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86" r:id="rId11"/>
    <p:sldId id="266" r:id="rId12"/>
    <p:sldId id="263" r:id="rId13"/>
    <p:sldId id="264" r:id="rId14"/>
    <p:sldId id="265" r:id="rId15"/>
    <p:sldId id="267" r:id="rId16"/>
    <p:sldId id="268" r:id="rId17"/>
    <p:sldId id="276" r:id="rId18"/>
    <p:sldId id="270" r:id="rId19"/>
    <p:sldId id="269" r:id="rId20"/>
    <p:sldId id="271" r:id="rId21"/>
    <p:sldId id="274" r:id="rId22"/>
    <p:sldId id="272" r:id="rId23"/>
    <p:sldId id="273" r:id="rId24"/>
    <p:sldId id="287" r:id="rId25"/>
    <p:sldId id="275" r:id="rId26"/>
    <p:sldId id="277" r:id="rId27"/>
    <p:sldId id="289" r:id="rId28"/>
    <p:sldId id="288" r:id="rId29"/>
    <p:sldId id="290" r:id="rId30"/>
    <p:sldId id="278" r:id="rId31"/>
  </p:sldIdLst>
  <p:sldSz cx="9144000" cy="5143500" type="screen16x9"/>
  <p:notesSz cx="6858000" cy="9144000"/>
  <p:embeddedFontLst>
    <p:embeddedFont>
      <p:font typeface="8Pin Matrix" panose="00000400000000000000" pitchFamily="2" charset="0"/>
      <p:regular r:id="rId33"/>
    </p:embeddedFont>
    <p:embeddedFont>
      <p:font typeface="Meiryo" panose="020B0604030504040204" pitchFamily="34" charset="-128"/>
      <p:regular r:id="rId34"/>
      <p:bold r:id="rId35"/>
      <p:italic r:id="rId36"/>
      <p:boldItalic r:id="rId37"/>
    </p:embeddedFont>
    <p:embeddedFont>
      <p:font typeface="Impact" panose="020B0806030902050204" pitchFamily="34" charset="0"/>
      <p:regular r:id="rId38"/>
    </p:embeddedFont>
    <p:embeddedFont>
      <p:font typeface="Calibri Light" panose="020F0302020204030204" pitchFamily="34" charset="0"/>
      <p:regular r:id="rId39"/>
      <p:italic r:id="rId40"/>
    </p:embeddedFont>
    <p:embeddedFont>
      <p:font typeface="方正兰亭黑_GBK" panose="02000000000000000000" pitchFamily="2" charset="-122"/>
      <p:regular r:id="rId41"/>
    </p:embeddedFont>
    <p:embeddedFont>
      <p:font typeface="Calibri" panose="020F0502020204030204" pitchFamily="34" charset="0"/>
      <p:regular r:id="rId42"/>
      <p:bold r:id="rId43"/>
      <p:italic r:id="rId44"/>
      <p:boldItalic r:id="rId45"/>
    </p:embeddedFont>
    <p:embeddedFont>
      <p:font typeface="微软雅黑" panose="020B0503020204020204" pitchFamily="34" charset="-122"/>
      <p:regular r:id="rId46"/>
      <p:bold r:id="rId47"/>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03">
          <p15:clr>
            <a:srgbClr val="A4A3A4"/>
          </p15:clr>
        </p15:guide>
        <p15:guide id="2" pos="576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15" autoAdjust="0"/>
  </p:normalViewPr>
  <p:slideViewPr>
    <p:cSldViewPr>
      <p:cViewPr varScale="1">
        <p:scale>
          <a:sx n="113" d="100"/>
          <a:sy n="113" d="100"/>
        </p:scale>
        <p:origin x="378" y="102"/>
      </p:cViewPr>
      <p:guideLst>
        <p:guide orient="horz" pos="3303"/>
        <p:guide pos="576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fonts/font1.fntdata" Type="http://schemas.openxmlformats.org/officeDocument/2006/relationships/font"/><Relationship Id="rId34" Target="fonts/font2.fntdata" Type="http://schemas.openxmlformats.org/officeDocument/2006/relationships/font"/><Relationship Id="rId35" Target="fonts/font3.fntdata" Type="http://schemas.openxmlformats.org/officeDocument/2006/relationships/font"/><Relationship Id="rId36" Target="fonts/font4.fntdata" Type="http://schemas.openxmlformats.org/officeDocument/2006/relationships/font"/><Relationship Id="rId37" Target="fonts/font5.fntdata" Type="http://schemas.openxmlformats.org/officeDocument/2006/relationships/font"/><Relationship Id="rId38" Target="fonts/font6.fntdata" Type="http://schemas.openxmlformats.org/officeDocument/2006/relationships/font"/><Relationship Id="rId39" Target="fonts/font7.fntdata" Type="http://schemas.openxmlformats.org/officeDocument/2006/relationships/font"/><Relationship Id="rId4" Target="slides/slide1.xml" Type="http://schemas.openxmlformats.org/officeDocument/2006/relationships/slide"/><Relationship Id="rId40" Target="fonts/font8.fntdata" Type="http://schemas.openxmlformats.org/officeDocument/2006/relationships/font"/><Relationship Id="rId41" Target="fonts/font9.fntdata" Type="http://schemas.openxmlformats.org/officeDocument/2006/relationships/font"/><Relationship Id="rId42" Target="fonts/font10.fntdata" Type="http://schemas.openxmlformats.org/officeDocument/2006/relationships/font"/><Relationship Id="rId43" Target="fonts/font11.fntdata" Type="http://schemas.openxmlformats.org/officeDocument/2006/relationships/font"/><Relationship Id="rId44" Target="fonts/font12.fntdata" Type="http://schemas.openxmlformats.org/officeDocument/2006/relationships/font"/><Relationship Id="rId45" Target="fonts/font13.fntdata" Type="http://schemas.openxmlformats.org/officeDocument/2006/relationships/font"/><Relationship Id="rId46" Target="fonts/font14.fntdata" Type="http://schemas.openxmlformats.org/officeDocument/2006/relationships/font"/><Relationship Id="rId47" Target="fonts/font15.fntdata" Type="http://schemas.openxmlformats.org/officeDocument/2006/relationships/font"/><Relationship Id="rId48" Target="presProps.xml" Type="http://schemas.openxmlformats.org/officeDocument/2006/relationships/presProps"/><Relationship Id="rId49" Target="viewProps.xml" Type="http://schemas.openxmlformats.org/officeDocument/2006/relationships/viewProps"/><Relationship Id="rId5" Target="slides/slide2.xml" Type="http://schemas.openxmlformats.org/officeDocument/2006/relationships/slide"/><Relationship Id="rId50" Target="theme/theme1.xml" Type="http://schemas.openxmlformats.org/officeDocument/2006/relationships/theme"/><Relationship Id="rId51"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7966027259827"/>
          <c:y val="0.096874997019767761"/>
          <c:w val="0.44583332538604736"/>
          <c:h val="0.668749988079071"/>
        </c:manualLayout>
      </c:layout>
      <c:pieChart>
        <c:varyColors val="1"/>
        <c:ser>
          <c:idx val="0"/>
          <c:order val="0"/>
          <c:tx>
            <c:strRef>
              <c:f>Sheet1!$B$1</c:f>
              <c:strCache>
                <c:ptCount val="1"/>
                <c:pt idx="0">
                  <c:v>销售额</c:v>
                </c:pt>
              </c:strCache>
            </c:strRef>
          </c:tx>
          <c:dPt>
            <c:idx val="0"/>
            <c:invertIfNegative val="1"/>
            <c:spPr>
              <a:solidFill>
                <a:srgbClr val="FFA013"/>
              </a:solidFill>
              <a:ln>
                <a:noFill/>
              </a:ln>
              <a:effectLst/>
            </c:spPr>
          </c:dPt>
          <c:dPt>
            <c:idx val="1"/>
            <c:invertIfNegative val="1"/>
            <c:spPr>
              <a:solidFill>
                <a:srgbClr val="FF4747"/>
              </a:solidFill>
              <a:ln>
                <a:noFill/>
              </a:ln>
              <a:effectLst/>
            </c:spPr>
          </c:dPt>
          <c:dPt>
            <c:idx val="2"/>
            <c:invertIfNegative val="1"/>
            <c:spPr>
              <a:solidFill>
                <a:srgbClr val="00C5BE"/>
              </a:solidFill>
              <a:ln>
                <a:noFill/>
              </a:ln>
              <a:effectLst/>
            </c:spPr>
          </c:dPt>
          <c:dPt>
            <c:idx val="3"/>
            <c:invertIfNegative val="1"/>
            <c:spPr>
              <a:solidFill>
                <a:schemeClr val="accent4"/>
              </a:solidFill>
              <a:ln>
                <a:noFill/>
              </a:ln>
              <a:effectLst/>
            </c:spPr>
          </c:dPt>
          <c:dLbls>
            <c:dLbl>
              <c:idx val="0"/>
              <c:dLblPos val="bestFit"/>
              <c:showLegendKey val="0"/>
              <c:showVal val="1"/>
              <c:showCatName val="0"/>
              <c:showSerName val="0"/>
              <c:showPercent val="0"/>
              <c:showBubbleSize val="0"/>
              <c:extLst/>
            </c:dLbl>
            <c:dLbl>
              <c:idx val="1"/>
              <c:dLblPos val="bestFit"/>
              <c:showLegendKey val="0"/>
              <c:showVal val="1"/>
              <c:showCatName val="0"/>
              <c:showSerName val="0"/>
              <c:showPercent val="0"/>
              <c:showBubbleSize val="0"/>
              <c:extLst/>
            </c:dLbl>
            <c:dLbl>
              <c:idx val="2"/>
              <c:dLblPos val="bestFit"/>
              <c:showLegendKey val="0"/>
              <c:showVal val="1"/>
              <c:showCatName val="0"/>
              <c:showSerName val="0"/>
              <c:showPercent val="0"/>
              <c:showBubbleSize val="0"/>
              <c:extLst/>
            </c:dLbl>
            <c:dLbl>
              <c:idx val="3"/>
              <c:dLblPos val="bestFit"/>
              <c:showLegendKey val="0"/>
              <c:showVal val="1"/>
              <c:showCatName val="0"/>
              <c:showSerName val="0"/>
              <c:showPercent val="0"/>
              <c:showBubbleSize val="0"/>
              <c:extLst/>
            </c:dLbl>
            <c:spPr>
              <a:ln>
                <a:noFill/>
              </a:ln>
              <a:effectLst/>
            </c:spPr>
            <c:txPr>
              <a:bodyPr rot="0" spcFirstLastPara="0" vertOverflow="ellipsis" horzOverflow="overflow" vert="horz" wrap="square" anchor="ctr" anchorCtr="1"/>
              <a:p>
                <a:pPr>
                  <a:defRPr sz="1800" b="0" smtId="4294967295">
                    <a:solidFill>
                      <a:schemeClr val="bg1"/>
                    </a:solidFill>
                  </a:defRPr>
                </a:pPr>
                <a:endParaRPr sz="1800" b="0" smtId="4294967295">
                  <a:solidFill>
                    <a:schemeClr val="bg1"/>
                  </a:solidFill>
                </a:endParaRPr>
              </a:p>
            </c:txPr>
            <c:dLblPos val="bestFit"/>
            <c:showLegendKey val="0"/>
            <c:showVal val="1"/>
            <c:showCatName val="0"/>
            <c:showSerName val="0"/>
            <c:showPercent val="0"/>
            <c:showBubbleSize val="0"/>
            <c:showLeaderLines val="1"/>
            <c:leaderLines>
              <c:spPr>
                <a:ln w="9525" cap="flat" cmpd="sng" algn="ctr">
                  <a:solidFill>
                    <a:schemeClr val="tx1"/>
                  </a:solidFill>
                  <a:prstDash val="solid"/>
                </a:ln>
                <a:effectLst/>
              </c:spPr>
            </c:leaderLines>
            <c:extLst/>
          </c:dLbls>
          <c:cat>
            <c:strRef>
              <c:f>Sheet1!$A$2:$A$5</c:f>
              <c:strCache>
                <c:ptCount val="4"/>
                <c:pt idx="0">
                  <c:v>TEXT1</c:v>
                </c:pt>
                <c:pt idx="1">
                  <c:v>TEXT2</c:v>
                </c:pt>
                <c:pt idx="2">
                  <c:v>TEXT3</c:v>
                </c:pt>
                <c:pt idx="3">
                  <c:v>TEXT4</c:v>
                </c:pt>
              </c:strCache>
            </c:strRef>
          </c:cat>
          <c:val>
            <c:numRef>
              <c:f>Sheet1!$B$2:$B$5</c:f>
              <c:numCache>
                <c:formatCode>General</c:formatCode>
                <c:ptCount val="4"/>
                <c:pt idx="0">
                  <c:v>8.2</c:v>
                </c:pt>
                <c:pt idx="1">
                  <c:v>3.2</c:v>
                </c:pt>
                <c:pt idx="2">
                  <c:v>2.3</c:v>
                </c:pt>
                <c:pt idx="3">
                  <c:v>1</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rot="0" spcFirstLastPara="0" vertOverflow="ellipsis" horzOverflow="overflow" vert="horz" wrap="square" anchor="ctr" anchorCtr="1"/>
    <a:p>
      <a:pPr>
        <a:defRPr lang="zh-CN" sz="1800" smtId="4294967295">
          <a:solidFill>
            <a:schemeClr val="bg1"/>
          </a:solidFill>
          <a:latin typeface="微软雅黑" pitchFamily="34" charset="-122"/>
          <a:ea typeface="微软雅黑" pitchFamily="34" charset="-122"/>
        </a:defRPr>
      </a:pPr>
      <a:endParaRPr lang="zh-CN" sz="1800" smtId="4294967295">
        <a:solidFill>
          <a:schemeClr val="bg1"/>
        </a:solidFill>
        <a:latin typeface="微软雅黑" pitchFamily="34" charset="-122"/>
        <a:ea typeface="微软雅黑" pitchFamily="34" charset="-122"/>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F3B87-1E53-4092-BA4E-7DAA3C247890}" type="datetimeFigureOut">
              <a:rPr lang="zh-CN" altLang="en-US" smtClean="0"/>
              <a:t>2017/2/17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4DB51-D686-4773-AC21-CA034483DFF4}" type="slidenum">
              <a:rPr lang="zh-CN" altLang="en-US" smtClean="0"/>
              <a:t>‹#›</a:t>
            </a:fld>
            <a:endParaRPr lang="zh-CN" altLang="en-US"/>
          </a:p>
        </p:txBody>
      </p:sp>
    </p:spTree>
    <p:extLst>
      <p:ext uri="{BB962C8B-B14F-4D97-AF65-F5344CB8AC3E}">
        <p14:creationId val="349704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95407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579470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629499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75000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164323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00515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637558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14755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069203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002419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4003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62579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743444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549092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23851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312838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383424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036499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809415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966704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25453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349706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407407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83425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913148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59403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369419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22789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60099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28517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339888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26654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422914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06397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71619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54238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117689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092341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581309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CB13D1-F6F6-4C98-AE5D-AC6010837E6E}" type="datetimeFigureOut">
              <a:rPr lang="zh-CN" altLang="en-US" smtClean="0"/>
              <a:t>2017/2/17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058D86-6C28-467B-A982-310C6FD810DF}" type="slidenum">
              <a:rPr lang="zh-CN" altLang="en-US" smtClean="0"/>
              <a:t>‹#›</a:t>
            </a:fld>
            <a:endParaRPr lang="zh-CN" altLang="en-US"/>
          </a:p>
        </p:txBody>
      </p:sp>
    </p:spTree>
  </p:cSld>
  <p:clrMapOvr>
    <a:masterClrMapping/>
  </p:clrMapOvr>
  <mc:AlternateContent>
    <mc:Choice Requires="p14">
      <p:transition spd="slow" advClick="0" advTm="6000" p14:dur="1600">
        <p14:prism isInverted="1"/>
      </p:transition>
    </mc:Choice>
    <mc:Fallback>
      <p:transition spd="slow" advClick="0" advTm="6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0C4067"/>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CB13D1-F6F6-4C98-AE5D-AC6010837E6E}" type="datetimeFigureOut">
              <a:rPr lang="zh-CN" altLang="en-US" smtClean="0"/>
              <a:t>2017/2/17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058D86-6C28-467B-A982-310C6FD810DF}"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6000" p14:dur="1600">
        <p14:prism isInverted="1"/>
      </p:transition>
    </mc:Choice>
    <mc:Fallback>
      <p:transition spd="slow" advClick="0" advTm="6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7571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2" name="矩形 11"/>
          <p:cNvSpPr/>
          <p:nvPr/>
        </p:nvSpPr>
        <p:spPr>
          <a:xfrm>
            <a:off x="0" y="1851422"/>
            <a:ext cx="1979712" cy="936104"/>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flipV="1">
            <a:off x="53340" y="3042285"/>
            <a:ext cx="9054465" cy="76200"/>
            <a:chOff x="0" y="4300"/>
            <a:chExt cx="14399" cy="1474"/>
          </a:xfrm>
        </p:grpSpPr>
        <p:sp>
          <p:nvSpPr>
            <p:cNvPr id="16" name="矩形 15"/>
            <p:cNvSpPr/>
            <p:nvPr/>
          </p:nvSpPr>
          <p:spPr>
            <a:xfrm>
              <a:off x="9631" y="4300"/>
              <a:ext cx="3118" cy="1474"/>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0" y="4300"/>
              <a:ext cx="3118" cy="1474"/>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3210" y="4300"/>
              <a:ext cx="3118" cy="1474"/>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6421" y="4300"/>
              <a:ext cx="3118" cy="1474"/>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2841" y="4300"/>
              <a:ext cx="1559" cy="1474"/>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5288280" y="4371975"/>
            <a:ext cx="3679190" cy="442595"/>
            <a:chOff x="3231" y="3143"/>
            <a:chExt cx="5794" cy="697"/>
          </a:xfrm>
        </p:grpSpPr>
        <p:sp>
          <p:nvSpPr>
            <p:cNvPr id="4" name="矩形 3"/>
            <p:cNvSpPr/>
            <p:nvPr/>
          </p:nvSpPr>
          <p:spPr>
            <a:xfrm>
              <a:off x="4144" y="3143"/>
              <a:ext cx="3969" cy="652"/>
            </a:xfrm>
            <a:prstGeom prst="rect">
              <a:avLst/>
            </a:prstGeom>
            <a:solidFill>
              <a:srgbClr val="9A3E7F"/>
            </a:solidFill>
            <a:ln>
              <a:noFill/>
            </a:ln>
            <a:effectLst>
              <a:outerShdw algn="ctr" blurRad="50800" dir="5400000" dist="50800"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3231" y="3318"/>
              <a:ext cx="5795" cy="522"/>
              <a:chOff x="3231" y="3318"/>
              <a:chExt cx="5795" cy="522"/>
            </a:xfrm>
          </p:grpSpPr>
          <p:grpSp>
            <p:nvGrpSpPr>
              <p:cNvPr id="7" name="组合 6"/>
              <p:cNvGrpSpPr/>
              <p:nvPr/>
            </p:nvGrpSpPr>
            <p:grpSpPr>
              <a:xfrm>
                <a:off x="7654" y="3318"/>
                <a:ext cx="1373" cy="510"/>
                <a:chOff x="7880" y="4164"/>
                <a:chExt cx="2494" cy="927"/>
              </a:xfrm>
              <a:solidFill>
                <a:srgbClr val="983E80"/>
              </a:solidFill>
            </p:grpSpPr>
            <p:sp>
              <p:nvSpPr>
                <p:cNvPr id="5" name="直角三角形 4"/>
                <p:cNvSpPr/>
                <p:nvPr/>
              </p:nvSpPr>
              <p:spPr>
                <a:xfrm flipV="1">
                  <a:off x="7880" y="4164"/>
                  <a:ext cx="2494" cy="7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p:cNvSpPr/>
                <p:nvPr/>
              </p:nvSpPr>
              <p:spPr>
                <a:xfrm>
                  <a:off x="7880" y="4237"/>
                  <a:ext cx="2494" cy="85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flipH="1">
                <a:off x="3231" y="3330"/>
                <a:ext cx="1373" cy="510"/>
                <a:chOff x="7880" y="4164"/>
                <a:chExt cx="2494" cy="927"/>
              </a:xfrm>
              <a:solidFill>
                <a:srgbClr val="983E80"/>
              </a:solidFill>
            </p:grpSpPr>
            <p:sp>
              <p:nvSpPr>
                <p:cNvPr id="10" name="直角三角形 9"/>
                <p:cNvSpPr/>
                <p:nvPr/>
              </p:nvSpPr>
              <p:spPr>
                <a:xfrm flipV="1">
                  <a:off x="7880" y="4164"/>
                  <a:ext cx="2494" cy="7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10"/>
                <p:cNvSpPr/>
                <p:nvPr/>
              </p:nvSpPr>
              <p:spPr>
                <a:xfrm>
                  <a:off x="7880" y="4237"/>
                  <a:ext cx="2494" cy="85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
        <p:nvSpPr>
          <p:cNvPr id="24" name="TextBox 39"/>
          <p:cNvSpPr txBox="1"/>
          <p:nvPr/>
        </p:nvSpPr>
        <p:spPr>
          <a:xfrm>
            <a:off x="2122805" y="1851660"/>
            <a:ext cx="6876415" cy="822960"/>
          </a:xfrm>
          <a:prstGeom prst="rect">
            <a:avLst/>
          </a:prstGeom>
          <a:noFill/>
        </p:spPr>
        <p:txBody>
          <a:bodyPr rtlCol="0" wrap="square">
            <a:spAutoFit/>
          </a:bodyPr>
          <a:lstStyle/>
          <a:p>
            <a:pPr algn="ctr"/>
            <a:r>
              <a:rPr altLang="en-US" b="1" lang="zh-CN" spc="160" sz="4800">
                <a:solidFill>
                  <a:schemeClr val="bg1"/>
                </a:solidFill>
                <a:effectLst>
                  <a:outerShdw algn="tl" blurRad="50800" dir="2700000" dist="38100" rotWithShape="0">
                    <a:prstClr val="black">
                      <a:alpha val="40000"/>
                    </a:prstClr>
                  </a:outerShdw>
                </a:effectLst>
                <a:latin charset="0" typeface="微软雅黑"/>
                <a:ea charset="0" typeface="微软雅黑"/>
              </a:rPr>
              <a:t>毕业答辩设计ppt模板</a:t>
            </a:r>
          </a:p>
        </p:txBody>
      </p:sp>
      <p:sp>
        <p:nvSpPr>
          <p:cNvPr id="98" name="TextBox 39"/>
          <p:cNvSpPr txBox="1"/>
          <p:nvPr/>
        </p:nvSpPr>
        <p:spPr>
          <a:xfrm>
            <a:off x="539750" y="3363595"/>
            <a:ext cx="8122920" cy="457200"/>
          </a:xfrm>
          <a:prstGeom prst="rect">
            <a:avLst/>
          </a:prstGeom>
          <a:noFill/>
        </p:spPr>
        <p:txBody>
          <a:bodyPr rtlCol="0" wrap="square">
            <a:spAutoFit/>
          </a:bodyPr>
          <a:lstStyle/>
          <a:p>
            <a:pPr algn="ctr"/>
            <a:r>
              <a:rPr altLang="en-US" b="1" lang="zh-CN" spc="160" sz="2400">
                <a:solidFill>
                  <a:srgbClr val="00C5BE"/>
                </a:solidFill>
                <a:latin charset="0" typeface="微软雅黑"/>
                <a:ea charset="0" typeface="微软雅黑"/>
                <a:sym typeface="+mn-ea"/>
              </a:rPr>
              <a:t>答辩模板/通用设计/毕业设计/学术报告通用动态模板</a:t>
            </a:r>
          </a:p>
        </p:txBody>
      </p:sp>
      <p:sp>
        <p:nvSpPr>
          <p:cNvPr id="2" name="TextBox 5"/>
          <p:cNvSpPr txBox="1"/>
          <p:nvPr/>
        </p:nvSpPr>
        <p:spPr>
          <a:xfrm>
            <a:off x="5580380" y="4443730"/>
            <a:ext cx="3183255" cy="274320"/>
          </a:xfrm>
          <a:prstGeom prst="rect">
            <a:avLst/>
          </a:prstGeom>
          <a:noFill/>
        </p:spPr>
        <p:txBody>
          <a:bodyPr rtlCol="0" wrap="square">
            <a:spAutoFit/>
          </a:bodyPr>
          <a:lstStyle/>
          <a:p>
            <a:pPr algn="ctr"/>
            <a:r>
              <a:rPr altLang="en-US" lang="zh-CN" smtClean="0" sz="1200">
                <a:solidFill>
                  <a:schemeClr val="bg1"/>
                </a:solidFill>
                <a:latin charset="-122" pitchFamily="34" typeface="微软雅黑"/>
                <a:ea charset="-122" pitchFamily="34" typeface="微软雅黑"/>
              </a:rPr>
              <a:t>答辩人：XXX    导师：优页PPT</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12"/>
                                        </p:tgtEl>
                                        <p:attrNameLst>
                                          <p:attrName>style.visibility</p:attrName>
                                        </p:attrNameLst>
                                      </p:cBhvr>
                                      <p:to>
                                        <p:strVal val="visible"/>
                                      </p:to>
                                    </p:set>
                                    <p:animEffect filter="randombar(horizontal)"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1" presetSubtype="0">
                                  <p:stCondLst>
                                    <p:cond delay="0"/>
                                  </p:stCondLst>
                                  <p:iterate type="lt">
                                    <p:tmPct val="10000"/>
                                  </p:iterate>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4"/>
                                        </p:tgtEl>
                                        <p:attrNameLst>
                                          <p:attrName>ppt_y</p:attrName>
                                        </p:attrNameLst>
                                      </p:cBhvr>
                                      <p:tavLst>
                                        <p:tav tm="0">
                                          <p:val>
                                            <p:strVal val="#ppt_y"/>
                                          </p:val>
                                        </p:tav>
                                        <p:tav tm="100000">
                                          <p:val>
                                            <p:strVal val="#ppt_y"/>
                                          </p:val>
                                        </p:tav>
                                      </p:tavLst>
                                    </p:anim>
                                    <p:anim calcmode="lin" valueType="num">
                                      <p:cBhvr>
                                        <p:cTn dur="500" fill="hold" id="14"/>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4"/>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1" id="19" nodeType="clickEffect" presetClass="entr" presetID="56" presetSubtype="0">
                                  <p:stCondLst>
                                    <p:cond delay="0"/>
                                  </p:stCondLst>
                                  <p:iterate type="lt">
                                    <p:tmPct val="10000"/>
                                  </p:iterate>
                                  <p:childTnLst>
                                    <p:set>
                                      <p:cBhvr>
                                        <p:cTn dur="1" fill="hold" id="20">
                                          <p:stCondLst>
                                            <p:cond delay="0"/>
                                          </p:stCondLst>
                                        </p:cTn>
                                        <p:tgtEl>
                                          <p:spTgt spid="98"/>
                                        </p:tgtEl>
                                        <p:attrNameLst>
                                          <p:attrName>style.visibility</p:attrName>
                                        </p:attrNameLst>
                                      </p:cBhvr>
                                      <p:to>
                                        <p:strVal val="visible"/>
                                      </p:to>
                                    </p:set>
                                    <p:anim by="(-#ppt_w*2)" calcmode="lin" valueType="num">
                                      <p:cBhvr rctx="PPT">
                                        <p:cTn autoRev="1" dur="500" fill="hold" id="21">
                                          <p:stCondLst>
                                            <p:cond delay="0"/>
                                          </p:stCondLst>
                                        </p:cTn>
                                        <p:tgtEl>
                                          <p:spTgt spid="98"/>
                                        </p:tgtEl>
                                        <p:attrNameLst>
                                          <p:attrName>ppt_w</p:attrName>
                                        </p:attrNameLst>
                                      </p:cBhvr>
                                    </p:anim>
                                    <p:anim by="(#ppt_w*0.50)" calcmode="lin" valueType="num">
                                      <p:cBhvr>
                                        <p:cTn autoRev="1" decel="50000" dur="500" fill="hold" id="22">
                                          <p:stCondLst>
                                            <p:cond delay="0"/>
                                          </p:stCondLst>
                                        </p:cTn>
                                        <p:tgtEl>
                                          <p:spTgt spid="98"/>
                                        </p:tgtEl>
                                        <p:attrNameLst>
                                          <p:attrName>ppt_x</p:attrName>
                                        </p:attrNameLst>
                                      </p:cBhvr>
                                    </p:anim>
                                    <p:anim calcmode="lin" from="(-#ppt_h/2)" to="(#ppt_y)" valueType="num">
                                      <p:cBhvr>
                                        <p:cTn dur="1000" fill="hold" id="23">
                                          <p:stCondLst>
                                            <p:cond delay="0"/>
                                          </p:stCondLst>
                                        </p:cTn>
                                        <p:tgtEl>
                                          <p:spTgt spid="98"/>
                                        </p:tgtEl>
                                        <p:attrNameLst>
                                          <p:attrName>ppt_y</p:attrName>
                                        </p:attrNameLst>
                                      </p:cBhvr>
                                    </p:anim>
                                    <p:animRot by="21600000">
                                      <p:cBhvr>
                                        <p:cTn dur="1000" fill="hold" id="24">
                                          <p:stCondLst>
                                            <p:cond delay="0"/>
                                          </p:stCondLst>
                                        </p:cTn>
                                        <p:tgtEl>
                                          <p:spTgt spid="98"/>
                                        </p:tgtEl>
                                        <p:attrNameLst>
                                          <p:attrName>r</p:attrName>
                                        </p:attrNameLst>
                                      </p:cBhvr>
                                    </p:animRo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3"/>
                                        </p:tgtEl>
                                        <p:attrNameLst>
                                          <p:attrName>style.visibility</p:attrName>
                                        </p:attrNameLst>
                                      </p:cBhvr>
                                      <p:to>
                                        <p:strVal val="visible"/>
                                      </p:to>
                                    </p:set>
                                    <p:animEffect filter="wipe(down)" transition="in">
                                      <p:cBhvr>
                                        <p:cTn dur="500" id="29"/>
                                        <p:tgtEl>
                                          <p:spTgt spid="3"/>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53" presetSubtype="0">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p:cTn dur="500" fill="hold" id="34"/>
                                        <p:tgtEl>
                                          <p:spTgt spid="14"/>
                                        </p:tgtEl>
                                        <p:attrNameLst>
                                          <p:attrName>ppt_w</p:attrName>
                                        </p:attrNameLst>
                                      </p:cBhvr>
                                      <p:tavLst>
                                        <p:tav tm="0">
                                          <p:val>
                                            <p:fltVal val="0"/>
                                          </p:val>
                                        </p:tav>
                                        <p:tav tm="100000">
                                          <p:val>
                                            <p:strVal val="#ppt_w"/>
                                          </p:val>
                                        </p:tav>
                                      </p:tavLst>
                                    </p:anim>
                                    <p:anim calcmode="lin" valueType="num">
                                      <p:cBhvr>
                                        <p:cTn dur="500" fill="hold" id="35"/>
                                        <p:tgtEl>
                                          <p:spTgt spid="14"/>
                                        </p:tgtEl>
                                        <p:attrNameLst>
                                          <p:attrName>ppt_h</p:attrName>
                                        </p:attrNameLst>
                                      </p:cBhvr>
                                      <p:tavLst>
                                        <p:tav tm="0">
                                          <p:val>
                                            <p:fltVal val="0"/>
                                          </p:val>
                                        </p:tav>
                                        <p:tav tm="100000">
                                          <p:val>
                                            <p:strVal val="#ppt_h"/>
                                          </p:val>
                                        </p:tav>
                                      </p:tavLst>
                                    </p:anim>
                                    <p:animEffect filter="fade" transition="in">
                                      <p:cBhvr>
                                        <p:cTn dur="500" id="36"/>
                                        <p:tgtEl>
                                          <p:spTgt spid="14"/>
                                        </p:tgtEl>
                                      </p:cBhvr>
                                    </p:animEffect>
                                  </p:childTnLst>
                                </p:cTn>
                              </p:par>
                            </p:childTnLst>
                          </p:cTn>
                        </p:par>
                        <p:par>
                          <p:cTn fill="hold" id="37" nodeType="afterGroup">
                            <p:stCondLst>
                              <p:cond delay="500"/>
                            </p:stCondLst>
                            <p:childTnLst>
                              <p:par>
                                <p:cTn fill="hold" grpId="0" id="38" nodeType="afterEffect" presetClass="entr" presetID="22" presetSubtype="2">
                                  <p:stCondLst>
                                    <p:cond delay="0"/>
                                  </p:stCondLst>
                                  <p:childTnLst>
                                    <p:set>
                                      <p:cBhvr>
                                        <p:cTn dur="1" fill="hold" id="39">
                                          <p:stCondLst>
                                            <p:cond delay="0"/>
                                          </p:stCondLst>
                                        </p:cTn>
                                        <p:tgtEl>
                                          <p:spTgt spid="2"/>
                                        </p:tgtEl>
                                        <p:attrNameLst>
                                          <p:attrName>style.visibility</p:attrName>
                                        </p:attrNameLst>
                                      </p:cBhvr>
                                      <p:to>
                                        <p:strVal val="visible"/>
                                      </p:to>
                                    </p:set>
                                    <p:animEffect filter="wipe(right)" transition="in">
                                      <p:cBhvr>
                                        <p:cTn dur="500" id="4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4"/>
      <p:bldP grpId="1" spid="98"/>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8" name="对角圆角矩形 17"/>
          <p:cNvSpPr/>
          <p:nvPr/>
        </p:nvSpPr>
        <p:spPr>
          <a:xfrm>
            <a:off x="5436215" y="771551"/>
            <a:ext cx="2304256" cy="3960440"/>
          </a:xfrm>
          <a:prstGeom prst="round2DiagRect">
            <a:avLst>
              <a:gd fmla="val 25572" name="adj1"/>
              <a:gd fmla="val 0" name="adj2"/>
            </a:avLst>
          </a:prstGeom>
          <a:solidFill>
            <a:srgbClr val="FFA01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36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aphicFrame>
        <p:nvGraphicFramePr>
          <p:cNvPr id="7" name="图表 6"/>
          <p:cNvGraphicFramePr/>
          <p:nvPr/>
        </p:nvGraphicFramePr>
        <p:xfrm>
          <a:off x="475209" y="617856"/>
          <a:ext cx="6096000" cy="4064000"/>
        </p:xfrm>
        <a:graphic>
          <a:graphicData uri="http://schemas.openxmlformats.org/drawingml/2006/chart">
            <c:chart xmlns:c="http://schemas.openxmlformats.org/drawingml/2006/chart" r:id="rId3"/>
          </a:graphicData>
        </a:graphic>
      </p:graphicFrame>
      <p:grpSp>
        <p:nvGrpSpPr>
          <p:cNvPr id="6" name="组合 5"/>
          <p:cNvGrpSpPr/>
          <p:nvPr/>
        </p:nvGrpSpPr>
        <p:grpSpPr>
          <a:xfrm>
            <a:off x="994809" y="828847"/>
            <a:ext cx="3088857" cy="4534676"/>
            <a:chOff x="994809" y="828847"/>
            <a:chExt cx="3088857" cy="4534676"/>
          </a:xfrm>
        </p:grpSpPr>
        <p:cxnSp>
          <p:nvCxnSpPr>
            <p:cNvPr id="10" name="直接连接符 9"/>
            <p:cNvCxnSpPr/>
            <p:nvPr/>
          </p:nvCxnSpPr>
          <p:spPr>
            <a:xfrm>
              <a:off x="1835696" y="1055469"/>
              <a:ext cx="1621562" cy="2596401"/>
            </a:xfrm>
            <a:prstGeom prst="line">
              <a:avLst/>
            </a:prstGeom>
            <a:ln w="19050">
              <a:solidFill>
                <a:srgbClr val="91D101"/>
              </a:solidFill>
            </a:ln>
          </p:spPr>
          <p:style>
            <a:lnRef idx="1">
              <a:schemeClr val="accent1"/>
            </a:lnRef>
            <a:fillRef idx="0">
              <a:schemeClr val="accent1"/>
            </a:fillRef>
            <a:effectRef idx="0">
              <a:schemeClr val="accent1"/>
            </a:effectRef>
            <a:fontRef idx="minor">
              <a:schemeClr val="tx1"/>
            </a:fontRef>
          </p:style>
        </p:cxnSp>
        <p:sp>
          <p:nvSpPr>
            <p:cNvPr id="8" name="弧形 7"/>
            <p:cNvSpPr/>
            <p:nvPr/>
          </p:nvSpPr>
          <p:spPr>
            <a:xfrm rot="9625839">
              <a:off x="994809" y="828847"/>
              <a:ext cx="3088857" cy="3042927"/>
            </a:xfrm>
            <a:prstGeom prst="arc">
              <a:avLst>
                <a:gd fmla="val 15100161" name="adj1"/>
                <a:gd fmla="val 5009568" name="adj2"/>
              </a:avLst>
            </a:prstGeom>
            <a:ln w="53975">
              <a:solidFill>
                <a:srgbClr val="91D10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2" name="直接连接符 11"/>
            <p:cNvCxnSpPr/>
            <p:nvPr/>
          </p:nvCxnSpPr>
          <p:spPr>
            <a:xfrm flipH="1">
              <a:off x="2539237" y="3867894"/>
              <a:ext cx="0" cy="540000"/>
            </a:xfrm>
            <a:prstGeom prst="line">
              <a:avLst/>
            </a:prstGeom>
            <a:ln w="53975">
              <a:solidFill>
                <a:srgbClr val="91D101"/>
              </a:solidFill>
            </a:ln>
          </p:spPr>
          <p:style>
            <a:lnRef idx="1">
              <a:schemeClr val="accent1"/>
            </a:lnRef>
            <a:fillRef idx="0">
              <a:schemeClr val="accent1"/>
            </a:fillRef>
            <a:effectRef idx="0">
              <a:schemeClr val="accent1"/>
            </a:effectRef>
            <a:fontRef idx="minor">
              <a:schemeClr val="tx1"/>
            </a:fontRef>
          </p:style>
        </p:cxnSp>
        <p:sp>
          <p:nvSpPr>
            <p:cNvPr id="13" name="弦形 12"/>
            <p:cNvSpPr/>
            <p:nvPr/>
          </p:nvSpPr>
          <p:spPr>
            <a:xfrm rot="5400000">
              <a:off x="1996876" y="4156551"/>
              <a:ext cx="1062331" cy="1351613"/>
            </a:xfrm>
            <a:prstGeom prst="chord">
              <a:avLst>
                <a:gd fmla="val 5372933" name="adj1"/>
                <a:gd fmla="val 16200000" name="adj2"/>
              </a:avLst>
            </a:prstGeom>
            <a:solidFill>
              <a:srgbClr val="91D101"/>
            </a:solidFill>
            <a:ln>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2.1 理论框架</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2</a:t>
            </a:r>
          </a:p>
        </p:txBody>
      </p:sp>
      <p:sp>
        <p:nvSpPr>
          <p:cNvPr id="11" name="矩形 10"/>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1" name="文本框 30"/>
          <p:cNvSpPr txBox="1"/>
          <p:nvPr/>
        </p:nvSpPr>
        <p:spPr>
          <a:xfrm>
            <a:off x="5724526" y="915670"/>
            <a:ext cx="1845310" cy="3657600"/>
          </a:xfrm>
          <a:prstGeom prst="rect">
            <a:avLst/>
          </a:prstGeom>
          <a:noFill/>
          <a:ln>
            <a:noFill/>
          </a:ln>
        </p:spPr>
        <p:txBody>
          <a:bodyPr wrap="square">
            <a:spAutoFit/>
          </a:body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itchFamily="34" typeface="微软雅黑"/>
                <a:ea charset="-122" pitchFamily="34" typeface="微软雅黑"/>
                <a:cs typeface="+mn-cs"/>
              </a:rPr>
              <a:t>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单击此处添加您的文字内容。</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 calcmode="lin" valueType="num">
                                      <p:cBhvr>
                                        <p:cTn dur="400" fill="hold" id="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9"/>
                                        </p:tgtEl>
                                        <p:attrNameLst>
                                          <p:attrName>ppt_y</p:attrName>
                                        </p:attrNameLst>
                                      </p:cBhvr>
                                      <p:tavLst>
                                        <p:tav tm="0">
                                          <p:val>
                                            <p:strVal val="#ppt_y"/>
                                          </p:val>
                                        </p:tav>
                                        <p:tav tm="100000">
                                          <p:val>
                                            <p:strVal val="#ppt_y"/>
                                          </p:val>
                                        </p:tav>
                                      </p:tavLst>
                                    </p:anim>
                                    <p:anim calcmode="lin" valueType="num">
                                      <p:cBhvr>
                                        <p:cTn dur="400" fill="hold" id="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9"/>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2" presetSubtype="4">
                                  <p:stCondLst>
                                    <p:cond delay="0"/>
                                  </p:stCondLst>
                                  <p:childTnLst>
                                    <p:set>
                                      <p:cBhvr>
                                        <p:cTn dur="1" fill="hold" id="15">
                                          <p:stCondLst>
                                            <p:cond delay="0"/>
                                          </p:stCondLst>
                                        </p:cTn>
                                        <p:tgtEl>
                                          <p:spTgt spid="6"/>
                                        </p:tgtEl>
                                        <p:attrNameLst>
                                          <p:attrName>style.visibility</p:attrName>
                                        </p:attrNameLst>
                                      </p:cBhvr>
                                      <p:to>
                                        <p:strVal val="visible"/>
                                      </p:to>
                                    </p:set>
                                    <p:animEffect filter="wipe(down)" transition="in">
                                      <p:cBhvr>
                                        <p:cTn dur="500" id="16"/>
                                        <p:tgtEl>
                                          <p:spTgt spid="6"/>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1" presetSubtype="1">
                                  <p:stCondLst>
                                    <p:cond delay="0"/>
                                  </p:stCondLst>
                                  <p:childTnLst>
                                    <p:set>
                                      <p:cBhvr>
                                        <p:cTn dur="1" fill="hold" id="20">
                                          <p:stCondLst>
                                            <p:cond delay="0"/>
                                          </p:stCondLst>
                                        </p:cTn>
                                        <p:tgtEl>
                                          <p:spTgt spid="7"/>
                                        </p:tgtEl>
                                        <p:attrNameLst>
                                          <p:attrName>style.visibility</p:attrName>
                                        </p:attrNameLst>
                                      </p:cBhvr>
                                      <p:to>
                                        <p:strVal val="visible"/>
                                      </p:to>
                                    </p:set>
                                    <p:animEffect filter="wheel(1)" transition="in">
                                      <p:cBhvr>
                                        <p:cTn dur="2000" id="21"/>
                                        <p:tgtEl>
                                          <p:spTgt spid="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14" presetSubtype="10">
                                  <p:stCondLst>
                                    <p:cond delay="0"/>
                                  </p:stCondLst>
                                  <p:childTnLst>
                                    <p:set>
                                      <p:cBhvr>
                                        <p:cTn dur="1" fill="hold" id="25">
                                          <p:stCondLst>
                                            <p:cond delay="0"/>
                                          </p:stCondLst>
                                        </p:cTn>
                                        <p:tgtEl>
                                          <p:spTgt spid="18"/>
                                        </p:tgtEl>
                                        <p:attrNameLst>
                                          <p:attrName>style.visibility</p:attrName>
                                        </p:attrNameLst>
                                      </p:cBhvr>
                                      <p:to>
                                        <p:strVal val="visible"/>
                                      </p:to>
                                    </p:set>
                                    <p:animEffect filter="randombar(horizontal)" transition="in">
                                      <p:cBhvr>
                                        <p:cTn dur="500" id="26"/>
                                        <p:tgtEl>
                                          <p:spTgt spid="18"/>
                                        </p:tgtEl>
                                      </p:cBhvr>
                                    </p:animEffect>
                                  </p:childTnLst>
                                </p:cTn>
                              </p:par>
                            </p:childTnLst>
                          </p:cTn>
                        </p:par>
                        <p:par>
                          <p:cTn fill="hold" id="27" nodeType="afterGroup">
                            <p:stCondLst>
                              <p:cond delay="500"/>
                            </p:stCondLst>
                            <p:childTnLst>
                              <p:par>
                                <p:cTn fill="hold" grpId="0" id="28" nodeType="afterEffect" presetClass="entr" presetID="18" presetSubtype="12">
                                  <p:stCondLst>
                                    <p:cond delay="0"/>
                                  </p:stCondLst>
                                  <p:childTnLst>
                                    <p:set>
                                      <p:cBhvr>
                                        <p:cTn dur="1" fill="hold" id="29">
                                          <p:stCondLst>
                                            <p:cond delay="0"/>
                                          </p:stCondLst>
                                        </p:cTn>
                                        <p:tgtEl>
                                          <p:spTgt spid="31"/>
                                        </p:tgtEl>
                                        <p:attrNameLst>
                                          <p:attrName>style.visibility</p:attrName>
                                        </p:attrNameLst>
                                      </p:cBhvr>
                                      <p:to>
                                        <p:strVal val="visible"/>
                                      </p:to>
                                    </p:set>
                                    <p:animEffect filter="strips(downLeft)" transition="in">
                                      <p:cBhvr>
                                        <p:cTn dur="1000" id="30"/>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9"/>
      <p:bldP grpId="0" spid="31"/>
      <p:bldGraphic grpId="0" spid="7">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36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 name="矩形 6"/>
          <p:cNvSpPr/>
          <p:nvPr/>
        </p:nvSpPr>
        <p:spPr>
          <a:xfrm>
            <a:off x="971530" y="2811780"/>
            <a:ext cx="504056" cy="1560114"/>
          </a:xfrm>
          <a:prstGeom prst="rect">
            <a:avLst/>
          </a:prstGeom>
          <a:solidFill>
            <a:srgbClr val="FF4747"/>
          </a:solidFill>
          <a:ln>
            <a:solidFill>
              <a:srgbClr val="FF4747"/>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643605" y="3579746"/>
            <a:ext cx="504056" cy="792148"/>
          </a:xfrm>
          <a:prstGeom prst="rect">
            <a:avLst/>
          </a:prstGeom>
          <a:solidFill>
            <a:srgbClr val="00C5BE"/>
          </a:solidFill>
          <a:ln>
            <a:solidFill>
              <a:srgbClr val="00C5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315680" y="2379732"/>
            <a:ext cx="504056" cy="1992162"/>
          </a:xfrm>
          <a:prstGeom prst="rect">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987754" y="1707598"/>
            <a:ext cx="504056" cy="2664296"/>
          </a:xfrm>
          <a:prstGeom prst="rect">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3">
            <a:extLst>
              <a:ext uri="{28A0092B-C50C-407E-A947-70E740481C1C}">
                <a14:useLocalDpi val="0"/>
              </a:ext>
            </a:extLst>
          </a:blip>
          <a:stretch>
            <a:fillRect/>
          </a:stretch>
        </p:blipFill>
        <p:spPr>
          <a:xfrm>
            <a:off x="2991382" y="1210798"/>
            <a:ext cx="496800" cy="496800"/>
          </a:xfrm>
          <a:prstGeom prst="rect">
            <a:avLst/>
          </a:prstGeom>
        </p:spPr>
      </p:pic>
      <p:pic>
        <p:nvPicPr>
          <p:cNvPr id="18" name="图片 17"/>
          <p:cNvPicPr>
            <a:picLocks noChangeAspect="1"/>
          </p:cNvPicPr>
          <p:nvPr/>
        </p:nvPicPr>
        <p:blipFill>
          <a:blip r:embed="rId4">
            <a:extLst>
              <a:ext uri="{28A0092B-C50C-407E-A947-70E740481C1C}">
                <a14:useLocalDpi val="0"/>
              </a:ext>
            </a:extLst>
          </a:blip>
          <a:stretch>
            <a:fillRect/>
          </a:stretch>
        </p:blipFill>
        <p:spPr>
          <a:xfrm>
            <a:off x="2317556" y="1882932"/>
            <a:ext cx="496800" cy="496800"/>
          </a:xfrm>
          <a:prstGeom prst="rect">
            <a:avLst/>
          </a:prstGeom>
        </p:spPr>
      </p:pic>
      <p:pic>
        <p:nvPicPr>
          <p:cNvPr id="19" name="图片 18"/>
          <p:cNvPicPr>
            <a:picLocks noChangeAspect="1"/>
          </p:cNvPicPr>
          <p:nvPr/>
        </p:nvPicPr>
        <p:blipFill>
          <a:blip r:embed="rId5">
            <a:extLst>
              <a:ext uri="{28A0092B-C50C-407E-A947-70E740481C1C}">
                <a14:useLocalDpi val="0"/>
              </a:ext>
            </a:extLst>
          </a:blip>
          <a:stretch>
            <a:fillRect/>
          </a:stretch>
        </p:blipFill>
        <p:spPr>
          <a:xfrm>
            <a:off x="1643731" y="3075768"/>
            <a:ext cx="496800" cy="496800"/>
          </a:xfrm>
          <a:prstGeom prst="rect">
            <a:avLst/>
          </a:prstGeom>
        </p:spPr>
      </p:pic>
      <p:pic>
        <p:nvPicPr>
          <p:cNvPr id="20" name="图片 19"/>
          <p:cNvPicPr>
            <a:picLocks noChangeAspect="1"/>
          </p:cNvPicPr>
          <p:nvPr/>
        </p:nvPicPr>
        <p:blipFill>
          <a:blip r:embed="rId6">
            <a:extLst>
              <a:ext uri="{28A0092B-C50C-407E-A947-70E740481C1C}">
                <a14:useLocalDpi val="0"/>
              </a:ext>
            </a:extLst>
          </a:blip>
          <a:stretch>
            <a:fillRect/>
          </a:stretch>
        </p:blipFill>
        <p:spPr>
          <a:xfrm>
            <a:off x="971530" y="2338172"/>
            <a:ext cx="495176" cy="495176"/>
          </a:xfrm>
          <a:prstGeom prst="rect">
            <a:avLst/>
          </a:prstGeom>
        </p:spPr>
      </p:pic>
      <p:sp>
        <p:nvSpPr>
          <p:cNvPr id="11"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2.2 研究思路</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2</a:t>
            </a:r>
          </a:p>
        </p:txBody>
      </p:sp>
      <p:sp>
        <p:nvSpPr>
          <p:cNvPr id="12" name="矩形 11"/>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4" name="矩形 23"/>
          <p:cNvSpPr/>
          <p:nvPr/>
        </p:nvSpPr>
        <p:spPr>
          <a:xfrm rot="5400000">
            <a:off x="4764405" y="651510"/>
            <a:ext cx="76200" cy="7637780"/>
          </a:xfrm>
          <a:prstGeom prst="rect">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3851910" y="1635125"/>
            <a:ext cx="4660900" cy="2560320"/>
          </a:xfrm>
          <a:prstGeom prst="rect">
            <a:avLst/>
          </a:prstGeom>
          <a:noFill/>
          <a:ln>
            <a:solidFill>
              <a:srgbClr val="00FF00"/>
            </a:solidFill>
          </a:ln>
        </p:spPr>
        <p:txBody>
          <a:bodyPr wrap="square">
            <a:spAutoFit/>
          </a:body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itchFamily="34" typeface="微软雅黑"/>
                <a:ea charset="-122" pitchFamily="34" typeface="微软雅黑"/>
                <a:cs typeface="+mn-cs"/>
              </a:rPr>
              <a:t>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itchFamily="34" typeface="微软雅黑"/>
                <a:ea charset="-122" pitchFamily="34" typeface="微软雅黑"/>
                <a:cs typeface="+mn-cs"/>
              </a:rPr>
              <a:t>单击此处添加您的文字内容。本模板的所有素材和逻辑图表，均可自由编辑替换和移动。单击此处添加您的文字内容。本模板的所有素材和逻辑图表，均可自由编辑替换和移动。</a:t>
            </a:r>
          </a:p>
        </p:txBody>
      </p:sp>
      <p:sp>
        <p:nvSpPr>
          <p:cNvPr id="26" name="TextBox 148"/>
          <p:cNvSpPr txBox="1"/>
          <p:nvPr/>
        </p:nvSpPr>
        <p:spPr>
          <a:xfrm>
            <a:off x="3851900" y="1203111"/>
            <a:ext cx="1941851" cy="365760"/>
          </a:xfrm>
          <a:prstGeom prst="rect">
            <a:avLst/>
          </a:prstGeom>
          <a:noFill/>
        </p:spPr>
        <p:txBody>
          <a:bodyPr anchor="t" bIns="0" lIns="121908" rIns="121908" rtlCol="0" tIns="0" wrap="square">
            <a:spAutoFit/>
          </a:bodyPr>
          <a:lstStyle/>
          <a:p>
            <a:pPr algn="l">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400" fill="hold" id="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11"/>
                                        </p:tgtEl>
                                        <p:attrNameLst>
                                          <p:attrName>ppt_y</p:attrName>
                                        </p:attrNameLst>
                                      </p:cBhvr>
                                      <p:tavLst>
                                        <p:tav tm="0">
                                          <p:val>
                                            <p:strVal val="#ppt_y"/>
                                          </p:val>
                                        </p:tav>
                                        <p:tav tm="100000">
                                          <p:val>
                                            <p:strVal val="#ppt_y"/>
                                          </p:val>
                                        </p:tav>
                                      </p:tavLst>
                                    </p:anim>
                                    <p:anim calcmode="lin" valueType="num">
                                      <p:cBhvr>
                                        <p:cTn dur="400" fill="hold" id="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11"/>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14" presetSubtype="10">
                                  <p:stCondLst>
                                    <p:cond delay="0"/>
                                  </p:stCondLst>
                                  <p:childTnLst>
                                    <p:set>
                                      <p:cBhvr>
                                        <p:cTn dur="1" fill="hold" id="15">
                                          <p:stCondLst>
                                            <p:cond delay="0"/>
                                          </p:stCondLst>
                                        </p:cTn>
                                        <p:tgtEl>
                                          <p:spTgt spid="31"/>
                                        </p:tgtEl>
                                        <p:attrNameLst>
                                          <p:attrName>style.visibility</p:attrName>
                                        </p:attrNameLst>
                                      </p:cBhvr>
                                      <p:to>
                                        <p:strVal val="visible"/>
                                      </p:to>
                                    </p:set>
                                    <p:animEffect filter="randombar(horizontal)" transition="in">
                                      <p:cBhvr>
                                        <p:cTn dur="500" id="16"/>
                                        <p:tgtEl>
                                          <p:spTgt spid="31"/>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2" presetSubtype="4">
                                  <p:stCondLst>
                                    <p:cond delay="0"/>
                                  </p:stCondLst>
                                  <p:childTnLst>
                                    <p:set>
                                      <p:cBhvr>
                                        <p:cTn dur="1" fill="hold" id="20">
                                          <p:stCondLst>
                                            <p:cond delay="0"/>
                                          </p:stCondLst>
                                        </p:cTn>
                                        <p:tgtEl>
                                          <p:spTgt spid="7"/>
                                        </p:tgtEl>
                                        <p:attrNameLst>
                                          <p:attrName>style.visibility</p:attrName>
                                        </p:attrNameLst>
                                      </p:cBhvr>
                                      <p:to>
                                        <p:strVal val="visible"/>
                                      </p:to>
                                    </p:set>
                                    <p:animEffect filter="wipe(down)" transition="in">
                                      <p:cBhvr>
                                        <p:cTn dur="500" id="21"/>
                                        <p:tgtEl>
                                          <p:spTgt spid="7"/>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8"/>
                                        </p:tgtEl>
                                        <p:attrNameLst>
                                          <p:attrName>style.visibility</p:attrName>
                                        </p:attrNameLst>
                                      </p:cBhvr>
                                      <p:to>
                                        <p:strVal val="visible"/>
                                      </p:to>
                                    </p:set>
                                    <p:animEffect filter="wipe(down)" transition="in">
                                      <p:cBhvr>
                                        <p:cTn dur="500" id="24"/>
                                        <p:tgtEl>
                                          <p:spTgt spid="8"/>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10"/>
                                        </p:tgtEl>
                                        <p:attrNameLst>
                                          <p:attrName>style.visibility</p:attrName>
                                        </p:attrNameLst>
                                      </p:cBhvr>
                                      <p:to>
                                        <p:strVal val="visible"/>
                                      </p:to>
                                    </p:set>
                                    <p:animEffect filter="wipe(down)" transition="in">
                                      <p:cBhvr>
                                        <p:cTn dur="500" id="30"/>
                                        <p:tgtEl>
                                          <p:spTgt spid="10"/>
                                        </p:tgtEl>
                                      </p:cBhvr>
                                    </p:animEffect>
                                  </p:childTnLst>
                                </p:cTn>
                              </p:par>
                              <p:par>
                                <p:cTn fill="hold" id="31" nodeType="withEffect" presetClass="entr" presetID="22" presetSubtype="4">
                                  <p:stCondLst>
                                    <p:cond delay="0"/>
                                  </p:stCondLst>
                                  <p:childTnLst>
                                    <p:set>
                                      <p:cBhvr>
                                        <p:cTn dur="1" fill="hold" id="32">
                                          <p:stCondLst>
                                            <p:cond delay="0"/>
                                          </p:stCondLst>
                                        </p:cTn>
                                        <p:tgtEl>
                                          <p:spTgt spid="17"/>
                                        </p:tgtEl>
                                        <p:attrNameLst>
                                          <p:attrName>style.visibility</p:attrName>
                                        </p:attrNameLst>
                                      </p:cBhvr>
                                      <p:to>
                                        <p:strVal val="visible"/>
                                      </p:to>
                                    </p:set>
                                    <p:animEffect filter="wipe(down)" transition="in">
                                      <p:cBhvr>
                                        <p:cTn dur="500" id="33"/>
                                        <p:tgtEl>
                                          <p:spTgt spid="17"/>
                                        </p:tgtEl>
                                      </p:cBhvr>
                                    </p:animEffect>
                                  </p:childTnLst>
                                </p:cTn>
                              </p:par>
                              <p:par>
                                <p:cTn fill="hold" id="34" nodeType="withEffect" presetClass="entr" presetID="22" presetSubtype="4">
                                  <p:stCondLst>
                                    <p:cond delay="0"/>
                                  </p:stCondLst>
                                  <p:childTnLst>
                                    <p:set>
                                      <p:cBhvr>
                                        <p:cTn dur="1" fill="hold" id="35">
                                          <p:stCondLst>
                                            <p:cond delay="0"/>
                                          </p:stCondLst>
                                        </p:cTn>
                                        <p:tgtEl>
                                          <p:spTgt spid="18"/>
                                        </p:tgtEl>
                                        <p:attrNameLst>
                                          <p:attrName>style.visibility</p:attrName>
                                        </p:attrNameLst>
                                      </p:cBhvr>
                                      <p:to>
                                        <p:strVal val="visible"/>
                                      </p:to>
                                    </p:set>
                                    <p:animEffect filter="wipe(down)" transition="in">
                                      <p:cBhvr>
                                        <p:cTn dur="500" id="36"/>
                                        <p:tgtEl>
                                          <p:spTgt spid="18"/>
                                        </p:tgtEl>
                                      </p:cBhvr>
                                    </p:animEffect>
                                  </p:childTnLst>
                                </p:cTn>
                              </p:par>
                              <p:par>
                                <p:cTn fill="hold" id="37" nodeType="withEffect" presetClass="entr" presetID="22" presetSubtype="4">
                                  <p:stCondLst>
                                    <p:cond delay="0"/>
                                  </p:stCondLst>
                                  <p:childTnLst>
                                    <p:set>
                                      <p:cBhvr>
                                        <p:cTn dur="1" fill="hold" id="38">
                                          <p:stCondLst>
                                            <p:cond delay="0"/>
                                          </p:stCondLst>
                                        </p:cTn>
                                        <p:tgtEl>
                                          <p:spTgt spid="19"/>
                                        </p:tgtEl>
                                        <p:attrNameLst>
                                          <p:attrName>style.visibility</p:attrName>
                                        </p:attrNameLst>
                                      </p:cBhvr>
                                      <p:to>
                                        <p:strVal val="visible"/>
                                      </p:to>
                                    </p:set>
                                    <p:animEffect filter="wipe(down)" transition="in">
                                      <p:cBhvr>
                                        <p:cTn dur="500" id="39"/>
                                        <p:tgtEl>
                                          <p:spTgt spid="19"/>
                                        </p:tgtEl>
                                      </p:cBhvr>
                                    </p:animEffect>
                                  </p:childTnLst>
                                </p:cTn>
                              </p:par>
                              <p:par>
                                <p:cTn fill="hold" id="40" nodeType="withEffect" presetClass="entr" presetID="22" presetSubtype="4">
                                  <p:stCondLst>
                                    <p:cond delay="0"/>
                                  </p:stCondLst>
                                  <p:childTnLst>
                                    <p:set>
                                      <p:cBhvr>
                                        <p:cTn dur="1" fill="hold" id="41">
                                          <p:stCondLst>
                                            <p:cond delay="0"/>
                                          </p:stCondLst>
                                        </p:cTn>
                                        <p:tgtEl>
                                          <p:spTgt spid="20"/>
                                        </p:tgtEl>
                                        <p:attrNameLst>
                                          <p:attrName>style.visibility</p:attrName>
                                        </p:attrNameLst>
                                      </p:cBhvr>
                                      <p:to>
                                        <p:strVal val="visible"/>
                                      </p:to>
                                    </p:set>
                                    <p:animEffect filter="wipe(down)" transition="in">
                                      <p:cBhvr>
                                        <p:cTn dur="500" id="42"/>
                                        <p:tgtEl>
                                          <p:spTgt spid="20"/>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22" presetSubtype="8">
                                  <p:stCondLst>
                                    <p:cond delay="0"/>
                                  </p:stCondLst>
                                  <p:childTnLst>
                                    <p:set>
                                      <p:cBhvr>
                                        <p:cTn dur="1" fill="hold" id="46">
                                          <p:stCondLst>
                                            <p:cond delay="0"/>
                                          </p:stCondLst>
                                        </p:cTn>
                                        <p:tgtEl>
                                          <p:spTgt spid="24"/>
                                        </p:tgtEl>
                                        <p:attrNameLst>
                                          <p:attrName>style.visibility</p:attrName>
                                        </p:attrNameLst>
                                      </p:cBhvr>
                                      <p:to>
                                        <p:strVal val="visible"/>
                                      </p:to>
                                    </p:set>
                                    <p:animEffect filter="wipe(left)" transition="in">
                                      <p:cBhvr>
                                        <p:cTn dur="500" id="4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24"/>
      <p:bldP grpId="0"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36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8"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2.3 采用某某研究方案</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2</a:t>
            </a:r>
          </a:p>
        </p:txBody>
      </p:sp>
      <p:sp>
        <p:nvSpPr>
          <p:cNvPr id="18" name="矩形 17"/>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 name="椭圆 18"/>
          <p:cNvSpPr/>
          <p:nvPr/>
        </p:nvSpPr>
        <p:spPr>
          <a:xfrm>
            <a:off x="5969157" y="114620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5842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lvl="0"/>
            <a:endParaRPr altLang="en-US" lang="zh-CN" sz="4800">
              <a:ln w="12700">
                <a:noFill/>
              </a:ln>
              <a:solidFill>
                <a:srgbClr val="0070C0"/>
              </a:solidFill>
              <a:latin charset="0" pitchFamily="34" typeface="Impact"/>
              <a:ea charset="-122" pitchFamily="34" typeface="微软雅黑"/>
            </a:endParaRPr>
          </a:p>
        </p:txBody>
      </p:sp>
      <p:sp>
        <p:nvSpPr>
          <p:cNvPr id="20" name="Freeform 6"/>
          <p:cNvSpPr/>
          <p:nvPr/>
        </p:nvSpPr>
        <p:spPr bwMode="auto">
          <a:xfrm>
            <a:off x="6660436" y="1347312"/>
            <a:ext cx="2021944" cy="2513410"/>
          </a:xfrm>
          <a:custGeom>
            <a:gdLst>
              <a:gd fmla="*/ 1130 w 1696" name="T0"/>
              <a:gd fmla="*/ 0 h 2108" name="T1"/>
              <a:gd fmla="*/ 1696 w 1696" name="T2"/>
              <a:gd fmla="*/ 978 h 2108" name="T3"/>
              <a:gd fmla="*/ 566 w 1696" name="T4"/>
              <a:gd fmla="*/ 2108 h 2108" name="T5"/>
              <a:gd fmla="*/ 0 w 1696" name="T6"/>
              <a:gd fmla="*/ 1956 h 2108" name="T7"/>
            </a:gdLst>
            <a:cxnLst>
              <a:cxn ang="0">
                <a:pos x="T0" y="T1"/>
              </a:cxn>
              <a:cxn ang="0">
                <a:pos x="T2" y="T3"/>
              </a:cxn>
              <a:cxn ang="0">
                <a:pos x="T4" y="T5"/>
              </a:cxn>
              <a:cxn ang="0">
                <a:pos x="T6" y="T7"/>
              </a:cxn>
            </a:cxnLst>
            <a:rect b="b" l="0" r="r" t="0"/>
            <a:pathLst>
              <a:path h="2108" w="1695">
                <a:moveTo>
                  <a:pt x="1130" y="0"/>
                </a:moveTo>
                <a:cubicBezTo>
                  <a:pt x="1468" y="195"/>
                  <a:pt x="1696" y="560"/>
                  <a:pt x="1696" y="978"/>
                </a:cubicBezTo>
                <a:cubicBezTo>
                  <a:pt x="1696" y="1602"/>
                  <a:pt x="1190" y="2108"/>
                  <a:pt x="566" y="2108"/>
                </a:cubicBezTo>
                <a:cubicBezTo>
                  <a:pt x="360" y="2108"/>
                  <a:pt x="167" y="2052"/>
                  <a:pt x="0" y="1956"/>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lstStyle/>
          <a:p>
            <a:endParaRPr altLang="en-US" lang="zh-CN"/>
          </a:p>
        </p:txBody>
      </p:sp>
      <p:sp>
        <p:nvSpPr>
          <p:cNvPr id="21" name="Freeform 7"/>
          <p:cNvSpPr/>
          <p:nvPr/>
        </p:nvSpPr>
        <p:spPr bwMode="auto">
          <a:xfrm>
            <a:off x="5988836" y="1167528"/>
            <a:ext cx="2018372" cy="2512219"/>
          </a:xfrm>
          <a:custGeom>
            <a:gdLst>
              <a:gd fmla="*/ 563 w 1693" name="T0"/>
              <a:gd fmla="*/ 2107 h 2107" name="T1"/>
              <a:gd fmla="*/ 0 w 1693" name="T2"/>
              <a:gd fmla="*/ 1129 h 2107" name="T3"/>
              <a:gd fmla="*/ 1129 w 1693" name="T4"/>
              <a:gd fmla="*/ 0 h 2107" name="T5"/>
              <a:gd fmla="*/ 1693 w 1693" name="T6"/>
              <a:gd fmla="*/ 151 h 2107" name="T7"/>
            </a:gdLst>
            <a:cxnLst>
              <a:cxn ang="0">
                <a:pos x="T0" y="T1"/>
              </a:cxn>
              <a:cxn ang="0">
                <a:pos x="T2" y="T3"/>
              </a:cxn>
              <a:cxn ang="0">
                <a:pos x="T4" y="T5"/>
              </a:cxn>
              <a:cxn ang="0">
                <a:pos x="T6" y="T7"/>
              </a:cxn>
            </a:cxnLst>
            <a:rect b="b" l="0" r="r" t="0"/>
            <a:pathLst>
              <a:path h="2107" w="1693">
                <a:moveTo>
                  <a:pt x="563" y="2107"/>
                </a:moveTo>
                <a:cubicBezTo>
                  <a:pt x="227" y="1911"/>
                  <a:pt x="0" y="1547"/>
                  <a:pt x="0" y="1129"/>
                </a:cubicBezTo>
                <a:cubicBezTo>
                  <a:pt x="0" y="506"/>
                  <a:pt x="506" y="0"/>
                  <a:pt x="1129" y="0"/>
                </a:cubicBezTo>
                <a:cubicBezTo>
                  <a:pt x="1335" y="0"/>
                  <a:pt x="1527" y="55"/>
                  <a:pt x="1693" y="151"/>
                </a:cubicBezTo>
              </a:path>
            </a:pathLst>
          </a:custGeom>
          <a:noFill/>
          <a:ln cap="flat" w="2">
            <a:solidFill>
              <a:srgbClr val="0070C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lstStyle/>
          <a:p>
            <a:endParaRPr altLang="en-US" lang="zh-CN"/>
          </a:p>
        </p:txBody>
      </p:sp>
      <p:sp>
        <p:nvSpPr>
          <p:cNvPr id="22" name="Line 8"/>
          <p:cNvSpPr>
            <a:spLocks noChangeShapeType="1"/>
          </p:cNvSpPr>
          <p:nvPr/>
        </p:nvSpPr>
        <p:spPr bwMode="auto">
          <a:xfrm flipH="1" flipV="1">
            <a:off x="5748298" y="-5238"/>
            <a:ext cx="2263673" cy="13549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lstStyle/>
          <a:p>
            <a:endParaRPr altLang="en-US" lang="zh-CN"/>
          </a:p>
        </p:txBody>
      </p:sp>
      <p:sp>
        <p:nvSpPr>
          <p:cNvPr id="23" name="Line 9"/>
          <p:cNvSpPr>
            <a:spLocks noChangeShapeType="1"/>
          </p:cNvSpPr>
          <p:nvPr/>
        </p:nvSpPr>
        <p:spPr bwMode="auto">
          <a:xfrm flipH="1" flipV="1">
            <a:off x="6654482" y="3674984"/>
            <a:ext cx="2442290" cy="1469231"/>
          </a:xfrm>
          <a:prstGeom prst="line">
            <a:avLst/>
          </a:prstGeom>
          <a:noFill/>
          <a:ln cap="flat" w="2">
            <a:solidFill>
              <a:srgbClr val="0070C0"/>
            </a:solidFill>
            <a:prstDash val="solid"/>
            <a:miter lim="800000"/>
          </a:ln>
          <a:extLst>
            <a:ext uri="{909E8E84-426E-40DD-AFC4-6F175D3DCCD1}">
              <a14:hiddenFill>
                <a:noFill/>
              </a14:hiddenFill>
            </a:ext>
          </a:extLst>
        </p:spPr>
        <p:txBody>
          <a:bodyPr anchor="t" anchorCtr="0" bIns="34290" compatLnSpc="1" lIns="68580" numCol="1" rIns="68580" tIns="34290" vert="horz" wrap="square"/>
          <a:lstStyle/>
          <a:p>
            <a:endParaRPr altLang="en-US" lang="zh-CN"/>
          </a:p>
        </p:txBody>
      </p:sp>
      <p:grpSp>
        <p:nvGrpSpPr>
          <p:cNvPr id="168" name="组合 167"/>
          <p:cNvGrpSpPr>
            <a:grpSpLocks noChangeAspect="1"/>
          </p:cNvGrpSpPr>
          <p:nvPr/>
        </p:nvGrpSpPr>
        <p:grpSpPr>
          <a:xfrm>
            <a:off x="6665595" y="1969770"/>
            <a:ext cx="1299845" cy="1115060"/>
            <a:chOff x="5084763" y="971550"/>
            <a:chExt cx="323850" cy="277813"/>
          </a:xfrm>
          <a:solidFill>
            <a:srgbClr val="C00000"/>
          </a:solidFill>
        </p:grpSpPr>
        <p:sp>
          <p:nvSpPr>
            <p:cNvPr id="169" name="Freeform 301"/>
            <p:cNvSpPr>
              <a:spLocks noEditPoints="1"/>
            </p:cNvSpPr>
            <p:nvPr/>
          </p:nvSpPr>
          <p:spPr bwMode="auto">
            <a:xfrm>
              <a:off x="5191125" y="1031875"/>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0070C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100"/>
            </a:p>
          </p:txBody>
        </p:sp>
        <p:sp>
          <p:nvSpPr>
            <p:cNvPr id="170" name="Freeform 302"/>
            <p:cNvSpPr>
              <a:spLocks noEditPoints="1"/>
            </p:cNvSpPr>
            <p:nvPr/>
          </p:nvSpPr>
          <p:spPr bwMode="auto">
            <a:xfrm>
              <a:off x="5084763" y="971550"/>
              <a:ext cx="139700"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0070C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100"/>
            </a:p>
          </p:txBody>
        </p:sp>
        <p:sp>
          <p:nvSpPr>
            <p:cNvPr id="171"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0070C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100"/>
            </a:p>
          </p:txBody>
        </p:sp>
      </p:grpSp>
      <p:sp>
        <p:nvSpPr>
          <p:cNvPr id="25" name="TextBox 52"/>
          <p:cNvSpPr txBox="1"/>
          <p:nvPr/>
        </p:nvSpPr>
        <p:spPr>
          <a:xfrm>
            <a:off x="899795" y="1419225"/>
            <a:ext cx="4683125" cy="493776"/>
          </a:xfrm>
          <a:prstGeom prst="rect">
            <a:avLst/>
          </a:prstGeom>
          <a:noFill/>
        </p:spPr>
        <p:txBody>
          <a:bodyPr wrap="square">
            <a:spAutoFit/>
          </a:bodyPr>
          <a:lstStyle/>
          <a:p>
            <a:pPr algn="l" defTabSz="914400" eaLnBrk="1" fontAlgn="base" hangingPunct="1" indent="0" latinLnBrk="0" lvl="0" marL="0" marR="0" rtl="0">
              <a:lnSpc>
                <a:spcPct val="110000"/>
              </a:lnSpc>
              <a:spcBef>
                <a:spcPct val="0"/>
              </a:spcBef>
              <a:spcAft>
                <a:spcPct val="0"/>
              </a:spcAft>
              <a:buClrTx/>
              <a:buSzTx/>
              <a:buFont charset="0" pitchFamily="34" typeface="Arial"/>
              <a:buNone/>
              <a:defRPr/>
            </a:pPr>
            <a:r>
              <a:rPr altLang="en-US" b="0" baseline="0" cap="none" i="0" kern="1200" kumimoji="0" lang="zh-CN" noProof="0" normalizeH="0" spc="0" strike="noStrike" sz="1200" u="none">
                <a:ln>
                  <a:noFill/>
                </a:ln>
                <a:solidFill>
                  <a:schemeClr val="bg1"/>
                </a:solidFill>
                <a:effectLst/>
                <a:uLnTx/>
                <a:uFillTx/>
                <a:latin charset="0" typeface="微软雅黑"/>
                <a:ea charset="0" typeface="微软雅黑"/>
                <a:cs typeface="+mn-cs"/>
              </a:rPr>
              <a:t>这里可以添加主要内容这里可以添加主要内容这里可以添加主要内容这里可以添加主要内容</a:t>
            </a:r>
          </a:p>
        </p:txBody>
      </p:sp>
      <p:sp>
        <p:nvSpPr>
          <p:cNvPr id="26" name="TextBox 52"/>
          <p:cNvSpPr txBox="1"/>
          <p:nvPr/>
        </p:nvSpPr>
        <p:spPr>
          <a:xfrm>
            <a:off x="899795" y="2139315"/>
            <a:ext cx="4683125" cy="493776"/>
          </a:xfrm>
          <a:prstGeom prst="rect">
            <a:avLst/>
          </a:prstGeom>
          <a:noFill/>
        </p:spPr>
        <p:txBody>
          <a:bodyPr wrap="square">
            <a:spAutoFit/>
          </a:bodyPr>
          <a:lstStyle/>
          <a:p>
            <a:pPr algn="l" defTabSz="914400" eaLnBrk="1" fontAlgn="base" hangingPunct="1" indent="0" latinLnBrk="0" lvl="0" marL="0" marR="0" rtl="0">
              <a:lnSpc>
                <a:spcPct val="110000"/>
              </a:lnSpc>
              <a:spcBef>
                <a:spcPct val="0"/>
              </a:spcBef>
              <a:spcAft>
                <a:spcPct val="0"/>
              </a:spcAft>
              <a:buClrTx/>
              <a:buSzTx/>
              <a:buFont charset="0" pitchFamily="34" typeface="Arial"/>
              <a:buNone/>
              <a:defRPr/>
            </a:pPr>
            <a:r>
              <a:rPr altLang="en-US" b="0" baseline="0" cap="none" i="0" kern="1200" kumimoji="0" lang="zh-CN" noProof="0" normalizeH="0" spc="0" strike="noStrike" sz="1200" u="none">
                <a:ln>
                  <a:noFill/>
                </a:ln>
                <a:solidFill>
                  <a:schemeClr val="bg1"/>
                </a:solidFill>
                <a:effectLst/>
                <a:uLnTx/>
                <a:uFillTx/>
                <a:latin charset="0" typeface="微软雅黑"/>
                <a:ea charset="0" typeface="微软雅黑"/>
                <a:cs typeface="+mn-cs"/>
              </a:rPr>
              <a:t>这里可以添加主要内容这里可以添加主要内容这里可以添加主要内容这里可以添加主要内容</a:t>
            </a:r>
          </a:p>
        </p:txBody>
      </p:sp>
      <p:sp>
        <p:nvSpPr>
          <p:cNvPr id="27" name="TextBox 52"/>
          <p:cNvSpPr txBox="1"/>
          <p:nvPr/>
        </p:nvSpPr>
        <p:spPr>
          <a:xfrm>
            <a:off x="899795" y="2931795"/>
            <a:ext cx="4683125" cy="493776"/>
          </a:xfrm>
          <a:prstGeom prst="rect">
            <a:avLst/>
          </a:prstGeom>
          <a:noFill/>
        </p:spPr>
        <p:txBody>
          <a:bodyPr wrap="square">
            <a:spAutoFit/>
          </a:bodyPr>
          <a:lstStyle/>
          <a:p>
            <a:pPr algn="l" defTabSz="914400" eaLnBrk="1" fontAlgn="base" hangingPunct="1" indent="0" latinLnBrk="0" lvl="0" marL="0" marR="0" rtl="0">
              <a:lnSpc>
                <a:spcPct val="110000"/>
              </a:lnSpc>
              <a:spcBef>
                <a:spcPct val="0"/>
              </a:spcBef>
              <a:spcAft>
                <a:spcPct val="0"/>
              </a:spcAft>
              <a:buClrTx/>
              <a:buSzTx/>
              <a:buFont charset="0" pitchFamily="34" typeface="Arial"/>
              <a:buNone/>
              <a:defRPr/>
            </a:pPr>
            <a:r>
              <a:rPr altLang="en-US" b="0" baseline="0" cap="none" i="0" kern="1200" kumimoji="0" lang="zh-CN" noProof="0" normalizeH="0" spc="0" strike="noStrike" sz="1200" u="none">
                <a:ln>
                  <a:noFill/>
                </a:ln>
                <a:solidFill>
                  <a:schemeClr val="bg1"/>
                </a:solidFill>
                <a:effectLst/>
                <a:uLnTx/>
                <a:uFillTx/>
                <a:latin charset="0" typeface="微软雅黑"/>
                <a:ea charset="0" typeface="微软雅黑"/>
                <a:cs typeface="+mn-cs"/>
              </a:rPr>
              <a:t>这里可以添加主要内容这里可以添加主要内容这里可以添加主要内容这里可以添加主要内容</a:t>
            </a:r>
          </a:p>
        </p:txBody>
      </p:sp>
      <p:sp>
        <p:nvSpPr>
          <p:cNvPr id="28" name="TextBox 52"/>
          <p:cNvSpPr txBox="1"/>
          <p:nvPr/>
        </p:nvSpPr>
        <p:spPr>
          <a:xfrm>
            <a:off x="899795" y="3795395"/>
            <a:ext cx="4683125" cy="493776"/>
          </a:xfrm>
          <a:prstGeom prst="rect">
            <a:avLst/>
          </a:prstGeom>
          <a:noFill/>
        </p:spPr>
        <p:txBody>
          <a:bodyPr wrap="square">
            <a:spAutoFit/>
          </a:bodyPr>
          <a:lstStyle/>
          <a:p>
            <a:pPr algn="l" defTabSz="914400" eaLnBrk="1" fontAlgn="base" hangingPunct="1" indent="0" latinLnBrk="0" lvl="0" marL="0" marR="0" rtl="0">
              <a:lnSpc>
                <a:spcPct val="110000"/>
              </a:lnSpc>
              <a:spcBef>
                <a:spcPct val="0"/>
              </a:spcBef>
              <a:spcAft>
                <a:spcPct val="0"/>
              </a:spcAft>
              <a:buClrTx/>
              <a:buSzTx/>
              <a:buFont charset="0" pitchFamily="34" typeface="Arial"/>
              <a:buNone/>
              <a:defRPr/>
            </a:pPr>
            <a:r>
              <a:rPr altLang="en-US" b="0" baseline="0" cap="none" i="0" kern="1200" kumimoji="0" lang="zh-CN" noProof="0" normalizeH="0" spc="0" strike="noStrike" sz="1200" u="none">
                <a:ln>
                  <a:noFill/>
                </a:ln>
                <a:solidFill>
                  <a:schemeClr val="bg1"/>
                </a:solidFill>
                <a:effectLst/>
                <a:uLnTx/>
                <a:uFillTx/>
                <a:latin charset="0" typeface="微软雅黑"/>
                <a:ea charset="0" typeface="微软雅黑"/>
                <a:cs typeface="+mn-cs"/>
              </a:rPr>
              <a:t>这里可以添加主要内容这里可以添加主要内容这里可以添加主要内容这里可以添加主要内容</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400" fill="hold" id="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8"/>
                                        </p:tgtEl>
                                        <p:attrNameLst>
                                          <p:attrName>ppt_y</p:attrName>
                                        </p:attrNameLst>
                                      </p:cBhvr>
                                      <p:tavLst>
                                        <p:tav tm="0">
                                          <p:val>
                                            <p:strVal val="#ppt_y"/>
                                          </p:val>
                                        </p:tav>
                                        <p:tav tm="100000">
                                          <p:val>
                                            <p:strVal val="#ppt_y"/>
                                          </p:val>
                                        </p:tav>
                                      </p:tavLst>
                                    </p:anim>
                                    <p:anim calcmode="lin" valueType="num">
                                      <p:cBhvr>
                                        <p:cTn dur="400" fill="hold" id="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8"/>
                                        </p:tgtEl>
                                      </p:cBhvr>
                                    </p:animEffect>
                                  </p:childTnLst>
                                </p:cTn>
                              </p:par>
                            </p:childTnLst>
                          </p:cTn>
                        </p:par>
                        <p:par>
                          <p:cTn fill="hold" id="12" nodeType="afterGroup">
                            <p:stCondLst>
                              <p:cond delay="400"/>
                            </p:stCondLst>
                            <p:childTnLst>
                              <p:par>
                                <p:cTn fill="hold" grpId="0" id="13" nodeType="afterEffect" presetClass="entr" presetID="22" presetSubtype="1">
                                  <p:stCondLst>
                                    <p:cond delay="0"/>
                                  </p:stCondLst>
                                  <p:childTnLst>
                                    <p:set>
                                      <p:cBhvr>
                                        <p:cTn dur="1" fill="hold" id="14">
                                          <p:stCondLst>
                                            <p:cond delay="0"/>
                                          </p:stCondLst>
                                        </p:cTn>
                                        <p:tgtEl>
                                          <p:spTgt spid="22"/>
                                        </p:tgtEl>
                                        <p:attrNameLst>
                                          <p:attrName>style.visibility</p:attrName>
                                        </p:attrNameLst>
                                      </p:cBhvr>
                                      <p:to>
                                        <p:strVal val="visible"/>
                                      </p:to>
                                    </p:set>
                                    <p:animEffect filter="wipe(up)" transition="in">
                                      <p:cBhvr>
                                        <p:cTn dur="500" id="15"/>
                                        <p:tgtEl>
                                          <p:spTgt spid="22"/>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23"/>
                                        </p:tgtEl>
                                        <p:attrNameLst>
                                          <p:attrName>style.visibility</p:attrName>
                                        </p:attrNameLst>
                                      </p:cBhvr>
                                      <p:to>
                                        <p:strVal val="visible"/>
                                      </p:to>
                                    </p:set>
                                    <p:animEffect filter="wipe(down)" transition="in">
                                      <p:cBhvr>
                                        <p:cTn dur="500" id="18"/>
                                        <p:tgtEl>
                                          <p:spTgt spid="23"/>
                                        </p:tgtEl>
                                      </p:cBhvr>
                                    </p:animEffect>
                                  </p:childTnLst>
                                </p:cTn>
                              </p:par>
                              <p:par>
                                <p:cTn fill="hold" grpId="1" id="19" nodeType="withEffect" presetClass="exit" presetID="22" presetSubtype="4">
                                  <p:stCondLst>
                                    <p:cond delay="300"/>
                                  </p:stCondLst>
                                  <p:childTnLst>
                                    <p:animEffect filter="wipe(down)" transition="out">
                                      <p:cBhvr>
                                        <p:cTn dur="500" id="20"/>
                                        <p:tgtEl>
                                          <p:spTgt spid="23"/>
                                        </p:tgtEl>
                                      </p:cBhvr>
                                    </p:animEffect>
                                    <p:set>
                                      <p:cBhvr>
                                        <p:cTn dur="1" fill="hold" id="21">
                                          <p:stCondLst>
                                            <p:cond delay="499"/>
                                          </p:stCondLst>
                                        </p:cTn>
                                        <p:tgtEl>
                                          <p:spTgt spid="23"/>
                                        </p:tgtEl>
                                        <p:attrNameLst>
                                          <p:attrName>style.visibility</p:attrName>
                                        </p:attrNameLst>
                                      </p:cBhvr>
                                      <p:to>
                                        <p:strVal val="hidden"/>
                                      </p:to>
                                    </p:set>
                                  </p:childTnLst>
                                </p:cTn>
                              </p:par>
                              <p:par>
                                <p:cTn fill="hold" grpId="1" id="22" nodeType="withEffect" presetClass="exit" presetID="22" presetSubtype="1">
                                  <p:stCondLst>
                                    <p:cond delay="300"/>
                                  </p:stCondLst>
                                  <p:childTnLst>
                                    <p:animEffect filter="wipe(up)" transition="out">
                                      <p:cBhvr>
                                        <p:cTn dur="500" id="23"/>
                                        <p:tgtEl>
                                          <p:spTgt spid="22"/>
                                        </p:tgtEl>
                                      </p:cBhvr>
                                    </p:animEffect>
                                    <p:set>
                                      <p:cBhvr>
                                        <p:cTn dur="1" fill="hold" id="24">
                                          <p:stCondLst>
                                            <p:cond delay="499"/>
                                          </p:stCondLst>
                                        </p:cTn>
                                        <p:tgtEl>
                                          <p:spTgt spid="22"/>
                                        </p:tgtEl>
                                        <p:attrNameLst>
                                          <p:attrName>style.visibility</p:attrName>
                                        </p:attrNameLst>
                                      </p:cBhvr>
                                      <p:to>
                                        <p:strVal val="hidden"/>
                                      </p:to>
                                    </p:set>
                                  </p:childTnLst>
                                </p:cTn>
                              </p:par>
                              <p:par>
                                <p:cTn fill="hold" grpId="0" id="25" nodeType="withEffect" presetClass="entr" presetID="10" presetSubtype="0">
                                  <p:stCondLst>
                                    <p:cond delay="30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childTnLst>
                                </p:cTn>
                              </p:par>
                              <p:par>
                                <p:cTn fill="hold" grpId="0" id="28" nodeType="withEffect" presetClass="entr" presetID="22" presetSubtype="1">
                                  <p:stCondLst>
                                    <p:cond delay="500"/>
                                  </p:stCondLst>
                                  <p:childTnLst>
                                    <p:set>
                                      <p:cBhvr>
                                        <p:cTn dur="1" fill="hold" id="29">
                                          <p:stCondLst>
                                            <p:cond delay="0"/>
                                          </p:stCondLst>
                                        </p:cTn>
                                        <p:tgtEl>
                                          <p:spTgt spid="20"/>
                                        </p:tgtEl>
                                        <p:attrNameLst>
                                          <p:attrName>style.visibility</p:attrName>
                                        </p:attrNameLst>
                                      </p:cBhvr>
                                      <p:to>
                                        <p:strVal val="visible"/>
                                      </p:to>
                                    </p:set>
                                    <p:animEffect filter="wipe(up)" transition="in">
                                      <p:cBhvr>
                                        <p:cTn dur="500" id="30"/>
                                        <p:tgtEl>
                                          <p:spTgt spid="20"/>
                                        </p:tgtEl>
                                      </p:cBhvr>
                                    </p:animEffect>
                                  </p:childTnLst>
                                </p:cTn>
                              </p:par>
                              <p:par>
                                <p:cTn fill="hold" grpId="0" id="31" nodeType="withEffect" presetClass="entr" presetID="22" presetSubtype="4">
                                  <p:stCondLst>
                                    <p:cond delay="500"/>
                                  </p:stCondLst>
                                  <p:childTnLst>
                                    <p:set>
                                      <p:cBhvr>
                                        <p:cTn dur="1" fill="hold" id="32">
                                          <p:stCondLst>
                                            <p:cond delay="0"/>
                                          </p:stCondLst>
                                        </p:cTn>
                                        <p:tgtEl>
                                          <p:spTgt spid="21"/>
                                        </p:tgtEl>
                                        <p:attrNameLst>
                                          <p:attrName>style.visibility</p:attrName>
                                        </p:attrNameLst>
                                      </p:cBhvr>
                                      <p:to>
                                        <p:strVal val="visible"/>
                                      </p:to>
                                    </p:set>
                                    <p:animEffect filter="wipe(down)" transition="in">
                                      <p:cBhvr>
                                        <p:cTn dur="500" id="33"/>
                                        <p:tgtEl>
                                          <p:spTgt spid="21"/>
                                        </p:tgtEl>
                                      </p:cBhvr>
                                    </p:animEffect>
                                  </p:childTnLst>
                                </p:cTn>
                              </p:par>
                              <p:par>
                                <p:cTn fill="hold" grpId="1" id="34" nodeType="withEffect" presetClass="exit" presetID="22" presetSubtype="1">
                                  <p:stCondLst>
                                    <p:cond delay="800"/>
                                  </p:stCondLst>
                                  <p:childTnLst>
                                    <p:animEffect filter="wipe(up)" transition="out">
                                      <p:cBhvr>
                                        <p:cTn dur="400" id="35"/>
                                        <p:tgtEl>
                                          <p:spTgt spid="20"/>
                                        </p:tgtEl>
                                      </p:cBhvr>
                                    </p:animEffect>
                                    <p:set>
                                      <p:cBhvr>
                                        <p:cTn dur="1" fill="hold" id="36">
                                          <p:stCondLst>
                                            <p:cond delay="399"/>
                                          </p:stCondLst>
                                        </p:cTn>
                                        <p:tgtEl>
                                          <p:spTgt spid="20"/>
                                        </p:tgtEl>
                                        <p:attrNameLst>
                                          <p:attrName>style.visibility</p:attrName>
                                        </p:attrNameLst>
                                      </p:cBhvr>
                                      <p:to>
                                        <p:strVal val="hidden"/>
                                      </p:to>
                                    </p:set>
                                  </p:childTnLst>
                                </p:cTn>
                              </p:par>
                              <p:par>
                                <p:cTn fill="hold" grpId="1" id="37" nodeType="withEffect" presetClass="exit" presetID="22" presetSubtype="4">
                                  <p:stCondLst>
                                    <p:cond delay="800"/>
                                  </p:stCondLst>
                                  <p:childTnLst>
                                    <p:animEffect filter="wipe(down)" transition="out">
                                      <p:cBhvr>
                                        <p:cTn dur="400" id="38"/>
                                        <p:tgtEl>
                                          <p:spTgt spid="21"/>
                                        </p:tgtEl>
                                      </p:cBhvr>
                                    </p:animEffect>
                                    <p:set>
                                      <p:cBhvr>
                                        <p:cTn dur="1" fill="hold" id="39">
                                          <p:stCondLst>
                                            <p:cond delay="399"/>
                                          </p:stCondLst>
                                        </p:cTn>
                                        <p:tgtEl>
                                          <p:spTgt spid="21"/>
                                        </p:tgtEl>
                                        <p:attrNameLst>
                                          <p:attrName>style.visibility</p:attrName>
                                        </p:attrNameLst>
                                      </p:cBhvr>
                                      <p:to>
                                        <p:strVal val="hidden"/>
                                      </p:to>
                                    </p:se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14" presetSubtype="10">
                                  <p:stCondLst>
                                    <p:cond delay="0"/>
                                  </p:stCondLst>
                                  <p:childTnLst>
                                    <p:set>
                                      <p:cBhvr>
                                        <p:cTn dur="1" fill="hold" id="43">
                                          <p:stCondLst>
                                            <p:cond delay="0"/>
                                          </p:stCondLst>
                                        </p:cTn>
                                        <p:tgtEl>
                                          <p:spTgt spid="168"/>
                                        </p:tgtEl>
                                        <p:attrNameLst>
                                          <p:attrName>style.visibility</p:attrName>
                                        </p:attrNameLst>
                                      </p:cBhvr>
                                      <p:to>
                                        <p:strVal val="visible"/>
                                      </p:to>
                                    </p:set>
                                    <p:animEffect filter="randombar(horizontal)" transition="in">
                                      <p:cBhvr>
                                        <p:cTn dur="500" id="44"/>
                                        <p:tgtEl>
                                          <p:spTgt spid="168"/>
                                        </p:tgtEl>
                                      </p:cBhvr>
                                    </p:animEffect>
                                  </p:childTnLst>
                                </p:cTn>
                              </p:par>
                            </p:childTnLst>
                          </p:cTn>
                        </p:par>
                        <p:par>
                          <p:cTn fill="hold" id="45" nodeType="afterGroup">
                            <p:stCondLst>
                              <p:cond delay="500"/>
                            </p:stCondLst>
                            <p:childTnLst>
                              <p:par>
                                <p:cTn fill="hold" grpId="0" id="46" nodeType="afterEffect" presetClass="entr" presetID="22" presetSubtype="1">
                                  <p:stCondLst>
                                    <p:cond delay="0"/>
                                  </p:stCondLst>
                                  <p:childTnLst>
                                    <p:set>
                                      <p:cBhvr>
                                        <p:cTn dur="1" fill="hold" id="47">
                                          <p:stCondLst>
                                            <p:cond delay="0"/>
                                          </p:stCondLst>
                                        </p:cTn>
                                        <p:tgtEl>
                                          <p:spTgt spid="25"/>
                                        </p:tgtEl>
                                        <p:attrNameLst>
                                          <p:attrName>style.visibility</p:attrName>
                                        </p:attrNameLst>
                                      </p:cBhvr>
                                      <p:to>
                                        <p:strVal val="visible"/>
                                      </p:to>
                                    </p:set>
                                    <p:animEffect filter="wipe(up)" transition="in">
                                      <p:cBhvr>
                                        <p:cTn dur="500" id="48"/>
                                        <p:tgtEl>
                                          <p:spTgt spid="25"/>
                                        </p:tgtEl>
                                      </p:cBhvr>
                                    </p:animEffect>
                                  </p:childTnLst>
                                </p:cTn>
                              </p:par>
                            </p:childTnLst>
                          </p:cTn>
                        </p:par>
                        <p:par>
                          <p:cTn fill="hold" id="49" nodeType="afterGroup">
                            <p:stCondLst>
                              <p:cond delay="1000"/>
                            </p:stCondLst>
                            <p:childTnLst>
                              <p:par>
                                <p:cTn fill="hold" grpId="0" id="50" nodeType="afterEffect" presetClass="entr" presetID="22" presetSubtype="1">
                                  <p:stCondLst>
                                    <p:cond delay="0"/>
                                  </p:stCondLst>
                                  <p:childTnLst>
                                    <p:set>
                                      <p:cBhvr>
                                        <p:cTn dur="1" fill="hold" id="51">
                                          <p:stCondLst>
                                            <p:cond delay="0"/>
                                          </p:stCondLst>
                                        </p:cTn>
                                        <p:tgtEl>
                                          <p:spTgt spid="26"/>
                                        </p:tgtEl>
                                        <p:attrNameLst>
                                          <p:attrName>style.visibility</p:attrName>
                                        </p:attrNameLst>
                                      </p:cBhvr>
                                      <p:to>
                                        <p:strVal val="visible"/>
                                      </p:to>
                                    </p:set>
                                    <p:animEffect filter="wipe(up)" transition="in">
                                      <p:cBhvr>
                                        <p:cTn dur="500" id="52"/>
                                        <p:tgtEl>
                                          <p:spTgt spid="26"/>
                                        </p:tgtEl>
                                      </p:cBhvr>
                                    </p:animEffect>
                                  </p:childTnLst>
                                </p:cTn>
                              </p:par>
                            </p:childTnLst>
                          </p:cTn>
                        </p:par>
                        <p:par>
                          <p:cTn fill="hold" id="53" nodeType="afterGroup">
                            <p:stCondLst>
                              <p:cond delay="1500"/>
                            </p:stCondLst>
                            <p:childTnLst>
                              <p:par>
                                <p:cTn fill="hold" grpId="0" id="54" nodeType="afterEffect" presetClass="entr" presetID="22" presetSubtype="1">
                                  <p:stCondLst>
                                    <p:cond delay="0"/>
                                  </p:stCondLst>
                                  <p:childTnLst>
                                    <p:set>
                                      <p:cBhvr>
                                        <p:cTn dur="1" fill="hold" id="55">
                                          <p:stCondLst>
                                            <p:cond delay="0"/>
                                          </p:stCondLst>
                                        </p:cTn>
                                        <p:tgtEl>
                                          <p:spTgt spid="27"/>
                                        </p:tgtEl>
                                        <p:attrNameLst>
                                          <p:attrName>style.visibility</p:attrName>
                                        </p:attrNameLst>
                                      </p:cBhvr>
                                      <p:to>
                                        <p:strVal val="visible"/>
                                      </p:to>
                                    </p:set>
                                    <p:animEffect filter="wipe(up)" transition="in">
                                      <p:cBhvr>
                                        <p:cTn dur="500" id="56"/>
                                        <p:tgtEl>
                                          <p:spTgt spid="27"/>
                                        </p:tgtEl>
                                      </p:cBhvr>
                                    </p:animEffect>
                                  </p:childTnLst>
                                </p:cTn>
                              </p:par>
                            </p:childTnLst>
                          </p:cTn>
                        </p:par>
                        <p:par>
                          <p:cTn fill="hold" id="57" nodeType="afterGroup">
                            <p:stCondLst>
                              <p:cond delay="2000"/>
                            </p:stCondLst>
                            <p:childTnLst>
                              <p:par>
                                <p:cTn fill="hold" grpId="0" id="58" nodeType="afterEffect" presetClass="entr" presetID="22" presetSubtype="1">
                                  <p:stCondLst>
                                    <p:cond delay="0"/>
                                  </p:stCondLst>
                                  <p:childTnLst>
                                    <p:set>
                                      <p:cBhvr>
                                        <p:cTn dur="1" fill="hold" id="59">
                                          <p:stCondLst>
                                            <p:cond delay="0"/>
                                          </p:stCondLst>
                                        </p:cTn>
                                        <p:tgtEl>
                                          <p:spTgt spid="28"/>
                                        </p:tgtEl>
                                        <p:attrNameLst>
                                          <p:attrName>style.visibility</p:attrName>
                                        </p:attrNameLst>
                                      </p:cBhvr>
                                      <p:to>
                                        <p:strVal val="visible"/>
                                      </p:to>
                                    </p:set>
                                    <p:animEffect filter="wipe(up)" transition="in">
                                      <p:cBhvr>
                                        <p:cTn dur="500" id="6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9"/>
      <p:bldP grpId="0" spid="20"/>
      <p:bldP grpId="1" spid="20"/>
      <p:bldP grpId="0" spid="21"/>
      <p:bldP grpId="1" spid="21"/>
      <p:bldP grpId="0" spid="22"/>
      <p:bldP grpId="1" spid="22"/>
      <p:bldP grpId="0" spid="23"/>
      <p:bldP grpId="1" spid="23"/>
      <p:bldP grpId="0" spid="25"/>
      <p:bldP grpId="0" spid="26"/>
      <p:bldP grpId="0" spid="27"/>
      <p:bldP grpId="0" spid="2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cxnSp>
        <p:nvCxnSpPr>
          <p:cNvPr id="77" name="直接连接符 76"/>
          <p:cNvCxnSpPr>
            <a:stCxn id="44" idx="6"/>
          </p:cNvCxnSpPr>
          <p:nvPr/>
        </p:nvCxnSpPr>
        <p:spPr>
          <a:xfrm flipV="1">
            <a:off x="4570828" y="3111649"/>
            <a:ext cx="1600245" cy="1800"/>
          </a:xfrm>
          <a:prstGeom prst="line">
            <a:avLst/>
          </a:prstGeom>
          <a:ln w="19050">
            <a:solidFill>
              <a:srgbClr val="00C5BE"/>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36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7" name="组合 6"/>
          <p:cNvGrpSpPr/>
          <p:nvPr/>
        </p:nvGrpSpPr>
        <p:grpSpPr>
          <a:xfrm>
            <a:off x="947116" y="874781"/>
            <a:ext cx="4362735" cy="3631665"/>
            <a:chOff x="2857264" y="964881"/>
            <a:chExt cx="6531435" cy="5436953"/>
          </a:xfrm>
          <a:solidFill>
            <a:srgbClr val="FF4747"/>
          </a:solidFill>
        </p:grpSpPr>
        <p:sp>
          <p:nvSpPr>
            <p:cNvPr id="8" name="Freeform 1066"/>
            <p:cNvSpPr/>
            <p:nvPr/>
          </p:nvSpPr>
          <p:spPr bwMode="auto">
            <a:xfrm rot="356891">
              <a:off x="7599777" y="4860188"/>
              <a:ext cx="553743" cy="711899"/>
            </a:xfrm>
            <a:custGeom>
              <a:gdLst>
                <a:gd fmla="*/ 0 w 369" name="T0"/>
                <a:gd fmla="*/ 261 h 465" name="T1"/>
                <a:gd fmla="*/ 9 w 369" name="T2"/>
                <a:gd fmla="*/ 201 h 465" name="T3"/>
                <a:gd fmla="*/ 18 w 369" name="T4"/>
                <a:gd fmla="*/ 187 h 465" name="T5"/>
                <a:gd fmla="*/ 23 w 369" name="T6"/>
                <a:gd fmla="*/ 171 h 465" name="T7"/>
                <a:gd fmla="*/ 33 w 369" name="T8"/>
                <a:gd fmla="*/ 146 h 465" name="T9"/>
                <a:gd fmla="*/ 27 w 369" name="T10"/>
                <a:gd fmla="*/ 136 h 465" name="T11"/>
                <a:gd fmla="*/ 28 w 369" name="T12"/>
                <a:gd fmla="*/ 116 h 465" name="T13"/>
                <a:gd fmla="*/ 54 w 369" name="T14"/>
                <a:gd fmla="*/ 86 h 465" name="T15"/>
                <a:gd fmla="*/ 52 w 369" name="T16"/>
                <a:gd fmla="*/ 63 h 465" name="T17"/>
                <a:gd fmla="*/ 69 w 369" name="T18"/>
                <a:gd fmla="*/ 33 h 465" name="T19"/>
                <a:gd fmla="*/ 86 w 369" name="T20"/>
                <a:gd fmla="*/ 39 h 465" name="T21"/>
                <a:gd fmla="*/ 118 w 369" name="T22"/>
                <a:gd fmla="*/ 13 h 465" name="T23"/>
                <a:gd fmla="*/ 125 w 369" name="T24"/>
                <a:gd fmla="*/ 0 h 465" name="T25"/>
                <a:gd fmla="*/ 145 w 369" name="T26"/>
                <a:gd fmla="*/ 3 h 465" name="T27"/>
                <a:gd fmla="*/ 155 w 369" name="T28"/>
                <a:gd fmla="*/ 32 h 465" name="T29"/>
                <a:gd fmla="*/ 164 w 369" name="T30"/>
                <a:gd fmla="*/ 51 h 465" name="T31"/>
                <a:gd fmla="*/ 186 w 369" name="T32"/>
                <a:gd fmla="*/ 51 h 465" name="T33"/>
                <a:gd fmla="*/ 199 w 369" name="T34"/>
                <a:gd fmla="*/ 33 h 465" name="T35"/>
                <a:gd fmla="*/ 218 w 369" name="T36"/>
                <a:gd fmla="*/ 55 h 465" name="T37"/>
                <a:gd fmla="*/ 254 w 369" name="T38"/>
                <a:gd fmla="*/ 41 h 465" name="T39"/>
                <a:gd fmla="*/ 232 w 369" name="T40"/>
                <a:gd fmla="*/ 96 h 465" name="T41"/>
                <a:gd fmla="*/ 218 w 369" name="T42"/>
                <a:gd fmla="*/ 90 h 465" name="T43"/>
                <a:gd fmla="*/ 210 w 369" name="T44"/>
                <a:gd fmla="*/ 95 h 465" name="T45"/>
                <a:gd fmla="*/ 210 w 369" name="T46"/>
                <a:gd fmla="*/ 100 h 465" name="T47"/>
                <a:gd fmla="*/ 219 w 369" name="T48"/>
                <a:gd fmla="*/ 114 h 465" name="T49"/>
                <a:gd fmla="*/ 217 w 369" name="T50"/>
                <a:gd fmla="*/ 165 h 465" name="T51"/>
                <a:gd fmla="*/ 219 w 369" name="T52"/>
                <a:gd fmla="*/ 181 h 465" name="T53"/>
                <a:gd fmla="*/ 217 w 369" name="T54"/>
                <a:gd fmla="*/ 185 h 465" name="T55"/>
                <a:gd fmla="*/ 203 w 369" name="T56"/>
                <a:gd fmla="*/ 182 h 465" name="T57"/>
                <a:gd fmla="*/ 194 w 369" name="T58"/>
                <a:gd fmla="*/ 193 h 465" name="T59"/>
                <a:gd fmla="*/ 201 w 369" name="T60"/>
                <a:gd fmla="*/ 205 h 465" name="T61"/>
                <a:gd fmla="*/ 184 w 369" name="T62"/>
                <a:gd fmla="*/ 223 h 465" name="T63"/>
                <a:gd fmla="*/ 186 w 369" name="T64"/>
                <a:gd fmla="*/ 229 h 465" name="T65"/>
                <a:gd fmla="*/ 170 w 369" name="T66"/>
                <a:gd fmla="*/ 239 h 465" name="T67"/>
                <a:gd fmla="*/ 173 w 369" name="T68"/>
                <a:gd fmla="*/ 250 h 465" name="T69"/>
                <a:gd fmla="*/ 167 w 369" name="T70"/>
                <a:gd fmla="*/ 259 h 465" name="T71"/>
                <a:gd fmla="*/ 145 w 369" name="T72"/>
                <a:gd fmla="*/ 259 h 465" name="T73"/>
                <a:gd fmla="*/ 133 w 369" name="T74"/>
                <a:gd fmla="*/ 269 h 465" name="T75"/>
                <a:gd fmla="*/ 131 w 369" name="T76"/>
                <a:gd fmla="*/ 275 h 465" name="T77"/>
                <a:gd fmla="*/ 141 w 369" name="T78"/>
                <a:gd fmla="*/ 283 h 465" name="T79"/>
                <a:gd fmla="*/ 130 w 369" name="T80"/>
                <a:gd fmla="*/ 302 h 465" name="T81"/>
                <a:gd fmla="*/ 114 w 369" name="T82"/>
                <a:gd fmla="*/ 323 h 465" name="T83"/>
                <a:gd fmla="*/ 109 w 369" name="T84"/>
                <a:gd fmla="*/ 322 h 465" name="T85"/>
                <a:gd fmla="*/ 92 w 369" name="T86"/>
                <a:gd fmla="*/ 340 h 465" name="T87"/>
                <a:gd fmla="*/ 74 w 369" name="T88"/>
                <a:gd fmla="*/ 297 h 465" name="T89"/>
                <a:gd fmla="*/ 57 w 369" name="T90"/>
                <a:gd fmla="*/ 275 h 465" name="T91"/>
                <a:gd fmla="*/ 46 w 369" name="T92"/>
                <a:gd fmla="*/ 276 h 465" name="T93"/>
                <a:gd fmla="*/ 39 w 369" name="T94"/>
                <a:gd fmla="*/ 269 h 465" name="T95"/>
                <a:gd fmla="*/ 0 w 369" name="T96"/>
                <a:gd fmla="*/ 261 h 465" name="T97"/>
                <a:gd fmla="*/ 0 w 369" name="T98"/>
                <a:gd fmla="*/ 261 h 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9" name="T150"/>
                <a:gd fmla="*/ 0 h 465" name="T151"/>
                <a:gd fmla="*/ 369 w 369" name="T152"/>
                <a:gd fmla="*/ 465 h 46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65" w="369">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9" name="Freeform 1067"/>
            <p:cNvSpPr/>
            <p:nvPr/>
          </p:nvSpPr>
          <p:spPr bwMode="auto">
            <a:xfrm rot="356891">
              <a:off x="7321695" y="5738911"/>
              <a:ext cx="107012" cy="73059"/>
            </a:xfrm>
            <a:custGeom>
              <a:gdLst>
                <a:gd fmla="*/ 4 w 72" name="T0"/>
                <a:gd fmla="*/ 9 h 50" name="T1"/>
                <a:gd fmla="*/ 20 w 72" name="T2"/>
                <a:gd fmla="*/ 13 h 50" name="T3"/>
                <a:gd fmla="*/ 39 w 72" name="T4"/>
                <a:gd fmla="*/ 0 h 50" name="T5"/>
                <a:gd fmla="*/ 47 w 72" name="T6"/>
                <a:gd fmla="*/ 23 h 50" name="T7"/>
                <a:gd fmla="*/ 28 w 72" name="T8"/>
                <a:gd fmla="*/ 31 h 50" name="T9"/>
                <a:gd fmla="*/ 4 w 72" name="T10"/>
                <a:gd fmla="*/ 29 h 50" name="T11"/>
                <a:gd fmla="*/ 0 w 72" name="T12"/>
                <a:gd fmla="*/ 13 h 50" name="T13"/>
                <a:gd fmla="*/ 4 w 72" name="T14"/>
                <a:gd fmla="*/ 9 h 50" name="T15"/>
                <a:gd fmla="*/ 4 w 72" name="T16"/>
                <a:gd fmla="*/ 9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2" name="T27"/>
                <a:gd fmla="*/ 0 h 50" name="T28"/>
                <a:gd fmla="*/ 72 w 72" name="T29"/>
                <a:gd fmla="*/ 50 h 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0" w="72">
                  <a:moveTo>
                    <a:pt x="6" y="14"/>
                  </a:moveTo>
                  <a:lnTo>
                    <a:pt x="30" y="21"/>
                  </a:lnTo>
                  <a:lnTo>
                    <a:pt x="59" y="0"/>
                  </a:lnTo>
                  <a:lnTo>
                    <a:pt x="71" y="36"/>
                  </a:lnTo>
                  <a:lnTo>
                    <a:pt x="42" y="49"/>
                  </a:lnTo>
                  <a:lnTo>
                    <a:pt x="6" y="47"/>
                  </a:lnTo>
                  <a:lnTo>
                    <a:pt x="0" y="21"/>
                  </a:lnTo>
                  <a:lnTo>
                    <a:pt x="6" y="1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0" name="Freeform 1068"/>
            <p:cNvSpPr/>
            <p:nvPr/>
          </p:nvSpPr>
          <p:spPr bwMode="auto">
            <a:xfrm rot="356891">
              <a:off x="8179615" y="5266879"/>
              <a:ext cx="193639" cy="518208"/>
            </a:xfrm>
            <a:custGeom>
              <a:gdLst>
                <a:gd fmla="*/ 88 w 129" name="T0"/>
                <a:gd fmla="*/ 68 h 338" name="T1"/>
                <a:gd fmla="*/ 70 w 129" name="T2"/>
                <a:gd fmla="*/ 176 h 338" name="T3"/>
                <a:gd fmla="*/ 62 w 129" name="T4"/>
                <a:gd fmla="*/ 210 h 338" name="T5"/>
                <a:gd fmla="*/ 62 w 129" name="T6"/>
                <a:gd fmla="*/ 238 h 338" name="T7"/>
                <a:gd fmla="*/ 54 w 129" name="T8"/>
                <a:gd fmla="*/ 247 h 338" name="T9"/>
                <a:gd fmla="*/ 36 w 129" name="T10"/>
                <a:gd fmla="*/ 217 h 338" name="T11"/>
                <a:gd fmla="*/ 16 w 129" name="T12"/>
                <a:gd fmla="*/ 201 h 338" name="T13"/>
                <a:gd fmla="*/ 0 w 129" name="T14"/>
                <a:gd fmla="*/ 154 h 338" name="T15"/>
                <a:gd fmla="*/ 2 w 129" name="T16"/>
                <a:gd fmla="*/ 109 h 338" name="T17"/>
                <a:gd fmla="*/ 30 w 129" name="T18"/>
                <a:gd fmla="*/ 30 h 338" name="T19"/>
                <a:gd fmla="*/ 63 w 129" name="T20"/>
                <a:gd fmla="*/ 0 h 338" name="T21"/>
                <a:gd fmla="*/ 84 w 129" name="T22"/>
                <a:gd fmla="*/ 11 h 338" name="T23"/>
                <a:gd fmla="*/ 88 w 129" name="T24"/>
                <a:gd fmla="*/ 68 h 338" name="T25"/>
                <a:gd fmla="*/ 88 w 129" name="T26"/>
                <a:gd fmla="*/ 68 h 33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9" name="T42"/>
                <a:gd fmla="*/ 0 h 338" name="T43"/>
                <a:gd fmla="*/ 129 w 129" name="T44"/>
                <a:gd fmla="*/ 338 h 33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38" w="129">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1" name="Freeform 1069"/>
            <p:cNvSpPr/>
            <p:nvPr/>
          </p:nvSpPr>
          <p:spPr bwMode="auto">
            <a:xfrm rot="356891">
              <a:off x="6768803" y="5294867"/>
              <a:ext cx="978393" cy="834231"/>
            </a:xfrm>
            <a:custGeom>
              <a:gdLst>
                <a:gd fmla="*/ 132 w 648" name="T0"/>
                <a:gd fmla="*/ 58 h 546" name="T1"/>
                <a:gd fmla="*/ 139 w 648" name="T2"/>
                <a:gd fmla="*/ 31 h 546" name="T3"/>
                <a:gd fmla="*/ 180 w 648" name="T4"/>
                <a:gd fmla="*/ 47 h 546" name="T5"/>
                <a:gd fmla="*/ 180 w 648" name="T6"/>
                <a:gd fmla="*/ 25 h 546" name="T7"/>
                <a:gd fmla="*/ 197 w 648" name="T8"/>
                <a:gd fmla="*/ 4 h 546" name="T9"/>
                <a:gd fmla="*/ 244 w 648" name="T10"/>
                <a:gd fmla="*/ 0 h 546" name="T11"/>
                <a:gd fmla="*/ 285 w 648" name="T12"/>
                <a:gd fmla="*/ 4 h 546" name="T13"/>
                <a:gd fmla="*/ 281 w 648" name="T14"/>
                <a:gd fmla="*/ 29 h 546" name="T15"/>
                <a:gd fmla="*/ 267 w 648" name="T16"/>
                <a:gd fmla="*/ 59 h 546" name="T17"/>
                <a:gd fmla="*/ 338 w 648" name="T18"/>
                <a:gd fmla="*/ 40 h 546" name="T19"/>
                <a:gd fmla="*/ 365 w 648" name="T20"/>
                <a:gd fmla="*/ 47 h 546" name="T21"/>
                <a:gd fmla="*/ 360 w 648" name="T22"/>
                <a:gd fmla="*/ 24 h 546" name="T23"/>
                <a:gd fmla="*/ 408 w 648" name="T24"/>
                <a:gd fmla="*/ 39 h 546" name="T25"/>
                <a:gd fmla="*/ 436 w 648" name="T26"/>
                <a:gd fmla="*/ 59 h 546" name="T27"/>
                <a:gd fmla="*/ 441 w 648" name="T28"/>
                <a:gd fmla="*/ 111 h 546" name="T29"/>
                <a:gd fmla="*/ 421 w 648" name="T30"/>
                <a:gd fmla="*/ 134 h 546" name="T31"/>
                <a:gd fmla="*/ 382 w 648" name="T32"/>
                <a:gd fmla="*/ 170 h 546" name="T33"/>
                <a:gd fmla="*/ 362 w 648" name="T34"/>
                <a:gd fmla="*/ 177 h 546" name="T35"/>
                <a:gd fmla="*/ 352 w 648" name="T36"/>
                <a:gd fmla="*/ 182 h 546" name="T37"/>
                <a:gd fmla="*/ 320 w 648" name="T38"/>
                <a:gd fmla="*/ 192 h 546" name="T39"/>
                <a:gd fmla="*/ 295 w 648" name="T40"/>
                <a:gd fmla="*/ 196 h 546" name="T41"/>
                <a:gd fmla="*/ 235 w 648" name="T42"/>
                <a:gd fmla="*/ 188 h 546" name="T43"/>
                <a:gd fmla="*/ 242 w 648" name="T44"/>
                <a:gd fmla="*/ 233 h 546" name="T45"/>
                <a:gd fmla="*/ 203 w 648" name="T46"/>
                <a:gd fmla="*/ 263 h 546" name="T47"/>
                <a:gd fmla="*/ 164 w 648" name="T48"/>
                <a:gd fmla="*/ 277 h 546" name="T49"/>
                <a:gd fmla="*/ 117 w 648" name="T50"/>
                <a:gd fmla="*/ 295 h 546" name="T51"/>
                <a:gd fmla="*/ 44 w 648" name="T52"/>
                <a:gd fmla="*/ 331 h 546" name="T53"/>
                <a:gd fmla="*/ 54 w 648" name="T54"/>
                <a:gd fmla="*/ 381 h 546" name="T55"/>
                <a:gd fmla="*/ 20 w 648" name="T56"/>
                <a:gd fmla="*/ 394 h 546" name="T57"/>
                <a:gd fmla="*/ 4 w 648" name="T58"/>
                <a:gd fmla="*/ 324 h 546" name="T59"/>
                <a:gd fmla="*/ 19 w 648" name="T60"/>
                <a:gd fmla="*/ 284 h 546" name="T61"/>
                <a:gd fmla="*/ 37 w 648" name="T62"/>
                <a:gd fmla="*/ 264 h 546" name="T63"/>
                <a:gd fmla="*/ 60 w 648" name="T64"/>
                <a:gd fmla="*/ 231 h 546" name="T65"/>
                <a:gd fmla="*/ 94 w 648" name="T66"/>
                <a:gd fmla="*/ 164 h 546" name="T67"/>
                <a:gd fmla="*/ 121 w 648" name="T68"/>
                <a:gd fmla="*/ 112 h 546" name="T69"/>
                <a:gd fmla="*/ 121 w 648" name="T70"/>
                <a:gd fmla="*/ 68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8" name="T108"/>
                <a:gd fmla="*/ 0 h 546" name="T109"/>
                <a:gd fmla="*/ 648 w 648" name="T110"/>
                <a:gd fmla="*/ 546 h 5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2" name="Freeform 1070"/>
            <p:cNvSpPr/>
            <p:nvPr/>
          </p:nvSpPr>
          <p:spPr bwMode="auto">
            <a:xfrm rot="356891">
              <a:off x="6048598" y="5137838"/>
              <a:ext cx="1015760" cy="747577"/>
            </a:xfrm>
            <a:custGeom>
              <a:gdLst>
                <a:gd fmla="*/ 21 w 673" name="T0"/>
                <a:gd fmla="*/ 137 h 490" name="T1"/>
                <a:gd fmla="*/ 52 w 673" name="T2"/>
                <a:gd fmla="*/ 123 h 490" name="T3"/>
                <a:gd fmla="*/ 102 w 673" name="T4"/>
                <a:gd fmla="*/ 136 h 490" name="T5"/>
                <a:gd fmla="*/ 110 w 673" name="T6"/>
                <a:gd fmla="*/ 113 h 490" name="T7"/>
                <a:gd fmla="*/ 179 w 673" name="T8"/>
                <a:gd fmla="*/ 86 h 490" name="T9"/>
                <a:gd fmla="*/ 235 w 673" name="T10"/>
                <a:gd fmla="*/ 70 h 490" name="T11"/>
                <a:gd fmla="*/ 259 w 673" name="T12"/>
                <a:gd fmla="*/ 75 h 490" name="T13"/>
                <a:gd fmla="*/ 276 w 673" name="T14"/>
                <a:gd fmla="*/ 62 h 490" name="T15"/>
                <a:gd fmla="*/ 284 w 673" name="T16"/>
                <a:gd fmla="*/ 48 h 490" name="T17"/>
                <a:gd fmla="*/ 307 w 673" name="T18"/>
                <a:gd fmla="*/ 31 h 490" name="T19"/>
                <a:gd fmla="*/ 338 w 673" name="T20"/>
                <a:gd fmla="*/ 13 h 490" name="T21"/>
                <a:gd fmla="*/ 350 w 673" name="T22"/>
                <a:gd fmla="*/ 29 h 490" name="T23"/>
                <a:gd fmla="*/ 380 w 673" name="T24"/>
                <a:gd fmla="*/ 6 h 490" name="T25"/>
                <a:gd fmla="*/ 412 w 673" name="T26"/>
                <a:gd fmla="*/ 6 h 490" name="T27"/>
                <a:gd fmla="*/ 427 w 673" name="T28"/>
                <a:gd fmla="*/ 32 h 490" name="T29"/>
                <a:gd fmla="*/ 408 w 673" name="T30"/>
                <a:gd fmla="*/ 78 h 490" name="T31"/>
                <a:gd fmla="*/ 408 w 673" name="T32"/>
                <a:gd fmla="*/ 99 h 490" name="T33"/>
                <a:gd fmla="*/ 439 w 673" name="T34"/>
                <a:gd fmla="*/ 115 h 490" name="T35"/>
                <a:gd fmla="*/ 463 w 673" name="T36"/>
                <a:gd fmla="*/ 107 h 490" name="T37"/>
                <a:gd fmla="*/ 463 w 673" name="T38"/>
                <a:gd fmla="*/ 152 h 490" name="T39"/>
                <a:gd fmla="*/ 435 w 673" name="T40"/>
                <a:gd fmla="*/ 202 h 490" name="T41"/>
                <a:gd fmla="*/ 402 w 673" name="T42"/>
                <a:gd fmla="*/ 269 h 490" name="T43"/>
                <a:gd fmla="*/ 379 w 673" name="T44"/>
                <a:gd fmla="*/ 303 h 490" name="T45"/>
                <a:gd fmla="*/ 361 w 673" name="T46"/>
                <a:gd fmla="*/ 322 h 490" name="T47"/>
                <a:gd fmla="*/ 306 w 673" name="T48"/>
                <a:gd fmla="*/ 354 h 490" name="T49"/>
                <a:gd fmla="*/ 262 w 673" name="T50"/>
                <a:gd fmla="*/ 329 h 490" name="T51"/>
                <a:gd fmla="*/ 217 w 673" name="T52"/>
                <a:gd fmla="*/ 352 h 490" name="T53"/>
                <a:gd fmla="*/ 148 w 673" name="T54"/>
                <a:gd fmla="*/ 325 h 490" name="T55"/>
                <a:gd fmla="*/ 150 w 673" name="T56"/>
                <a:gd fmla="*/ 274 h 490" name="T57"/>
                <a:gd fmla="*/ 118 w 673" name="T58"/>
                <a:gd fmla="*/ 263 h 490" name="T59"/>
                <a:gd fmla="*/ 93 w 673" name="T60"/>
                <a:gd fmla="*/ 263 h 490" name="T61"/>
                <a:gd fmla="*/ 82 w 673" name="T62"/>
                <a:gd fmla="*/ 225 h 490" name="T63"/>
                <a:gd fmla="*/ 103 w 673" name="T64"/>
                <a:gd fmla="*/ 220 h 490" name="T65"/>
                <a:gd fmla="*/ 102 w 673" name="T66"/>
                <a:gd fmla="*/ 188 h 490" name="T67"/>
                <a:gd fmla="*/ 40 w 673" name="T68"/>
                <a:gd fmla="*/ 163 h 490" name="T69"/>
                <a:gd fmla="*/ 11 w 673" name="T70"/>
                <a:gd fmla="*/ 163 h 490" name="T71"/>
                <a:gd fmla="*/ 2 w 673" name="T72"/>
                <a:gd fmla="*/ 136 h 49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73" name="T111"/>
                <a:gd fmla="*/ 0 h 490" name="T112"/>
                <a:gd fmla="*/ 673 w 673" name="T113"/>
                <a:gd fmla="*/ 490 h 49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0" w="673">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3" name="Freeform 1071"/>
            <p:cNvSpPr/>
            <p:nvPr/>
          </p:nvSpPr>
          <p:spPr bwMode="auto">
            <a:xfrm rot="356891">
              <a:off x="6584534" y="6099406"/>
              <a:ext cx="324432" cy="302428"/>
            </a:xfrm>
            <a:custGeom>
              <a:gdLst>
                <a:gd fmla="*/ 152 w 214" name="T0"/>
                <a:gd fmla="*/ 24 h 199" name="T1"/>
                <a:gd fmla="*/ 123 w 214" name="T2"/>
                <a:gd fmla="*/ 75 h 199" name="T3"/>
                <a:gd fmla="*/ 123 w 214" name="T4"/>
                <a:gd fmla="*/ 96 h 199" name="T5"/>
                <a:gd fmla="*/ 68 w 214" name="T6"/>
                <a:gd fmla="*/ 141 h 199" name="T7"/>
                <a:gd fmla="*/ 10 w 214" name="T8"/>
                <a:gd fmla="*/ 123 h 199" name="T9"/>
                <a:gd fmla="*/ 0 w 214" name="T10"/>
                <a:gd fmla="*/ 80 h 199" name="T11"/>
                <a:gd fmla="*/ 4 w 214" name="T12"/>
                <a:gd fmla="*/ 61 h 199" name="T13"/>
                <a:gd fmla="*/ 33 w 214" name="T14"/>
                <a:gd fmla="*/ 30 h 199" name="T15"/>
                <a:gd fmla="*/ 44 w 214" name="T16"/>
                <a:gd fmla="*/ 20 h 199" name="T17"/>
                <a:gd fmla="*/ 96 w 214" name="T18"/>
                <a:gd fmla="*/ 11 h 199" name="T19"/>
                <a:gd fmla="*/ 119 w 214" name="T20"/>
                <a:gd fmla="*/ 9 h 199" name="T21"/>
                <a:gd fmla="*/ 127 w 214" name="T22"/>
                <a:gd fmla="*/ 0 h 199" name="T23"/>
                <a:gd fmla="*/ 144 w 214" name="T24"/>
                <a:gd fmla="*/ 4 h 199" name="T25"/>
                <a:gd fmla="*/ 152 w 214" name="T26"/>
                <a:gd fmla="*/ 24 h 199" name="T27"/>
                <a:gd fmla="*/ 152 w 214" name="T28"/>
                <a:gd fmla="*/ 24 h 1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4" name="T45"/>
                <a:gd fmla="*/ 0 h 199" name="T46"/>
                <a:gd fmla="*/ 214 w 214" name="T47"/>
                <a:gd fmla="*/ 199 h 1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99" w="214">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4" name="Freeform 1072"/>
            <p:cNvSpPr/>
            <p:nvPr/>
          </p:nvSpPr>
          <p:spPr bwMode="auto">
            <a:xfrm rot="356891">
              <a:off x="5139912" y="4655943"/>
              <a:ext cx="1165238" cy="1230106"/>
            </a:xfrm>
            <a:custGeom>
              <a:gdLst>
                <a:gd fmla="*/ 472 w 773" name="T0"/>
                <a:gd fmla="*/ 91 h 806" name="T1"/>
                <a:gd fmla="*/ 436 w 773" name="T2"/>
                <a:gd fmla="*/ 101 h 806" name="T3"/>
                <a:gd fmla="*/ 419 w 773" name="T4"/>
                <a:gd fmla="*/ 72 h 806" name="T5"/>
                <a:gd fmla="*/ 410 w 773" name="T6"/>
                <a:gd fmla="*/ 51 h 806" name="T7"/>
                <a:gd fmla="*/ 382 w 773" name="T8"/>
                <a:gd fmla="*/ 52 h 806" name="T9"/>
                <a:gd fmla="*/ 369 w 773" name="T10"/>
                <a:gd fmla="*/ 75 h 806" name="T11"/>
                <a:gd fmla="*/ 369 w 773" name="T12"/>
                <a:gd fmla="*/ 102 h 806" name="T13"/>
                <a:gd fmla="*/ 337 w 773" name="T14"/>
                <a:gd fmla="*/ 202 h 806" name="T15"/>
                <a:gd fmla="*/ 310 w 773" name="T16"/>
                <a:gd fmla="*/ 210 h 806" name="T17"/>
                <a:gd fmla="*/ 259 w 773" name="T18"/>
                <a:gd fmla="*/ 224 h 806" name="T19"/>
                <a:gd fmla="*/ 184 w 773" name="T20"/>
                <a:gd fmla="*/ 101 h 806" name="T21"/>
                <a:gd fmla="*/ 158 w 773" name="T22"/>
                <a:gd fmla="*/ 82 h 806" name="T23"/>
                <a:gd fmla="*/ 153 w 773" name="T24"/>
                <a:gd fmla="*/ 52 h 806" name="T25"/>
                <a:gd fmla="*/ 116 w 773" name="T26"/>
                <a:gd fmla="*/ 72 h 806" name="T27"/>
                <a:gd fmla="*/ 101 w 773" name="T28"/>
                <a:gd fmla="*/ 0 h 806" name="T29"/>
                <a:gd fmla="*/ 75 w 773" name="T30"/>
                <a:gd fmla="*/ 29 h 806" name="T31"/>
                <a:gd fmla="*/ 72 w 773" name="T32"/>
                <a:gd fmla="*/ 74 h 806" name="T33"/>
                <a:gd fmla="*/ 55 w 773" name="T34"/>
                <a:gd fmla="*/ 66 h 806" name="T35"/>
                <a:gd fmla="*/ 55 w 773" name="T36"/>
                <a:gd fmla="*/ 118 h 806" name="T37"/>
                <a:gd fmla="*/ 75 w 773" name="T38"/>
                <a:gd fmla="*/ 125 h 806" name="T39"/>
                <a:gd fmla="*/ 74 w 773" name="T40"/>
                <a:gd fmla="*/ 239 h 806" name="T41"/>
                <a:gd fmla="*/ 12 w 773" name="T42"/>
                <a:gd fmla="*/ 313 h 806" name="T43"/>
                <a:gd fmla="*/ 0 w 773" name="T44"/>
                <a:gd fmla="*/ 333 h 806" name="T45"/>
                <a:gd fmla="*/ 2 w 773" name="T46"/>
                <a:gd fmla="*/ 378 h 806" name="T47"/>
                <a:gd fmla="*/ 35 w 773" name="T48"/>
                <a:gd fmla="*/ 374 h 806" name="T49"/>
                <a:gd fmla="*/ 72 w 773" name="T50"/>
                <a:gd fmla="*/ 388 h 806" name="T51"/>
                <a:gd fmla="*/ 82 w 773" name="T52"/>
                <a:gd fmla="*/ 428 h 806" name="T53"/>
                <a:gd fmla="*/ 112 w 773" name="T54"/>
                <a:gd fmla="*/ 438 h 806" name="T55"/>
                <a:gd fmla="*/ 110 w 773" name="T56"/>
                <a:gd fmla="*/ 463 h 806" name="T57"/>
                <a:gd fmla="*/ 99 w 773" name="T58"/>
                <a:gd fmla="*/ 504 h 806" name="T59"/>
                <a:gd fmla="*/ 121 w 773" name="T60"/>
                <a:gd fmla="*/ 513 h 806" name="T61"/>
                <a:gd fmla="*/ 144 w 773" name="T62"/>
                <a:gd fmla="*/ 532 h 806" name="T63"/>
                <a:gd fmla="*/ 185 w 773" name="T64"/>
                <a:gd fmla="*/ 559 h 806" name="T65"/>
                <a:gd fmla="*/ 226 w 773" name="T66"/>
                <a:gd fmla="*/ 546 h 806" name="T67"/>
                <a:gd fmla="*/ 229 w 773" name="T68"/>
                <a:gd fmla="*/ 574 h 806" name="T69"/>
                <a:gd fmla="*/ 255 w 773" name="T70"/>
                <a:gd fmla="*/ 579 h 806" name="T71"/>
                <a:gd fmla="*/ 266 w 773" name="T72"/>
                <a:gd fmla="*/ 577 h 806" name="T73"/>
                <a:gd fmla="*/ 256 w 773" name="T74"/>
                <a:gd fmla="*/ 504 h 806" name="T75"/>
                <a:gd fmla="*/ 289 w 773" name="T76"/>
                <a:gd fmla="*/ 490 h 806" name="T77"/>
                <a:gd fmla="*/ 310 w 773" name="T78"/>
                <a:gd fmla="*/ 472 h 806" name="T79"/>
                <a:gd fmla="*/ 361 w 773" name="T80"/>
                <a:gd fmla="*/ 472 h 806" name="T81"/>
                <a:gd fmla="*/ 384 w 773" name="T82"/>
                <a:gd fmla="*/ 470 h 806" name="T83"/>
                <a:gd fmla="*/ 405 w 773" name="T84"/>
                <a:gd fmla="*/ 485 h 806" name="T85"/>
                <a:gd fmla="*/ 422 w 773" name="T86"/>
                <a:gd fmla="*/ 464 h 806" name="T87"/>
                <a:gd fmla="*/ 445 w 773" name="T88"/>
                <a:gd fmla="*/ 465 h 806" name="T89"/>
                <a:gd fmla="*/ 475 w 773" name="T90"/>
                <a:gd fmla="*/ 430 h 806" name="T91"/>
                <a:gd fmla="*/ 506 w 773" name="T92"/>
                <a:gd fmla="*/ 437 h 806" name="T93"/>
                <a:gd fmla="*/ 529 w 773" name="T94"/>
                <a:gd fmla="*/ 411 h 806" name="T95"/>
                <a:gd fmla="*/ 540 w 773" name="T96"/>
                <a:gd fmla="*/ 387 h 806" name="T97"/>
                <a:gd fmla="*/ 481 w 773" name="T98"/>
                <a:gd fmla="*/ 366 h 806" name="T99"/>
                <a:gd fmla="*/ 457 w 773" name="T100"/>
                <a:gd fmla="*/ 350 h 806" name="T101"/>
                <a:gd fmla="*/ 431 w 773" name="T102"/>
                <a:gd fmla="*/ 332 h 806" name="T103"/>
                <a:gd fmla="*/ 439 w 773" name="T104"/>
                <a:gd fmla="*/ 284 h 806" name="T105"/>
                <a:gd fmla="*/ 436 w 773" name="T106"/>
                <a:gd fmla="*/ 196 h 806" name="T107"/>
                <a:gd fmla="*/ 390 w 773" name="T108"/>
                <a:gd fmla="*/ 199 h 806" name="T109"/>
                <a:gd fmla="*/ 382 w 773" name="T110"/>
                <a:gd fmla="*/ 167 h 806" name="T111"/>
                <a:gd fmla="*/ 392 w 773" name="T112"/>
                <a:gd fmla="*/ 136 h 806" name="T113"/>
                <a:gd fmla="*/ 419 w 773" name="T114"/>
                <a:gd fmla="*/ 134 h 806" name="T115"/>
                <a:gd fmla="*/ 467 w 773" name="T116"/>
                <a:gd fmla="*/ 134 h 806" name="T117"/>
                <a:gd fmla="*/ 477 w 773" name="T118"/>
                <a:gd fmla="*/ 107 h 8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73" name="T180"/>
                <a:gd fmla="*/ 0 h 806" name="T181"/>
                <a:gd fmla="*/ 773 w 773" name="T182"/>
                <a:gd fmla="*/ 806 h 8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05" w="773">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5" name="Freeform 1073"/>
            <p:cNvSpPr/>
            <p:nvPr/>
          </p:nvSpPr>
          <p:spPr bwMode="auto">
            <a:xfrm rot="356891">
              <a:off x="7280605" y="4604858"/>
              <a:ext cx="611495" cy="861415"/>
            </a:xfrm>
            <a:custGeom>
              <a:gdLst>
                <a:gd fmla="*/ 6 w 404" name="T0"/>
                <a:gd fmla="*/ 89 h 566" name="T1"/>
                <a:gd fmla="*/ 25 w 404" name="T2"/>
                <a:gd fmla="*/ 125 h 566" name="T3"/>
                <a:gd fmla="*/ 26 w 404" name="T4"/>
                <a:gd fmla="*/ 144 h 566" name="T5"/>
                <a:gd fmla="*/ 16 w 404" name="T6"/>
                <a:gd fmla="*/ 163 h 566" name="T7"/>
                <a:gd fmla="*/ 4 w 404" name="T8"/>
                <a:gd fmla="*/ 174 h 566" name="T9"/>
                <a:gd fmla="*/ 0 w 404" name="T10"/>
                <a:gd fmla="*/ 210 h 566" name="T11"/>
                <a:gd fmla="*/ 4 w 404" name="T12"/>
                <a:gd fmla="*/ 214 h 566" name="T13"/>
                <a:gd fmla="*/ 12 w 404" name="T14"/>
                <a:gd fmla="*/ 211 h 566" name="T15"/>
                <a:gd fmla="*/ 16 w 404" name="T16"/>
                <a:gd fmla="*/ 214 h 566" name="T17"/>
                <a:gd fmla="*/ 16 w 404" name="T18"/>
                <a:gd fmla="*/ 236 h 566" name="T19"/>
                <a:gd fmla="*/ 26 w 404" name="T20"/>
                <a:gd fmla="*/ 261 h 566" name="T21"/>
                <a:gd fmla="*/ 37 w 404" name="T22"/>
                <a:gd fmla="*/ 265 h 566" name="T23"/>
                <a:gd fmla="*/ 38 w 404" name="T24"/>
                <a:gd fmla="*/ 304 h 566" name="T25"/>
                <a:gd fmla="*/ 33 w 404" name="T26"/>
                <a:gd fmla="*/ 330 h 566" name="T27"/>
                <a:gd fmla="*/ 38 w 404" name="T28"/>
                <a:gd fmla="*/ 341 h 566" name="T29"/>
                <a:gd fmla="*/ 50 w 404" name="T30"/>
                <a:gd fmla="*/ 353 h 566" name="T31"/>
                <a:gd fmla="*/ 81 w 404" name="T32"/>
                <a:gd fmla="*/ 345 h 566" name="T33"/>
                <a:gd fmla="*/ 87 w 404" name="T34"/>
                <a:gd fmla="*/ 356 h 566" name="T35"/>
                <a:gd fmla="*/ 77 w 404" name="T36"/>
                <a:gd fmla="*/ 369 h 566" name="T37"/>
                <a:gd fmla="*/ 62 w 404" name="T38"/>
                <a:gd fmla="*/ 392 h 566" name="T39"/>
                <a:gd fmla="*/ 62 w 404" name="T40"/>
                <a:gd fmla="*/ 399 h 566" name="T41"/>
                <a:gd fmla="*/ 70 w 404" name="T42"/>
                <a:gd fmla="*/ 406 h 566" name="T43"/>
                <a:gd fmla="*/ 134 w 404" name="T44"/>
                <a:gd fmla="*/ 381 h 566" name="T45"/>
                <a:gd fmla="*/ 155 w 404" name="T46"/>
                <a:gd fmla="*/ 392 h 566" name="T47"/>
                <a:gd fmla="*/ 161 w 404" name="T48"/>
                <a:gd fmla="*/ 387 h 566" name="T49"/>
                <a:gd fmla="*/ 155 w 404" name="T50"/>
                <a:gd fmla="*/ 372 h 566" name="T51"/>
                <a:gd fmla="*/ 157 w 404" name="T52"/>
                <a:gd fmla="*/ 365 h 566" name="T53"/>
                <a:gd fmla="*/ 166 w 404" name="T54"/>
                <a:gd fmla="*/ 305 h 566" name="T55"/>
                <a:gd fmla="*/ 175 w 404" name="T56"/>
                <a:gd fmla="*/ 292 h 566" name="T57"/>
                <a:gd fmla="*/ 179 w 404" name="T58"/>
                <a:gd fmla="*/ 276 h 566" name="T59"/>
                <a:gd fmla="*/ 191 w 404" name="T60"/>
                <a:gd fmla="*/ 252 h 566" name="T61"/>
                <a:gd fmla="*/ 184 w 404" name="T62"/>
                <a:gd fmla="*/ 243 h 566" name="T63"/>
                <a:gd fmla="*/ 185 w 404" name="T64"/>
                <a:gd fmla="*/ 222 h 566" name="T65"/>
                <a:gd fmla="*/ 212 w 404" name="T66"/>
                <a:gd fmla="*/ 191 h 566" name="T67"/>
                <a:gd fmla="*/ 210 w 404" name="T68"/>
                <a:gd fmla="*/ 171 h 566" name="T69"/>
                <a:gd fmla="*/ 227 w 404" name="T70"/>
                <a:gd fmla="*/ 142 h 566" name="T71"/>
                <a:gd fmla="*/ 244 w 404" name="T72"/>
                <a:gd fmla="*/ 146 h 566" name="T73"/>
                <a:gd fmla="*/ 278 w 404" name="T74"/>
                <a:gd fmla="*/ 120 h 566" name="T75"/>
                <a:gd fmla="*/ 285 w 404" name="T76"/>
                <a:gd fmla="*/ 107 h 566" name="T77"/>
                <a:gd fmla="*/ 263 w 404" name="T78"/>
                <a:gd fmla="*/ 66 h 566" name="T79"/>
                <a:gd fmla="*/ 250 w 404" name="T80"/>
                <a:gd fmla="*/ 46 h 566" name="T81"/>
                <a:gd fmla="*/ 259 w 404" name="T82"/>
                <a:gd fmla="*/ 36 h 566" name="T83"/>
                <a:gd fmla="*/ 246 w 404" name="T84"/>
                <a:gd fmla="*/ 24 h 566" name="T85"/>
                <a:gd fmla="*/ 214 w 404" name="T86"/>
                <a:gd fmla="*/ 24 h 566" name="T87"/>
                <a:gd fmla="*/ 199 w 404" name="T88"/>
                <a:gd fmla="*/ 8 h 566" name="T89"/>
                <a:gd fmla="*/ 173 w 404" name="T90"/>
                <a:gd fmla="*/ 35 h 566" name="T91"/>
                <a:gd fmla="*/ 164 w 404" name="T92"/>
                <a:gd fmla="*/ 30 h 566" name="T93"/>
                <a:gd fmla="*/ 175 w 404" name="T94"/>
                <a:gd fmla="*/ 10 h 566" name="T95"/>
                <a:gd fmla="*/ 173 w 404" name="T96"/>
                <a:gd fmla="*/ 4 h 566" name="T97"/>
                <a:gd fmla="*/ 164 w 404" name="T98"/>
                <a:gd fmla="*/ 0 h 566" name="T99"/>
                <a:gd fmla="*/ 134 w 404" name="T100"/>
                <a:gd fmla="*/ 17 h 566" name="T101"/>
                <a:gd fmla="*/ 107 w 404" name="T102"/>
                <a:gd fmla="*/ 25 h 566" name="T103"/>
                <a:gd fmla="*/ 87 w 404" name="T104"/>
                <a:gd fmla="*/ 24 h 566" name="T105"/>
                <a:gd fmla="*/ 45 w 404" name="T106"/>
                <a:gd fmla="*/ 65 h 566" name="T107"/>
                <a:gd fmla="*/ 21 w 404" name="T108"/>
                <a:gd fmla="*/ 73 h 566" name="T109"/>
                <a:gd fmla="*/ 6 w 404" name="T110"/>
                <a:gd fmla="*/ 89 h 566" name="T111"/>
                <a:gd fmla="*/ 6 w 404" name="T112"/>
                <a:gd fmla="*/ 89 h 56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404" name="T171"/>
                <a:gd fmla="*/ 0 h 566" name="T172"/>
                <a:gd fmla="*/ 404 w 404" name="T173"/>
                <a:gd fmla="*/ 566 h 56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66" w="402">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6" name="Freeform 1074"/>
            <p:cNvSpPr/>
            <p:nvPr/>
          </p:nvSpPr>
          <p:spPr bwMode="auto">
            <a:xfrm rot="356891">
              <a:off x="6661813" y="4626818"/>
              <a:ext cx="699821" cy="800250"/>
            </a:xfrm>
            <a:custGeom>
              <a:gdLst>
                <a:gd fmla="*/ 277 w 465" name="T0"/>
                <a:gd fmla="*/ 47 h 524" name="T1"/>
                <a:gd fmla="*/ 271 w 465" name="T2"/>
                <a:gd fmla="*/ 13 h 524" name="T3"/>
                <a:gd fmla="*/ 247 w 465" name="T4"/>
                <a:gd fmla="*/ 19 h 524" name="T5"/>
                <a:gd fmla="*/ 229 w 465" name="T6"/>
                <a:gd fmla="*/ 31 h 524" name="T7"/>
                <a:gd fmla="*/ 213 w 465" name="T8"/>
                <a:gd fmla="*/ 18 h 524" name="T9"/>
                <a:gd fmla="*/ 183 w 465" name="T10"/>
                <a:gd fmla="*/ 22 h 524" name="T11"/>
                <a:gd fmla="*/ 88 w 465" name="T12"/>
                <a:gd fmla="*/ 0 h 524" name="T13"/>
                <a:gd fmla="*/ 94 w 465" name="T14"/>
                <a:gd fmla="*/ 25 h 524" name="T15"/>
                <a:gd fmla="*/ 51 w 465" name="T16"/>
                <a:gd fmla="*/ 25 h 524" name="T17"/>
                <a:gd fmla="*/ 15 w 465" name="T18"/>
                <a:gd fmla="*/ 72 h 524" name="T19"/>
                <a:gd fmla="*/ 30 w 465" name="T20"/>
                <a:gd fmla="*/ 181 h 524" name="T21"/>
                <a:gd fmla="*/ 4 w 465" name="T22"/>
                <a:gd fmla="*/ 221 h 524" name="T23"/>
                <a:gd fmla="*/ 40 w 465" name="T24"/>
                <a:gd fmla="*/ 227 h 524" name="T25"/>
                <a:gd fmla="*/ 46 w 465" name="T26"/>
                <a:gd fmla="*/ 295 h 524" name="T27"/>
                <a:gd fmla="*/ 78 w 465" name="T28"/>
                <a:gd fmla="*/ 277 h 524" name="T29"/>
                <a:gd fmla="*/ 89 w 465" name="T30"/>
                <a:gd fmla="*/ 293 h 524" name="T31"/>
                <a:gd fmla="*/ 120 w 465" name="T32"/>
                <a:gd fmla="*/ 271 h 524" name="T33"/>
                <a:gd fmla="*/ 151 w 465" name="T34"/>
                <a:gd fmla="*/ 271 h 524" name="T35"/>
                <a:gd fmla="*/ 166 w 465" name="T36"/>
                <a:gd fmla="*/ 297 h 524" name="T37"/>
                <a:gd fmla="*/ 148 w 465" name="T38"/>
                <a:gd fmla="*/ 342 h 524" name="T39"/>
                <a:gd fmla="*/ 148 w 465" name="T40"/>
                <a:gd fmla="*/ 363 h 524" name="T41"/>
                <a:gd fmla="*/ 178 w 465" name="T42"/>
                <a:gd fmla="*/ 379 h 524" name="T43"/>
                <a:gd fmla="*/ 201 w 465" name="T44"/>
                <a:gd fmla="*/ 371 h 524" name="T45"/>
                <a:gd fmla="*/ 213 w 465" name="T46"/>
                <a:gd fmla="*/ 342 h 524" name="T47"/>
                <a:gd fmla="*/ 235 w 465" name="T48"/>
                <a:gd fmla="*/ 338 h 524" name="T49"/>
                <a:gd fmla="*/ 265 w 465" name="T50"/>
                <a:gd fmla="*/ 341 h 524" name="T51"/>
                <a:gd fmla="*/ 260 w 465" name="T52"/>
                <a:gd fmla="*/ 322 h 524" name="T53"/>
                <a:gd fmla="*/ 307 w 465" name="T54"/>
                <a:gd fmla="*/ 315 h 524" name="T55"/>
                <a:gd fmla="*/ 317 w 465" name="T56"/>
                <a:gd fmla="*/ 293 h 524" name="T57"/>
                <a:gd fmla="*/ 320 w 465" name="T58"/>
                <a:gd fmla="*/ 228 h 524" name="T59"/>
                <a:gd fmla="*/ 301 w 465" name="T60"/>
                <a:gd fmla="*/ 199 h 524" name="T61"/>
                <a:gd fmla="*/ 297 w 465" name="T62"/>
                <a:gd fmla="*/ 173 h 524" name="T63"/>
                <a:gd fmla="*/ 284 w 465" name="T64"/>
                <a:gd fmla="*/ 172 h 524" name="T65"/>
                <a:gd fmla="*/ 301 w 465" name="T66"/>
                <a:gd fmla="*/ 125 h 524" name="T67"/>
                <a:gd fmla="*/ 308 w 465" name="T68"/>
                <a:gd fmla="*/ 86 h 524" name="T69"/>
                <a:gd fmla="*/ 291 w 465" name="T70"/>
                <a:gd fmla="*/ 50 h 52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65" name="T108"/>
                <a:gd fmla="*/ 0 h 524" name="T109"/>
                <a:gd fmla="*/ 465 w 465" name="T110"/>
                <a:gd fmla="*/ 524 h 52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24" w="465">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7" name="Freeform 1075"/>
            <p:cNvSpPr/>
            <p:nvPr/>
          </p:nvSpPr>
          <p:spPr bwMode="auto">
            <a:xfrm rot="356891">
              <a:off x="5976673" y="4714860"/>
              <a:ext cx="781355" cy="700005"/>
            </a:xfrm>
            <a:custGeom>
              <a:gdLst>
                <a:gd fmla="*/ 100 w 520" name="T0"/>
                <a:gd fmla="*/ 110 h 459" name="T1"/>
                <a:gd fmla="*/ 91 w 520" name="T2"/>
                <a:gd fmla="*/ 137 h 459" name="T3"/>
                <a:gd fmla="*/ 75 w 520" name="T4"/>
                <a:gd fmla="*/ 143 h 459" name="T5"/>
                <a:gd fmla="*/ 42 w 520" name="T6"/>
                <a:gd fmla="*/ 137 h 459" name="T7"/>
                <a:gd fmla="*/ 35 w 520" name="T8"/>
                <a:gd fmla="*/ 145 h 459" name="T9"/>
                <a:gd fmla="*/ 17 w 520" name="T10"/>
                <a:gd fmla="*/ 138 h 459" name="T11"/>
                <a:gd fmla="*/ 0 w 520" name="T12"/>
                <a:gd fmla="*/ 163 h 459" name="T13"/>
                <a:gd fmla="*/ 8 w 520" name="T14"/>
                <a:gd fmla="*/ 171 h 459" name="T15"/>
                <a:gd fmla="*/ 8 w 520" name="T16"/>
                <a:gd fmla="*/ 187 h 459" name="T17"/>
                <a:gd fmla="*/ 15 w 520" name="T18"/>
                <a:gd fmla="*/ 201 h 459" name="T19"/>
                <a:gd fmla="*/ 49 w 520" name="T20"/>
                <a:gd fmla="*/ 190 h 459" name="T21"/>
                <a:gd fmla="*/ 58 w 520" name="T22"/>
                <a:gd fmla="*/ 200 h 459" name="T23"/>
                <a:gd fmla="*/ 44 w 520" name="T24"/>
                <a:gd fmla="*/ 267 h 459" name="T25"/>
                <a:gd fmla="*/ 64 w 520" name="T26"/>
                <a:gd fmla="*/ 287 h 459" name="T27"/>
                <a:gd fmla="*/ 58 w 520" name="T28"/>
                <a:gd fmla="*/ 327 h 459" name="T29"/>
                <a:gd fmla="*/ 78 w 520" name="T30"/>
                <a:gd fmla="*/ 328 h 459" name="T31"/>
                <a:gd fmla="*/ 98 w 520" name="T32"/>
                <a:gd fmla="*/ 307 h 459" name="T33"/>
                <a:gd fmla="*/ 107 w 520" name="T34"/>
                <a:gd fmla="*/ 313 h 459" name="T35"/>
                <a:gd fmla="*/ 148 w 520" name="T36"/>
                <a:gd fmla="*/ 331 h 459" name="T37"/>
                <a:gd fmla="*/ 157 w 520" name="T38"/>
                <a:gd fmla="*/ 327 h 459" name="T39"/>
                <a:gd fmla="*/ 158 w 520" name="T40"/>
                <a:gd fmla="*/ 311 h 459" name="T41"/>
                <a:gd fmla="*/ 165 w 520" name="T42"/>
                <a:gd fmla="*/ 302 h 459" name="T43"/>
                <a:gd fmla="*/ 223 w 520" name="T44"/>
                <a:gd fmla="*/ 264 h 459" name="T45"/>
                <a:gd fmla="*/ 234 w 520" name="T46"/>
                <a:gd fmla="*/ 277 h 459" name="T47"/>
                <a:gd fmla="*/ 268 w 520" name="T48"/>
                <a:gd fmla="*/ 287 h 459" name="T49"/>
                <a:gd fmla="*/ 288 w 520" name="T50"/>
                <a:gd fmla="*/ 261 h 459" name="T51"/>
                <a:gd fmla="*/ 296 w 520" name="T52"/>
                <a:gd fmla="*/ 267 h 459" name="T53"/>
                <a:gd fmla="*/ 311 w 520" name="T54"/>
                <a:gd fmla="*/ 267 h 459" name="T55"/>
                <a:gd fmla="*/ 311 w 520" name="T56"/>
                <a:gd fmla="*/ 259 h 459" name="T57"/>
                <a:gd fmla="*/ 329 w 520" name="T58"/>
                <a:gd fmla="*/ 252 h 459" name="T59"/>
                <a:gd fmla="*/ 329 w 520" name="T60"/>
                <a:gd fmla="*/ 246 h 459" name="T61"/>
                <a:gd fmla="*/ 336 w 520" name="T62"/>
                <a:gd fmla="*/ 238 h 459" name="T63"/>
                <a:gd fmla="*/ 341 w 520" name="T64"/>
                <a:gd fmla="*/ 240 h 459" name="T65"/>
                <a:gd fmla="*/ 359 w 520" name="T66"/>
                <a:gd fmla="*/ 221 h 459" name="T67"/>
                <a:gd fmla="*/ 344 w 520" name="T68"/>
                <a:gd fmla="*/ 192 h 459" name="T69"/>
                <a:gd fmla="*/ 351 w 520" name="T70"/>
                <a:gd fmla="*/ 152 h 459" name="T71"/>
                <a:gd fmla="*/ 342 w 520" name="T72"/>
                <a:gd fmla="*/ 138 h 459" name="T73"/>
                <a:gd fmla="*/ 315 w 520" name="T74"/>
                <a:gd fmla="*/ 147 h 459" name="T75"/>
                <a:gd fmla="*/ 312 w 520" name="T76"/>
                <a:gd fmla="*/ 143 h 459" name="T77"/>
                <a:gd fmla="*/ 342 w 520" name="T78"/>
                <a:gd fmla="*/ 107 h 459" name="T79"/>
                <a:gd fmla="*/ 329 w 520" name="T80"/>
                <a:gd fmla="*/ 51 h 459" name="T81"/>
                <a:gd fmla="*/ 309 w 520" name="T82"/>
                <a:gd fmla="*/ 67 h 459" name="T83"/>
                <a:gd fmla="*/ 291 w 520" name="T84"/>
                <a:gd fmla="*/ 48 h 459" name="T85"/>
                <a:gd fmla="*/ 274 w 520" name="T86"/>
                <a:gd fmla="*/ 24 h 459" name="T87"/>
                <a:gd fmla="*/ 273 w 520" name="T88"/>
                <a:gd fmla="*/ 10 h 459" name="T89"/>
                <a:gd fmla="*/ 261 w 520" name="T90"/>
                <a:gd fmla="*/ 6 h 459" name="T91"/>
                <a:gd fmla="*/ 248 w 520" name="T92"/>
                <a:gd fmla="*/ 12 h 459" name="T93"/>
                <a:gd fmla="*/ 225 w 520" name="T94"/>
                <a:gd fmla="*/ 0 h 459" name="T95"/>
                <a:gd fmla="*/ 213 w 520" name="T96"/>
                <a:gd fmla="*/ 28 h 459" name="T97"/>
                <a:gd fmla="*/ 195 w 520" name="T98"/>
                <a:gd fmla="*/ 29 h 459" name="T99"/>
                <a:gd fmla="*/ 180 w 520" name="T100"/>
                <a:gd fmla="*/ 51 h 459" name="T101"/>
                <a:gd fmla="*/ 172 w 520" name="T102"/>
                <a:gd fmla="*/ 46 h 459" name="T103"/>
                <a:gd fmla="*/ 158 w 520" name="T104"/>
                <a:gd fmla="*/ 51 h 459" name="T105"/>
                <a:gd fmla="*/ 136 w 520" name="T106"/>
                <a:gd fmla="*/ 39 h 459" name="T107"/>
                <a:gd fmla="*/ 119 w 520" name="T108"/>
                <a:gd fmla="*/ 59 h 459" name="T109"/>
                <a:gd fmla="*/ 119 w 520" name="T110"/>
                <a:gd fmla="*/ 68 h 459" name="T111"/>
                <a:gd fmla="*/ 152 w 520" name="T112"/>
                <a:gd fmla="*/ 89 h 459" name="T113"/>
                <a:gd fmla="*/ 160 w 520" name="T114"/>
                <a:gd fmla="*/ 102 h 459" name="T115"/>
                <a:gd fmla="*/ 136 w 520" name="T116"/>
                <a:gd fmla="*/ 111 h 459" name="T117"/>
                <a:gd fmla="*/ 100 w 520" name="T118"/>
                <a:gd fmla="*/ 110 h 459" name="T119"/>
                <a:gd fmla="*/ 100 w 520" name="T120"/>
                <a:gd fmla="*/ 110 h 4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20" name="T183"/>
                <a:gd fmla="*/ 0 h 459" name="T184"/>
                <a:gd fmla="*/ 520 w 520" name="T185"/>
                <a:gd fmla="*/ 459 h 4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59" w="520">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8" name="Freeform 1076"/>
            <p:cNvSpPr/>
            <p:nvPr/>
          </p:nvSpPr>
          <p:spPr bwMode="auto">
            <a:xfrm rot="356891">
              <a:off x="7850676" y="4416444"/>
              <a:ext cx="492593" cy="582772"/>
            </a:xfrm>
            <a:custGeom>
              <a:gdLst>
                <a:gd fmla="*/ 164 w 327" name="T0"/>
                <a:gd fmla="*/ 264 h 381" name="T1"/>
                <a:gd fmla="*/ 129 w 327" name="T2"/>
                <a:gd fmla="*/ 277 h 381" name="T3"/>
                <a:gd fmla="*/ 109 w 327" name="T4"/>
                <a:gd fmla="*/ 256 h 381" name="T5"/>
                <a:gd fmla="*/ 97 w 327" name="T6"/>
                <a:gd fmla="*/ 274 h 381" name="T7"/>
                <a:gd fmla="*/ 74 w 327" name="T8"/>
                <a:gd fmla="*/ 274 h 381" name="T9"/>
                <a:gd fmla="*/ 65 w 327" name="T10"/>
                <a:gd fmla="*/ 254 h 381" name="T11"/>
                <a:gd fmla="*/ 54 w 327" name="T12"/>
                <a:gd fmla="*/ 224 h 381" name="T13"/>
                <a:gd fmla="*/ 35 w 327" name="T14"/>
                <a:gd fmla="*/ 223 h 381" name="T15"/>
                <a:gd fmla="*/ 13 w 327" name="T16"/>
                <a:gd fmla="*/ 180 h 381" name="T17"/>
                <a:gd fmla="*/ 0 w 327" name="T18"/>
                <a:gd fmla="*/ 158 h 381" name="T19"/>
                <a:gd fmla="*/ 10 w 327" name="T20"/>
                <a:gd fmla="*/ 149 h 381" name="T21"/>
                <a:gd fmla="*/ 13 w 327" name="T22"/>
                <a:gd fmla="*/ 145 h 381" name="T23"/>
                <a:gd fmla="*/ 36 w 327" name="T24"/>
                <a:gd fmla="*/ 111 h 381" name="T25"/>
                <a:gd fmla="*/ 35 w 327" name="T26"/>
                <a:gd fmla="*/ 85 h 381" name="T27"/>
                <a:gd fmla="*/ 42 w 327" name="T28"/>
                <a:gd fmla="*/ 72 h 381" name="T29"/>
                <a:gd fmla="*/ 59 w 327" name="T30"/>
                <a:gd fmla="*/ 69 h 381" name="T31"/>
                <a:gd fmla="*/ 65 w 327" name="T32"/>
                <a:gd fmla="*/ 61 h 381" name="T33"/>
                <a:gd fmla="*/ 59 w 327" name="T34"/>
                <a:gd fmla="*/ 48 h 381" name="T35"/>
                <a:gd fmla="*/ 68 w 327" name="T36"/>
                <a:gd fmla="*/ 35 h 381" name="T37"/>
                <a:gd fmla="*/ 68 w 327" name="T38"/>
                <a:gd fmla="*/ 10 h 381" name="T39"/>
                <a:gd fmla="*/ 80 w 327" name="T40"/>
                <a:gd fmla="*/ 4 h 381" name="T41"/>
                <a:gd fmla="*/ 101 w 327" name="T42"/>
                <a:gd fmla="*/ 15 h 381" name="T43"/>
                <a:gd fmla="*/ 129 w 327" name="T44"/>
                <a:gd fmla="*/ 21 h 381" name="T45"/>
                <a:gd fmla="*/ 146 w 327" name="T46"/>
                <a:gd fmla="*/ 0 h 381" name="T47"/>
                <a:gd fmla="*/ 168 w 327" name="T48"/>
                <a:gd fmla="*/ 18 h 381" name="T49"/>
                <a:gd fmla="*/ 158 w 327" name="T50"/>
                <a:gd fmla="*/ 26 h 381" name="T51"/>
                <a:gd fmla="*/ 146 w 327" name="T52"/>
                <a:gd fmla="*/ 43 h 381" name="T53"/>
                <a:gd fmla="*/ 129 w 327" name="T54"/>
                <a:gd fmla="*/ 48 h 381" name="T55"/>
                <a:gd fmla="*/ 123 w 327" name="T56"/>
                <a:gd fmla="*/ 53 h 381" name="T57"/>
                <a:gd fmla="*/ 140 w 327" name="T58"/>
                <a:gd fmla="*/ 62 h 381" name="T59"/>
                <a:gd fmla="*/ 170 w 327" name="T60"/>
                <a:gd fmla="*/ 48 h 381" name="T61"/>
                <a:gd fmla="*/ 221 w 327" name="T62"/>
                <a:gd fmla="*/ 70 h 381" name="T63"/>
                <a:gd fmla="*/ 227 w 327" name="T64"/>
                <a:gd fmla="*/ 115 h 381" name="T65"/>
                <a:gd fmla="*/ 206 w 327" name="T66"/>
                <a:gd fmla="*/ 115 h 381" name="T67"/>
                <a:gd fmla="*/ 204 w 327" name="T68"/>
                <a:gd fmla="*/ 129 h 381" name="T69"/>
                <a:gd fmla="*/ 215 w 327" name="T70"/>
                <a:gd fmla="*/ 148 h 381" name="T71"/>
                <a:gd fmla="*/ 206 w 327" name="T72"/>
                <a:gd fmla="*/ 158 h 381" name="T73"/>
                <a:gd fmla="*/ 217 w 327" name="T74"/>
                <a:gd fmla="*/ 176 h 381" name="T75"/>
                <a:gd fmla="*/ 200 w 327" name="T76"/>
                <a:gd fmla="*/ 198 h 381" name="T77"/>
                <a:gd fmla="*/ 192 w 327" name="T78"/>
                <a:gd fmla="*/ 187 h 381" name="T79"/>
                <a:gd fmla="*/ 168 w 327" name="T80"/>
                <a:gd fmla="*/ 254 h 381" name="T81"/>
                <a:gd fmla="*/ 164 w 327" name="T82"/>
                <a:gd fmla="*/ 264 h 381" name="T83"/>
                <a:gd fmla="*/ 164 w 327" name="T84"/>
                <a:gd fmla="*/ 264 h 38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7" name="T129"/>
                <a:gd fmla="*/ 0 h 381" name="T130"/>
                <a:gd fmla="*/ 327 w 327" name="T131"/>
                <a:gd fmla="*/ 381 h 38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81" w="327">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19" name="Freeform 1077"/>
            <p:cNvSpPr/>
            <p:nvPr/>
          </p:nvSpPr>
          <p:spPr bwMode="auto">
            <a:xfrm rot="356891">
              <a:off x="7425225" y="3948355"/>
              <a:ext cx="613193" cy="742482"/>
            </a:xfrm>
            <a:custGeom>
              <a:gdLst>
                <a:gd fmla="*/ 68 w 406" name="T0"/>
                <a:gd fmla="*/ 0 h 488" name="T1"/>
                <a:gd fmla="*/ 116 w 406" name="T2"/>
                <a:gd fmla="*/ 30 h 488" name="T3"/>
                <a:gd fmla="*/ 155 w 406" name="T4"/>
                <a:gd fmla="*/ 47 h 488" name="T5"/>
                <a:gd fmla="*/ 174 w 406" name="T6"/>
                <a:gd fmla="*/ 50 h 488" name="T7"/>
                <a:gd fmla="*/ 183 w 406" name="T8"/>
                <a:gd fmla="*/ 93 h 488" name="T9"/>
                <a:gd fmla="*/ 213 w 406" name="T10"/>
                <a:gd fmla="*/ 111 h 488" name="T11"/>
                <a:gd fmla="*/ 237 w 406" name="T12"/>
                <a:gd fmla="*/ 96 h 488" name="T13"/>
                <a:gd fmla="*/ 245 w 406" name="T14"/>
                <a:gd fmla="*/ 120 h 488" name="T15"/>
                <a:gd fmla="*/ 217 w 406" name="T16"/>
                <a:gd fmla="*/ 135 h 488" name="T17"/>
                <a:gd fmla="*/ 205 w 406" name="T18"/>
                <a:gd fmla="*/ 159 h 488" name="T19"/>
                <a:gd fmla="*/ 237 w 406" name="T20"/>
                <a:gd fmla="*/ 188 h 488" name="T21"/>
                <a:gd fmla="*/ 285 w 406" name="T22"/>
                <a:gd fmla="*/ 211 h 488" name="T23"/>
                <a:gd fmla="*/ 275 w 406" name="T24"/>
                <a:gd fmla="*/ 250 h 488" name="T25"/>
                <a:gd fmla="*/ 276 w 406" name="T26"/>
                <a:gd fmla="*/ 271 h 488" name="T27"/>
                <a:gd fmla="*/ 251 w 406" name="T28"/>
                <a:gd fmla="*/ 286 h 488" name="T29"/>
                <a:gd fmla="*/ 229 w 406" name="T30"/>
                <a:gd fmla="*/ 346 h 488" name="T31"/>
                <a:gd fmla="*/ 213 w 406" name="T32"/>
                <a:gd fmla="*/ 337 h 488" name="T33"/>
                <a:gd fmla="*/ 165 w 406" name="T34"/>
                <a:gd fmla="*/ 321 h 488" name="T35"/>
                <a:gd fmla="*/ 130 w 406" name="T36"/>
                <a:gd fmla="*/ 343 h 488" name="T37"/>
                <a:gd fmla="*/ 140 w 406" name="T38"/>
                <a:gd fmla="*/ 316 h 488" name="T39"/>
                <a:gd fmla="*/ 99 w 406" name="T40"/>
                <a:gd fmla="*/ 330 h 488" name="T41"/>
                <a:gd fmla="*/ 79 w 406" name="T42"/>
                <a:gd fmla="*/ 256 h 488" name="T43"/>
                <a:gd fmla="*/ 60 w 406" name="T44"/>
                <a:gd fmla="*/ 244 h 488" name="T45"/>
                <a:gd fmla="*/ 46 w 406" name="T46"/>
                <a:gd fmla="*/ 207 h 488" name="T47"/>
                <a:gd fmla="*/ 64 w 406" name="T48"/>
                <a:gd fmla="*/ 182 h 488" name="T49"/>
                <a:gd fmla="*/ 53 w 406" name="T50"/>
                <a:gd fmla="*/ 147 h 488" name="T51"/>
                <a:gd fmla="*/ 17 w 406" name="T52"/>
                <a:gd fmla="*/ 143 h 488" name="T53"/>
                <a:gd fmla="*/ 17 w 406" name="T54"/>
                <a:gd fmla="*/ 108 h 488" name="T55"/>
                <a:gd fmla="*/ 32 w 406" name="T56"/>
                <a:gd fmla="*/ 80 h 488" name="T57"/>
                <a:gd fmla="*/ 37 w 406" name="T58"/>
                <a:gd fmla="*/ 42 h 488" name="T59"/>
                <a:gd fmla="*/ 60 w 406" name="T60"/>
                <a:gd fmla="*/ 65 h 488" name="T61"/>
                <a:gd fmla="*/ 85 w 406" name="T62"/>
                <a:gd fmla="*/ 45 h 488" name="T63"/>
                <a:gd fmla="*/ 60 w 406" name="T64"/>
                <a:gd fmla="*/ 17 h 488" name="T65"/>
                <a:gd fmla="*/ 56 w 406" name="T66"/>
                <a:gd fmla="*/ 4 h 48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406" name="T102"/>
                <a:gd fmla="*/ 0 h 488" name="T103"/>
                <a:gd fmla="*/ 406 w 406" name="T104"/>
                <a:gd fmla="*/ 488 h 48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88" w="406">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0" name="Freeform 1078"/>
            <p:cNvSpPr/>
            <p:nvPr/>
          </p:nvSpPr>
          <p:spPr bwMode="auto">
            <a:xfrm rot="356891">
              <a:off x="8201370" y="4356552"/>
              <a:ext cx="108710" cy="113836"/>
            </a:xfrm>
            <a:custGeom>
              <a:gdLst>
                <a:gd fmla="*/ 19 w 73" name="T0"/>
                <a:gd fmla="*/ 51 h 76" name="T1"/>
                <a:gd fmla="*/ 0 w 73" name="T2"/>
                <a:gd fmla="*/ 34 h 76" name="T3"/>
                <a:gd fmla="*/ 9 w 73" name="T4"/>
                <a:gd fmla="*/ 23 h 76" name="T5"/>
                <a:gd fmla="*/ 16 w 73" name="T6"/>
                <a:gd fmla="*/ 0 h 76" name="T7"/>
                <a:gd fmla="*/ 38 w 73" name="T8"/>
                <a:gd fmla="*/ 9 h 76" name="T9"/>
                <a:gd fmla="*/ 48 w 73" name="T10"/>
                <a:gd fmla="*/ 24 h 76" name="T11"/>
                <a:gd fmla="*/ 40 w 73" name="T12"/>
                <a:gd fmla="*/ 34 h 76" name="T13"/>
                <a:gd fmla="*/ 19 w 73" name="T14"/>
                <a:gd fmla="*/ 51 h 76" name="T15"/>
                <a:gd fmla="*/ 19 w 73" name="T16"/>
                <a:gd fmla="*/ 51 h 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 name="T27"/>
                <a:gd fmla="*/ 0 h 76" name="T28"/>
                <a:gd fmla="*/ 73 w 73" name="T29"/>
                <a:gd fmla="*/ 76 h 7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6" w="73">
                  <a:moveTo>
                    <a:pt x="29" y="75"/>
                  </a:moveTo>
                  <a:lnTo>
                    <a:pt x="0" y="50"/>
                  </a:lnTo>
                  <a:lnTo>
                    <a:pt x="12" y="33"/>
                  </a:lnTo>
                  <a:lnTo>
                    <a:pt x="24" y="0"/>
                  </a:lnTo>
                  <a:lnTo>
                    <a:pt x="56" y="13"/>
                  </a:lnTo>
                  <a:lnTo>
                    <a:pt x="72" y="35"/>
                  </a:lnTo>
                  <a:lnTo>
                    <a:pt x="60" y="50"/>
                  </a:lnTo>
                  <a:lnTo>
                    <a:pt x="29" y="75"/>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1" name="Freeform 1079"/>
            <p:cNvSpPr/>
            <p:nvPr/>
          </p:nvSpPr>
          <p:spPr bwMode="auto">
            <a:xfrm rot="356891">
              <a:off x="7589945" y="3858013"/>
              <a:ext cx="721903" cy="586169"/>
            </a:xfrm>
            <a:custGeom>
              <a:gdLst>
                <a:gd fmla="*/ 312 w 478" name="T0"/>
                <a:gd fmla="*/ 219 h 385" name="T1"/>
                <a:gd fmla="*/ 304 w 478" name="T2"/>
                <a:gd fmla="*/ 243 h 385" name="T3"/>
                <a:gd fmla="*/ 295 w 478" name="T4"/>
                <a:gd fmla="*/ 255 h 385" name="T5"/>
                <a:gd fmla="*/ 277 w 478" name="T6"/>
                <a:gd fmla="*/ 276 h 385" name="T7"/>
                <a:gd fmla="*/ 251 w 478" name="T8"/>
                <a:gd fmla="*/ 272 h 385" name="T9"/>
                <a:gd fmla="*/ 229 w 478" name="T10"/>
                <a:gd fmla="*/ 259 h 385" name="T11"/>
                <a:gd fmla="*/ 217 w 478" name="T12"/>
                <a:gd fmla="*/ 266 h 385" name="T13"/>
                <a:gd fmla="*/ 170 w 478" name="T14"/>
                <a:gd fmla="*/ 260 h 385" name="T15"/>
                <a:gd fmla="*/ 169 w 478" name="T16"/>
                <a:gd fmla="*/ 241 h 385" name="T17"/>
                <a:gd fmla="*/ 146 w 478" name="T18"/>
                <a:gd fmla="*/ 225 h 385" name="T19"/>
                <a:gd fmla="*/ 138 w 478" name="T20"/>
                <a:gd fmla="*/ 211 h 385" name="T21"/>
                <a:gd fmla="*/ 148 w 478" name="T22"/>
                <a:gd fmla="*/ 197 h 385" name="T23"/>
                <a:gd fmla="*/ 148 w 478" name="T24"/>
                <a:gd fmla="*/ 189 h 385" name="T25"/>
                <a:gd fmla="*/ 148 w 478" name="T26"/>
                <a:gd fmla="*/ 177 h 385" name="T27"/>
                <a:gd fmla="*/ 176 w 478" name="T28"/>
                <a:gd fmla="*/ 174 h 385" name="T29"/>
                <a:gd fmla="*/ 178 w 478" name="T30"/>
                <a:gd fmla="*/ 161 h 385" name="T31"/>
                <a:gd fmla="*/ 169 w 478" name="T32"/>
                <a:gd fmla="*/ 149 h 385" name="T33"/>
                <a:gd fmla="*/ 155 w 478" name="T34"/>
                <a:gd fmla="*/ 148 h 385" name="T35"/>
                <a:gd fmla="*/ 146 w 478" name="T36"/>
                <a:gd fmla="*/ 163 h 385" name="T37"/>
                <a:gd fmla="*/ 124 w 478" name="T38"/>
                <a:gd fmla="*/ 159 h 385" name="T39"/>
                <a:gd fmla="*/ 116 w 478" name="T40"/>
                <a:gd fmla="*/ 145 h 385" name="T41"/>
                <a:gd fmla="*/ 101 w 478" name="T42"/>
                <a:gd fmla="*/ 136 h 385" name="T43"/>
                <a:gd fmla="*/ 105 w 478" name="T44"/>
                <a:gd fmla="*/ 102 h 385" name="T45"/>
                <a:gd fmla="*/ 103 w 478" name="T46"/>
                <a:gd fmla="*/ 97 h 385" name="T47"/>
                <a:gd fmla="*/ 87 w 478" name="T48"/>
                <a:gd fmla="*/ 100 h 385" name="T49"/>
                <a:gd fmla="*/ 76 w 478" name="T50"/>
                <a:gd fmla="*/ 90 h 385" name="T51"/>
                <a:gd fmla="*/ 48 w 478" name="T52"/>
                <a:gd fmla="*/ 82 h 385" name="T53"/>
                <a:gd fmla="*/ 34 w 478" name="T54"/>
                <a:gd fmla="*/ 65 h 385" name="T55"/>
                <a:gd fmla="*/ 0 w 478" name="T56"/>
                <a:gd fmla="*/ 52 h 385" name="T57"/>
                <a:gd fmla="*/ 4 w 478" name="T58"/>
                <a:gd fmla="*/ 36 h 385" name="T59"/>
                <a:gd fmla="*/ 17 w 478" name="T60"/>
                <a:gd fmla="*/ 30 h 385" name="T61"/>
                <a:gd fmla="*/ 41 w 478" name="T62"/>
                <a:gd fmla="*/ 52 h 385" name="T63"/>
                <a:gd fmla="*/ 48 w 478" name="T64"/>
                <a:gd fmla="*/ 52 h 385" name="T65"/>
                <a:gd fmla="*/ 72 w 478" name="T66"/>
                <a:gd fmla="*/ 49 h 385" name="T67"/>
                <a:gd fmla="*/ 85 w 478" name="T68"/>
                <a:gd fmla="*/ 38 h 385" name="T69"/>
                <a:gd fmla="*/ 104 w 478" name="T70"/>
                <a:gd fmla="*/ 53 h 385" name="T71"/>
                <a:gd fmla="*/ 112 w 478" name="T72"/>
                <a:gd fmla="*/ 39 h 385" name="T73"/>
                <a:gd fmla="*/ 114 w 478" name="T74"/>
                <a:gd fmla="*/ 31 h 385" name="T75"/>
                <a:gd fmla="*/ 130 w 478" name="T76"/>
                <a:gd fmla="*/ 22 h 385" name="T77"/>
                <a:gd fmla="*/ 132 w 478" name="T78"/>
                <a:gd fmla="*/ 4 h 385" name="T79"/>
                <a:gd fmla="*/ 148 w 478" name="T80"/>
                <a:gd fmla="*/ 0 h 385" name="T81"/>
                <a:gd fmla="*/ 188 w 478" name="T82"/>
                <a:gd fmla="*/ 26 h 385" name="T83"/>
                <a:gd fmla="*/ 215 w 478" name="T84"/>
                <a:gd fmla="*/ 38 h 385" name="T85"/>
                <a:gd fmla="*/ 269 w 478" name="T86"/>
                <a:gd fmla="*/ 128 h 385" name="T87"/>
                <a:gd fmla="*/ 266 w 478" name="T88"/>
                <a:gd fmla="*/ 138 h 385" name="T89"/>
                <a:gd fmla="*/ 301 w 478" name="T90"/>
                <a:gd fmla="*/ 156 h 385" name="T91"/>
                <a:gd fmla="*/ 310 w 478" name="T92"/>
                <a:gd fmla="*/ 171 h 385" name="T93"/>
                <a:gd fmla="*/ 327 w 478" name="T94"/>
                <a:gd fmla="*/ 179 h 385" name="T95"/>
                <a:gd fmla="*/ 335 w 478" name="T96"/>
                <a:gd fmla="*/ 194 h 385" name="T97"/>
                <a:gd fmla="*/ 325 w 478" name="T98"/>
                <a:gd fmla="*/ 199 h 385" name="T99"/>
                <a:gd fmla="*/ 308 w 478" name="T100"/>
                <a:gd fmla="*/ 194 h 385" name="T101"/>
                <a:gd fmla="*/ 282 w 478" name="T102"/>
                <a:gd fmla="*/ 194 h 385" name="T103"/>
                <a:gd fmla="*/ 259 w 478" name="T104"/>
                <a:gd fmla="*/ 185 h 385" name="T105"/>
                <a:gd fmla="*/ 249 w 478" name="T106"/>
                <a:gd fmla="*/ 194 h 385" name="T107"/>
                <a:gd fmla="*/ 270 w 478" name="T108"/>
                <a:gd fmla="*/ 199 h 385" name="T109"/>
                <a:gd fmla="*/ 293 w 478" name="T110"/>
                <a:gd fmla="*/ 210 h 385" name="T111"/>
                <a:gd fmla="*/ 312 w 478" name="T112"/>
                <a:gd fmla="*/ 219 h 385" name="T113"/>
                <a:gd fmla="*/ 312 w 478" name="T114"/>
                <a:gd fmla="*/ 219 h 3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78" name="T174"/>
                <a:gd fmla="*/ 0 h 385" name="T175"/>
                <a:gd fmla="*/ 478 w 478" name="T176"/>
                <a:gd fmla="*/ 385 h 3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5" w="478">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2" name="Freeform 1080"/>
            <p:cNvSpPr/>
            <p:nvPr/>
          </p:nvSpPr>
          <p:spPr bwMode="auto">
            <a:xfrm rot="356891">
              <a:off x="6638049" y="4162230"/>
              <a:ext cx="986884" cy="626946"/>
            </a:xfrm>
            <a:custGeom>
              <a:gdLst>
                <a:gd fmla="*/ 63 w 654" name="T0"/>
                <a:gd fmla="*/ 275 h 411" name="T1"/>
                <a:gd fmla="*/ 116 w 654" name="T2"/>
                <a:gd fmla="*/ 261 h 411" name="T3"/>
                <a:gd fmla="*/ 120 w 654" name="T4"/>
                <a:gd fmla="*/ 233 h 411" name="T5"/>
                <a:gd fmla="*/ 198 w 654" name="T6"/>
                <a:gd fmla="*/ 230 h 411" name="T7"/>
                <a:gd fmla="*/ 235 w 654" name="T8"/>
                <a:gd fmla="*/ 256 h 411" name="T9"/>
                <a:gd fmla="*/ 267 w 654" name="T10"/>
                <a:gd fmla="*/ 238 h 411" name="T11"/>
                <a:gd fmla="*/ 281 w 654" name="T12"/>
                <a:gd fmla="*/ 256 h 411" name="T13"/>
                <a:gd fmla="*/ 304 w 654" name="T14"/>
                <a:gd fmla="*/ 228 h 411" name="T15"/>
                <a:gd fmla="*/ 311 w 654" name="T16"/>
                <a:gd fmla="*/ 261 h 411" name="T17"/>
                <a:gd fmla="*/ 331 w 654" name="T18"/>
                <a:gd fmla="*/ 275 h 411" name="T19"/>
                <a:gd fmla="*/ 370 w 654" name="T20"/>
                <a:gd fmla="*/ 250 h 411" name="T21"/>
                <a:gd fmla="*/ 433 w 654" name="T22"/>
                <a:gd fmla="*/ 210 h 411" name="T23"/>
                <a:gd fmla="*/ 428 w 654" name="T24"/>
                <a:gd fmla="*/ 145 h 411" name="T25"/>
                <a:gd fmla="*/ 434 w 654" name="T26"/>
                <a:gd fmla="*/ 122 h 411" name="T27"/>
                <a:gd fmla="*/ 393 w 654" name="T28"/>
                <a:gd fmla="*/ 101 h 411" name="T29"/>
                <a:gd fmla="*/ 364 w 654" name="T30"/>
                <a:gd fmla="*/ 101 h 411" name="T31"/>
                <a:gd fmla="*/ 322 w 654" name="T32"/>
                <a:gd fmla="*/ 84 h 411" name="T33"/>
                <a:gd fmla="*/ 298 w 654" name="T34"/>
                <a:gd fmla="*/ 57 h 411" name="T35"/>
                <a:gd fmla="*/ 275 w 654" name="T36"/>
                <a:gd fmla="*/ 56 h 411" name="T37"/>
                <a:gd fmla="*/ 224 w 654" name="T38"/>
                <a:gd fmla="*/ 56 h 411" name="T39"/>
                <a:gd fmla="*/ 131 w 654" name="T40"/>
                <a:gd fmla="*/ 0 h 411" name="T41"/>
                <a:gd fmla="*/ 112 w 654" name="T42"/>
                <a:gd fmla="*/ 6 h 411" name="T43"/>
                <a:gd fmla="*/ 54 w 654" name="T44"/>
                <a:gd fmla="*/ 6 h 411" name="T45"/>
                <a:gd fmla="*/ 63 w 654" name="T46"/>
                <a:gd fmla="*/ 28 h 411" name="T47"/>
                <a:gd fmla="*/ 88 w 654" name="T48"/>
                <a:gd fmla="*/ 35 h 411" name="T49"/>
                <a:gd fmla="*/ 60 w 654" name="T50"/>
                <a:gd fmla="*/ 56 h 411" name="T51"/>
                <a:gd fmla="*/ 60 w 654" name="T52"/>
                <a:gd fmla="*/ 82 h 411" name="T53"/>
                <a:gd fmla="*/ 76 w 654" name="T54"/>
                <a:gd fmla="*/ 107 h 411" name="T55"/>
                <a:gd fmla="*/ 97 w 654" name="T56"/>
                <a:gd fmla="*/ 163 h 411" name="T57"/>
                <a:gd fmla="*/ 83 w 654" name="T58"/>
                <a:gd fmla="*/ 172 h 411" name="T59"/>
                <a:gd fmla="*/ 12 w 654" name="T60"/>
                <a:gd fmla="*/ 201 h 411" name="T61"/>
                <a:gd fmla="*/ 10 w 654" name="T62"/>
                <a:gd fmla="*/ 226 h 411" name="T63"/>
                <a:gd fmla="*/ 23 w 654" name="T64"/>
                <a:gd fmla="*/ 257 h 411" name="T65"/>
                <a:gd fmla="*/ 53 w 654" name="T66"/>
                <a:gd fmla="*/ 296 h 41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54" name="T102"/>
                <a:gd fmla="*/ 0 h 411" name="T103"/>
                <a:gd fmla="*/ 654 w 654" name="T104"/>
                <a:gd fmla="*/ 411 h 411"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11" w="654">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3" name="Freeform 1081"/>
            <p:cNvSpPr/>
            <p:nvPr/>
          </p:nvSpPr>
          <p:spPr bwMode="auto">
            <a:xfrm rot="356891">
              <a:off x="5248636" y="3956266"/>
              <a:ext cx="1584790" cy="1219913"/>
            </a:xfrm>
            <a:custGeom>
              <a:gdLst>
                <a:gd fmla="*/ 286 w 1051" name="T0"/>
                <a:gd fmla="*/ 49 h 799" name="T1"/>
                <a:gd fmla="*/ 274 w 1051" name="T2"/>
                <a:gd fmla="*/ 18 h 799" name="T3"/>
                <a:gd fmla="*/ 320 w 1051" name="T4"/>
                <a:gd fmla="*/ 0 h 799" name="T5"/>
                <a:gd fmla="*/ 329 w 1051" name="T6"/>
                <a:gd fmla="*/ 33 h 799" name="T7"/>
                <a:gd fmla="*/ 373 w 1051" name="T8"/>
                <a:gd fmla="*/ 72 h 799" name="T9"/>
                <a:gd fmla="*/ 396 w 1051" name="T10"/>
                <a:gd fmla="*/ 72 h 799" name="T11"/>
                <a:gd fmla="*/ 414 w 1051" name="T12"/>
                <a:gd fmla="*/ 108 h 799" name="T13"/>
                <a:gd fmla="*/ 460 w 1051" name="T14"/>
                <a:gd fmla="*/ 103 h 799" name="T15"/>
                <a:gd fmla="*/ 481 w 1051" name="T16"/>
                <a:gd fmla="*/ 85 h 799" name="T17"/>
                <a:gd fmla="*/ 495 w 1051" name="T18"/>
                <a:gd fmla="*/ 103 h 799" name="T19"/>
                <a:gd fmla="*/ 545 w 1051" name="T20"/>
                <a:gd fmla="*/ 97 h 799" name="T21"/>
                <a:gd fmla="*/ 555 w 1051" name="T22"/>
                <a:gd fmla="*/ 111 h 799" name="T23"/>
                <a:gd fmla="*/ 607 w 1051" name="T24"/>
                <a:gd fmla="*/ 133 h 799" name="T25"/>
                <a:gd fmla="*/ 670 w 1051" name="T26"/>
                <a:gd fmla="*/ 141 h 799" name="T27"/>
                <a:gd fmla="*/ 700 w 1051" name="T28"/>
                <a:gd fmla="*/ 150 h 799" name="T29"/>
                <a:gd fmla="*/ 727 w 1051" name="T30"/>
                <a:gd fmla="*/ 170 h 799" name="T31"/>
                <a:gd fmla="*/ 730 w 1051" name="T32"/>
                <a:gd fmla="*/ 220 h 799" name="T33"/>
                <a:gd fmla="*/ 694 w 1051" name="T34"/>
                <a:gd fmla="*/ 238 h 799" name="T35"/>
                <a:gd fmla="*/ 637 w 1051" name="T36"/>
                <a:gd fmla="*/ 259 h 799" name="T37"/>
                <a:gd fmla="*/ 649 w 1051" name="T38"/>
                <a:gd fmla="*/ 298 h 799" name="T39"/>
                <a:gd fmla="*/ 692 w 1051" name="T40"/>
                <a:gd fmla="*/ 341 h 799" name="T41"/>
                <a:gd fmla="*/ 672 w 1051" name="T42"/>
                <a:gd fmla="*/ 411 h 799" name="T43"/>
                <a:gd fmla="*/ 637 w 1051" name="T44"/>
                <a:gd fmla="*/ 368 h 799" name="T45"/>
                <a:gd fmla="*/ 624 w 1051" name="T46"/>
                <a:gd fmla="*/ 350 h 799" name="T47"/>
                <a:gd fmla="*/ 587 w 1051" name="T48"/>
                <a:gd fmla="*/ 343 h 799" name="T49"/>
                <a:gd fmla="*/ 557 w 1051" name="T50"/>
                <a:gd fmla="*/ 372 h 799" name="T51"/>
                <a:gd fmla="*/ 533 w 1051" name="T52"/>
                <a:gd fmla="*/ 390 h 799" name="T53"/>
                <a:gd fmla="*/ 498 w 1051" name="T54"/>
                <a:gd fmla="*/ 382 h 799" name="T55"/>
                <a:gd fmla="*/ 481 w 1051" name="T56"/>
                <a:gd fmla="*/ 412 h 799" name="T57"/>
                <a:gd fmla="*/ 522 w 1051" name="T58"/>
                <a:gd fmla="*/ 446 h 799" name="T59"/>
                <a:gd fmla="*/ 461 w 1051" name="T60"/>
                <a:gd fmla="*/ 455 h 799" name="T61"/>
                <a:gd fmla="*/ 443 w 1051" name="T62"/>
                <a:gd fmla="*/ 433 h 799" name="T63"/>
                <a:gd fmla="*/ 404 w 1051" name="T64"/>
                <a:gd fmla="*/ 439 h 799" name="T65"/>
                <a:gd fmla="*/ 396 w 1051" name="T66"/>
                <a:gd fmla="*/ 410 h 799" name="T67"/>
                <a:gd fmla="*/ 375 w 1051" name="T68"/>
                <a:gd fmla="*/ 394 h 799" name="T69"/>
                <a:gd fmla="*/ 370 w 1051" name="T70"/>
                <a:gd fmla="*/ 416 h 799" name="T71"/>
                <a:gd fmla="*/ 349 w 1051" name="T72"/>
                <a:gd fmla="*/ 434 h 799" name="T73"/>
                <a:gd fmla="*/ 315 w 1051" name="T74"/>
                <a:gd fmla="*/ 495 h 799" name="T75"/>
                <a:gd fmla="*/ 303 w 1051" name="T76"/>
                <a:gd fmla="*/ 566 h 799" name="T77"/>
                <a:gd fmla="*/ 257 w 1051" name="T78"/>
                <a:gd fmla="*/ 579 h 799" name="T79"/>
                <a:gd fmla="*/ 190 w 1051" name="T80"/>
                <a:gd fmla="*/ 464 h 799" name="T81"/>
                <a:gd fmla="*/ 152 w 1051" name="T82"/>
                <a:gd fmla="*/ 442 h 799" name="T83"/>
                <a:gd fmla="*/ 153 w 1051" name="T84"/>
                <a:gd fmla="*/ 412 h 799" name="T85"/>
                <a:gd fmla="*/ 120 w 1051" name="T86"/>
                <a:gd fmla="*/ 416 h 799" name="T87"/>
                <a:gd fmla="*/ 88 w 1051" name="T88"/>
                <a:gd fmla="*/ 361 h 799" name="T89"/>
                <a:gd fmla="*/ 83 w 1051" name="T90"/>
                <a:gd fmla="*/ 254 h 799" name="T91"/>
                <a:gd fmla="*/ 78 w 1051" name="T92"/>
                <a:gd fmla="*/ 197 h 799" name="T93"/>
                <a:gd fmla="*/ 0 w 1051" name="T94"/>
                <a:gd fmla="*/ 95 h 799" name="T95"/>
                <a:gd fmla="*/ 11 w 1051" name="T96"/>
                <a:gd fmla="*/ 67 h 799" name="T97"/>
                <a:gd fmla="*/ 115 w 1051" name="T98"/>
                <a:gd fmla="*/ 72 h 799" name="T99"/>
                <a:gd fmla="*/ 148 w 1051" name="T100"/>
                <a:gd fmla="*/ 79 h 799" name="T101"/>
                <a:gd fmla="*/ 203 w 1051" name="T102"/>
                <a:gd fmla="*/ 107 h 799" name="T103"/>
                <a:gd fmla="*/ 210 w 1051" name="T104"/>
                <a:gd fmla="*/ 75 h 799" name="T105"/>
                <a:gd fmla="*/ 243 w 1051" name="T106"/>
                <a:gd fmla="*/ 81 h 799" name="T107"/>
                <a:gd fmla="*/ 277 w 1051" name="T108"/>
                <a:gd fmla="*/ 74 h 799" name="T109"/>
                <a:gd fmla="*/ 277 w 1051" name="T110"/>
                <a:gd fmla="*/ 72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051" name="T168"/>
                <a:gd fmla="*/ 0 h 799" name="T169"/>
                <a:gd fmla="*/ 1051 w 1051" name="T170"/>
                <a:gd fmla="*/ 799 h 79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4" name="Freeform 1082"/>
            <p:cNvSpPr/>
            <p:nvPr/>
          </p:nvSpPr>
          <p:spPr bwMode="auto">
            <a:xfrm rot="356891">
              <a:off x="2993399" y="3304327"/>
              <a:ext cx="2491840" cy="1376224"/>
            </a:xfrm>
            <a:custGeom>
              <a:gdLst>
                <a:gd fmla="*/ 703 w 1652" name="T0"/>
                <a:gd fmla="*/ 622 h 902" name="T1"/>
                <a:gd fmla="*/ 722 w 1652" name="T2"/>
                <a:gd fmla="*/ 644 h 902" name="T3"/>
                <a:gd fmla="*/ 780 w 1652" name="T4"/>
                <a:gd fmla="*/ 622 h 902" name="T5"/>
                <a:gd fmla="*/ 817 w 1652" name="T6"/>
                <a:gd fmla="*/ 594 h 902" name="T7"/>
                <a:gd fmla="*/ 862 w 1652" name="T8"/>
                <a:gd fmla="*/ 577 h 902" name="T9"/>
                <a:gd fmla="*/ 908 w 1652" name="T10"/>
                <a:gd fmla="*/ 560 h 902" name="T11"/>
                <a:gd fmla="*/ 983 w 1652" name="T12"/>
                <a:gd fmla="*/ 548 h 902" name="T13"/>
                <a:gd fmla="*/ 985 w 1652" name="T14"/>
                <a:gd fmla="*/ 577 h 902" name="T15"/>
                <a:gd fmla="*/ 1008 w 1652" name="T16"/>
                <a:gd fmla="*/ 581 h 902" name="T17"/>
                <a:gd fmla="*/ 993 w 1652" name="T18"/>
                <a:gd fmla="*/ 618 h 902" name="T19"/>
                <a:gd fmla="*/ 1008 w 1652" name="T20"/>
                <a:gd fmla="*/ 622 h 902" name="T21"/>
                <a:gd fmla="*/ 1072 w 1652" name="T22"/>
                <a:gd fmla="*/ 618 h 902" name="T23"/>
                <a:gd fmla="*/ 1110 w 1652" name="T24"/>
                <a:gd fmla="*/ 631 h 902" name="T25"/>
                <a:gd fmla="*/ 1127 w 1652" name="T26"/>
                <a:gd fmla="*/ 638 h 902" name="T27"/>
                <a:gd fmla="*/ 1130 w 1652" name="T28"/>
                <a:gd fmla="*/ 594 h 902" name="T29"/>
                <a:gd fmla="*/ 1156 w 1652" name="T30"/>
                <a:gd fmla="*/ 566 h 902" name="T31"/>
                <a:gd fmla="*/ 1136 w 1652" name="T32"/>
                <a:gd fmla="*/ 427 h 902" name="T33"/>
                <a:gd fmla="*/ 1114 w 1652" name="T34"/>
                <a:gd fmla="*/ 350 h 902" name="T35"/>
                <a:gd fmla="*/ 1059 w 1652" name="T36"/>
                <a:gd fmla="*/ 322 h 902" name="T37"/>
                <a:gd fmla="*/ 1023 w 1652" name="T38"/>
                <a:gd fmla="*/ 392 h 902" name="T39"/>
                <a:gd fmla="*/ 956 w 1652" name="T40"/>
                <a:gd fmla="*/ 356 h 902" name="T41"/>
                <a:gd fmla="*/ 835 w 1652" name="T42"/>
                <a:gd fmla="*/ 310 h 902" name="T43"/>
                <a:gd fmla="*/ 784 w 1652" name="T44"/>
                <a:gd fmla="*/ 302 h 902" name="T45"/>
                <a:gd fmla="*/ 685 w 1652" name="T46"/>
                <a:gd fmla="*/ 259 h 902" name="T47"/>
                <a:gd fmla="*/ 638 w 1652" name="T48"/>
                <a:gd fmla="*/ 140 h 902" name="T49"/>
                <a:gd fmla="*/ 656 w 1652" name="T50"/>
                <a:gd fmla="*/ 102 h 902" name="T51"/>
                <a:gd fmla="*/ 654 w 1652" name="T52"/>
                <a:gd fmla="*/ 51 h 902" name="T53"/>
                <a:gd fmla="*/ 662 w 1652" name="T54"/>
                <a:gd fmla="*/ 25 h 902" name="T55"/>
                <a:gd fmla="*/ 576 w 1652" name="T56"/>
                <a:gd fmla="*/ 0 h 902" name="T57"/>
                <a:gd fmla="*/ 514 w 1652" name="T58"/>
                <a:gd fmla="*/ 8 h 902" name="T59"/>
                <a:gd fmla="*/ 434 w 1652" name="T60"/>
                <a:gd fmla="*/ 35 h 902" name="T61"/>
                <a:gd fmla="*/ 359 w 1652" name="T62"/>
                <a:gd fmla="*/ 45 h 902" name="T63"/>
                <a:gd fmla="*/ 306 w 1652" name="T64"/>
                <a:gd fmla="*/ 15 h 902" name="T65"/>
                <a:gd fmla="*/ 222 w 1652" name="T66"/>
                <a:gd fmla="*/ 31 h 902" name="T67"/>
                <a:gd fmla="*/ 187 w 1652" name="T68"/>
                <a:gd fmla="*/ 12 h 902" name="T69"/>
                <a:gd fmla="*/ 123 w 1652" name="T70"/>
                <a:gd fmla="*/ 20 h 902" name="T71"/>
                <a:gd fmla="*/ 93 w 1652" name="T72"/>
                <a:gd fmla="*/ 62 h 902" name="T73"/>
                <a:gd fmla="*/ 76 w 1652" name="T74"/>
                <a:gd fmla="*/ 84 h 902" name="T75"/>
                <a:gd fmla="*/ 54 w 1652" name="T76"/>
                <a:gd fmla="*/ 96 h 902" name="T77"/>
                <a:gd fmla="*/ 44 w 1652" name="T78"/>
                <a:gd fmla="*/ 113 h 902" name="T79"/>
                <a:gd fmla="*/ 62 w 1652" name="T80"/>
                <a:gd fmla="*/ 150 h 902" name="T81"/>
                <a:gd fmla="*/ 59 w 1652" name="T82"/>
                <a:gd fmla="*/ 188 h 902" name="T83"/>
                <a:gd fmla="*/ 17 w 1652" name="T84"/>
                <a:gd fmla="*/ 176 h 902" name="T85"/>
                <a:gd fmla="*/ 0 w 1652" name="T86"/>
                <a:gd fmla="*/ 189 h 902" name="T87"/>
                <a:gd fmla="*/ 9 w 1652" name="T88"/>
                <a:gd fmla="*/ 225 h 902" name="T89"/>
                <a:gd fmla="*/ 6 w 1652" name="T90"/>
                <a:gd fmla="*/ 258 h 902" name="T91"/>
                <a:gd fmla="*/ 24 w 1652" name="T92"/>
                <a:gd fmla="*/ 270 h 902" name="T93"/>
                <a:gd fmla="*/ 76 w 1652" name="T94"/>
                <a:gd fmla="*/ 321 h 902" name="T95"/>
                <a:gd fmla="*/ 107 w 1652" name="T96"/>
                <a:gd fmla="*/ 367 h 902" name="T97"/>
                <a:gd fmla="*/ 127 w 1652" name="T98"/>
                <a:gd fmla="*/ 383 h 902" name="T99"/>
                <a:gd fmla="*/ 163 w 1652" name="T100"/>
                <a:gd fmla="*/ 380 h 902" name="T101"/>
                <a:gd fmla="*/ 244 w 1652" name="T102"/>
                <a:gd fmla="*/ 474 h 902" name="T103"/>
                <a:gd fmla="*/ 270 w 1652" name="T104"/>
                <a:gd fmla="*/ 465 h 902" name="T105"/>
                <a:gd fmla="*/ 278 w 1652" name="T106"/>
                <a:gd fmla="*/ 502 h 902" name="T107"/>
                <a:gd fmla="*/ 328 w 1652" name="T108"/>
                <a:gd fmla="*/ 524 h 902" name="T109"/>
                <a:gd fmla="*/ 369 w 1652" name="T110"/>
                <a:gd fmla="*/ 568 h 902" name="T111"/>
                <a:gd fmla="*/ 377 w 1652" name="T112"/>
                <a:gd fmla="*/ 588 h 902" name="T113"/>
                <a:gd fmla="*/ 425 w 1652" name="T114"/>
                <a:gd fmla="*/ 585 h 902" name="T115"/>
                <a:gd fmla="*/ 504 w 1652" name="T116"/>
                <a:gd fmla="*/ 604 h 902" name="T117"/>
                <a:gd fmla="*/ 541 w 1652" name="T118"/>
                <a:gd fmla="*/ 615 h 902" name="T119"/>
                <a:gd fmla="*/ 543 w 1652" name="T120"/>
                <a:gd fmla="*/ 652 h 902" name="T121"/>
                <a:gd fmla="*/ 611 w 1652" name="T122"/>
                <a:gd fmla="*/ 596 h 902" name="T123"/>
                <a:gd fmla="*/ 666 w 1652" name="T124"/>
                <a:gd fmla="*/ 618 h 90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652" name="T189"/>
                <a:gd fmla="*/ 0 h 902" name="T190"/>
                <a:gd fmla="*/ 1652 w 1652" name="T191"/>
                <a:gd fmla="*/ 902 h 90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902" w="1651">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5" name="Freeform 1083"/>
            <p:cNvSpPr/>
            <p:nvPr/>
          </p:nvSpPr>
          <p:spPr bwMode="auto">
            <a:xfrm rot="356891">
              <a:off x="4410631" y="3056858"/>
              <a:ext cx="1606872" cy="1174038"/>
            </a:xfrm>
            <a:custGeom>
              <a:gdLst>
                <a:gd fmla="*/ 59 w 1067" name="T0"/>
                <a:gd fmla="*/ 207 h 770" name="T1"/>
                <a:gd fmla="*/ 96 w 1067" name="T2"/>
                <a:gd fmla="*/ 185 h 770" name="T3"/>
                <a:gd fmla="*/ 80 w 1067" name="T4"/>
                <a:gd fmla="*/ 172 h 770" name="T5"/>
                <a:gd fmla="*/ 103 w 1067" name="T6"/>
                <a:gd fmla="*/ 152 h 770" name="T7"/>
                <a:gd fmla="*/ 74 w 1067" name="T8"/>
                <a:gd fmla="*/ 91 h 770" name="T9"/>
                <a:gd fmla="*/ 93 w 1067" name="T10"/>
                <a:gd fmla="*/ 36 h 770" name="T11"/>
                <a:gd fmla="*/ 242 w 1067" name="T12"/>
                <a:gd fmla="*/ 0 h 770" name="T13"/>
                <a:gd fmla="*/ 333 w 1067" name="T14"/>
                <a:gd fmla="*/ 20 h 770" name="T15"/>
                <a:gd fmla="*/ 386 w 1067" name="T16"/>
                <a:gd fmla="*/ 52 h 770" name="T17"/>
                <a:gd fmla="*/ 436 w 1067" name="T18"/>
                <a:gd fmla="*/ 31 h 770" name="T19"/>
                <a:gd fmla="*/ 501 w 1067" name="T20"/>
                <a:gd fmla="*/ 24 h 770" name="T21"/>
                <a:gd fmla="*/ 584 w 1067" name="T22"/>
                <a:gd fmla="*/ 47 h 770" name="T23"/>
                <a:gd fmla="*/ 636 w 1067" name="T24"/>
                <a:gd fmla="*/ 109 h 770" name="T25"/>
                <a:gd fmla="*/ 683 w 1067" name="T26"/>
                <a:gd fmla="*/ 127 h 770" name="T27"/>
                <a:gd fmla="*/ 729 w 1067" name="T28"/>
                <a:gd fmla="*/ 214 h 770" name="T29"/>
                <a:gd fmla="*/ 739 w 1067" name="T30"/>
                <a:gd fmla="*/ 273 h 770" name="T31"/>
                <a:gd fmla="*/ 713 w 1067" name="T32"/>
                <a:gd fmla="*/ 315 h 770" name="T33"/>
                <a:gd fmla="*/ 685 w 1067" name="T34"/>
                <a:gd fmla="*/ 342 h 770" name="T35"/>
                <a:gd fmla="*/ 673 w 1067" name="T36"/>
                <a:gd fmla="*/ 380 h 770" name="T37"/>
                <a:gd fmla="*/ 641 w 1067" name="T38"/>
                <a:gd fmla="*/ 362 h 770" name="T39"/>
                <a:gd fmla="*/ 643 w 1067" name="T40"/>
                <a:gd fmla="*/ 391 h 770" name="T41"/>
                <a:gd fmla="*/ 691 w 1067" name="T42"/>
                <a:gd fmla="*/ 419 h 770" name="T43"/>
                <a:gd fmla="*/ 715 w 1067" name="T44"/>
                <a:gd fmla="*/ 432 h 770" name="T45"/>
                <a:gd fmla="*/ 706 w 1067" name="T46"/>
                <a:gd fmla="*/ 455 h 770" name="T47"/>
                <a:gd fmla="*/ 673 w 1067" name="T48"/>
                <a:gd fmla="*/ 463 h 770" name="T49"/>
                <a:gd fmla="*/ 639 w 1067" name="T50"/>
                <a:gd fmla="*/ 458 h 770" name="T51"/>
                <a:gd fmla="*/ 633 w 1067" name="T52"/>
                <a:gd fmla="*/ 489 h 770" name="T53"/>
                <a:gd fmla="*/ 578 w 1067" name="T54"/>
                <a:gd fmla="*/ 461 h 770" name="T55"/>
                <a:gd fmla="*/ 544 w 1067" name="T56"/>
                <a:gd fmla="*/ 454 h 770" name="T57"/>
                <a:gd fmla="*/ 440 w 1067" name="T58"/>
                <a:gd fmla="*/ 450 h 770" name="T59"/>
                <a:gd fmla="*/ 429 w 1067" name="T60"/>
                <a:gd fmla="*/ 477 h 770" name="T61"/>
                <a:gd fmla="*/ 419 w 1067" name="T62"/>
                <a:gd fmla="*/ 506 h 770" name="T63"/>
                <a:gd fmla="*/ 322 w 1067" name="T64"/>
                <a:gd fmla="*/ 543 h 770" name="T65"/>
                <a:gd fmla="*/ 278 w 1067" name="T66"/>
                <a:gd fmla="*/ 487 h 770" name="T67"/>
                <a:gd fmla="*/ 158 w 1067" name="T68"/>
                <a:gd fmla="*/ 467 h 770" name="T69"/>
                <a:gd fmla="*/ 113 w 1067" name="T70"/>
                <a:gd fmla="*/ 438 h 770" name="T71"/>
                <a:gd fmla="*/ 2 w 1067" name="T72"/>
                <a:gd fmla="*/ 328 h 770" name="T73"/>
                <a:gd fmla="*/ 18 w 1067" name="T74"/>
                <a:gd fmla="*/ 294 h 770" name="T75"/>
                <a:gd fmla="*/ 31 w 1067" name="T76"/>
                <a:gd fmla="*/ 232 h 770" name="T77"/>
                <a:gd fmla="*/ 36 w 1067" name="T78"/>
                <a:gd fmla="*/ 197 h 7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067" name="T120"/>
                <a:gd fmla="*/ 0 h 770" name="T121"/>
                <a:gd fmla="*/ 1067 w 1067" name="T122"/>
                <a:gd fmla="*/ 770 h 77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770" w="1067">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6" name="Freeform 1084"/>
            <p:cNvSpPr/>
            <p:nvPr/>
          </p:nvSpPr>
          <p:spPr bwMode="auto">
            <a:xfrm rot="356891">
              <a:off x="4992195" y="2650480"/>
              <a:ext cx="1741062" cy="1517244"/>
            </a:xfrm>
            <a:custGeom>
              <a:gdLst>
                <a:gd fmla="*/ 4 w 1155" name="T0"/>
                <a:gd fmla="*/ 115 h 994" name="T1"/>
                <a:gd fmla="*/ 123 w 1155" name="T2"/>
                <a:gd fmla="*/ 46 h 994" name="T3"/>
                <a:gd fmla="*/ 157 w 1155" name="T4"/>
                <a:gd fmla="*/ 0 h 994" name="T5"/>
                <a:gd fmla="*/ 203 w 1155" name="T6"/>
                <a:gd fmla="*/ 25 h 994" name="T7"/>
                <a:gd fmla="*/ 239 w 1155" name="T8"/>
                <a:gd fmla="*/ 146 h 994" name="T9"/>
                <a:gd fmla="*/ 336 w 1155" name="T10"/>
                <a:gd fmla="*/ 137 h 994" name="T11"/>
                <a:gd fmla="*/ 351 w 1155" name="T12"/>
                <a:gd fmla="*/ 169 h 994" name="T13"/>
                <a:gd fmla="*/ 359 w 1155" name="T14"/>
                <a:gd fmla="*/ 234 h 994" name="T15"/>
                <a:gd fmla="*/ 375 w 1155" name="T16"/>
                <a:gd fmla="*/ 252 h 994" name="T17"/>
                <a:gd fmla="*/ 471 w 1155" name="T18"/>
                <a:gd fmla="*/ 271 h 994" name="T19"/>
                <a:gd fmla="*/ 554 w 1155" name="T20"/>
                <a:gd fmla="*/ 267 h 994" name="T21"/>
                <a:gd fmla="*/ 528 w 1155" name="T22"/>
                <a:gd fmla="*/ 314 h 994" name="T23"/>
                <a:gd fmla="*/ 556 w 1155" name="T24"/>
                <a:gd fmla="*/ 378 h 994" name="T25"/>
                <a:gd fmla="*/ 622 w 1155" name="T26"/>
                <a:gd fmla="*/ 468 h 994" name="T27"/>
                <a:gd fmla="*/ 647 w 1155" name="T28"/>
                <a:gd fmla="*/ 516 h 994" name="T29"/>
                <a:gd fmla="*/ 681 w 1155" name="T30"/>
                <a:gd fmla="*/ 500 h 994" name="T31"/>
                <a:gd fmla="*/ 692 w 1155" name="T32"/>
                <a:gd fmla="*/ 458 h 994" name="T33"/>
                <a:gd fmla="*/ 697 w 1155" name="T34"/>
                <a:gd fmla="*/ 389 h 994" name="T35"/>
                <a:gd fmla="*/ 727 w 1155" name="T36"/>
                <a:gd fmla="*/ 403 h 994" name="T37"/>
                <a:gd fmla="*/ 807 w 1155" name="T38"/>
                <a:gd fmla="*/ 464 h 994" name="T39"/>
                <a:gd fmla="*/ 796 w 1155" name="T40"/>
                <a:gd fmla="*/ 519 h 994" name="T41"/>
                <a:gd fmla="*/ 754 w 1155" name="T42"/>
                <a:gd fmla="*/ 534 h 994" name="T43"/>
                <a:gd fmla="*/ 710 w 1155" name="T44"/>
                <a:gd fmla="*/ 540 h 994" name="T45"/>
                <a:gd fmla="*/ 690 w 1155" name="T46"/>
                <a:gd fmla="*/ 556 h 994" name="T47"/>
                <a:gd fmla="*/ 697 w 1155" name="T48"/>
                <a:gd fmla="*/ 596 h 994" name="T49"/>
                <a:gd fmla="*/ 687 w 1155" name="T50"/>
                <a:gd fmla="*/ 646 h 994" name="T51"/>
                <a:gd fmla="*/ 662 w 1155" name="T52"/>
                <a:gd fmla="*/ 671 h 994" name="T53"/>
                <a:gd fmla="*/ 634 w 1155" name="T54"/>
                <a:gd fmla="*/ 711 h 994" name="T55"/>
                <a:gd fmla="*/ 572 w 1155" name="T56"/>
                <a:gd fmla="*/ 704 h 994" name="T57"/>
                <a:gd fmla="*/ 547 w 1155" name="T58"/>
                <a:gd fmla="*/ 679 h 994" name="T59"/>
                <a:gd fmla="*/ 501 w 1155" name="T60"/>
                <a:gd fmla="*/ 623 h 994" name="T61"/>
                <a:gd fmla="*/ 448 w 1155" name="T62"/>
                <a:gd fmla="*/ 624 h 994" name="T63"/>
                <a:gd fmla="*/ 413 w 1155" name="T64"/>
                <a:gd fmla="*/ 620 h 994" name="T65"/>
                <a:gd fmla="*/ 387 w 1155" name="T66"/>
                <a:gd fmla="*/ 587 h 994" name="T67"/>
                <a:gd fmla="*/ 431 w 1155" name="T68"/>
                <a:gd fmla="*/ 595 h 994" name="T69"/>
                <a:gd fmla="*/ 458 w 1155" name="T70"/>
                <a:gd fmla="*/ 540 h 994" name="T71"/>
                <a:gd fmla="*/ 487 w 1155" name="T72"/>
                <a:gd fmla="*/ 458 h 994" name="T73"/>
                <a:gd fmla="*/ 429 w 1155" name="T74"/>
                <a:gd fmla="*/ 351 h 994" name="T75"/>
                <a:gd fmla="*/ 344 w 1155" name="T76"/>
                <a:gd fmla="*/ 310 h 994" name="T77"/>
                <a:gd fmla="*/ 246 w 1155" name="T78"/>
                <a:gd fmla="*/ 248 h 994" name="T79"/>
                <a:gd fmla="*/ 149 w 1155" name="T80"/>
                <a:gd fmla="*/ 274 h 994" name="T81"/>
                <a:gd fmla="*/ 77 w 1155" name="T82"/>
                <a:gd fmla="*/ 244 h 99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55" name="T126"/>
                <a:gd fmla="*/ 0 h 994" name="T127"/>
                <a:gd fmla="*/ 1155 w 1155" name="T128"/>
                <a:gd fmla="*/ 994 h 99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94" w="1155">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7" name="Freeform 1085"/>
            <p:cNvSpPr/>
            <p:nvPr/>
          </p:nvSpPr>
          <p:spPr bwMode="auto">
            <a:xfrm rot="356891">
              <a:off x="2857264" y="1387863"/>
              <a:ext cx="2571675" cy="1991278"/>
            </a:xfrm>
            <a:custGeom>
              <a:gdLst>
                <a:gd fmla="*/ 818 w 1707" name="T0"/>
                <a:gd fmla="*/ 31 h 1305" name="T1"/>
                <a:gd fmla="*/ 854 w 1707" name="T2"/>
                <a:gd fmla="*/ 80 h 1305" name="T3"/>
                <a:gd fmla="*/ 906 w 1707" name="T4"/>
                <a:gd fmla="*/ 115 h 1305" name="T5"/>
                <a:gd fmla="*/ 950 w 1707" name="T6"/>
                <a:gd fmla="*/ 206 h 1305" name="T7"/>
                <a:gd fmla="*/ 926 w 1707" name="T8"/>
                <a:gd fmla="*/ 278 h 1305" name="T9"/>
                <a:gd fmla="*/ 1054 w 1707" name="T10"/>
                <a:gd fmla="*/ 338 h 1305" name="T11"/>
                <a:gd fmla="*/ 1144 w 1707" name="T12"/>
                <a:gd fmla="*/ 408 h 1305" name="T13"/>
                <a:gd fmla="*/ 1190 w 1707" name="T14"/>
                <a:gd fmla="*/ 511 h 1305" name="T15"/>
                <a:gd fmla="*/ 1157 w 1707" name="T16"/>
                <a:gd fmla="*/ 558 h 1305" name="T17"/>
                <a:gd fmla="*/ 1037 w 1707" name="T18"/>
                <a:gd fmla="*/ 627 h 1305" name="T19"/>
                <a:gd fmla="*/ 1019 w 1707" name="T20"/>
                <a:gd fmla="*/ 735 h 1305" name="T21"/>
                <a:gd fmla="*/ 849 w 1707" name="T22"/>
                <a:gd fmla="*/ 788 h 1305" name="T23"/>
                <a:gd fmla="*/ 880 w 1707" name="T24"/>
                <a:gd fmla="*/ 886 h 1305" name="T25"/>
                <a:gd fmla="*/ 860 w 1707" name="T26"/>
                <a:gd fmla="*/ 921 h 1305" name="T27"/>
                <a:gd fmla="*/ 836 w 1707" name="T28"/>
                <a:gd fmla="*/ 942 h 1305" name="T29"/>
                <a:gd fmla="*/ 769 w 1707" name="T30"/>
                <a:gd fmla="*/ 925 h 1305" name="T31"/>
                <a:gd fmla="*/ 652 w 1707" name="T32"/>
                <a:gd fmla="*/ 907 h 1305" name="T33"/>
                <a:gd fmla="*/ 536 w 1707" name="T34"/>
                <a:gd fmla="*/ 930 h 1305" name="T35"/>
                <a:gd fmla="*/ 446 w 1707" name="T36"/>
                <a:gd fmla="*/ 914 h 1305" name="T37"/>
                <a:gd fmla="*/ 343 w 1707" name="T38"/>
                <a:gd fmla="*/ 923 h 1305" name="T39"/>
                <a:gd fmla="*/ 286 w 1707" name="T40"/>
                <a:gd fmla="*/ 894 h 1305" name="T41"/>
                <a:gd fmla="*/ 224 w 1707" name="T42"/>
                <a:gd fmla="*/ 850 h 1305" name="T43"/>
                <a:gd fmla="*/ 91 w 1707" name="T44"/>
                <a:gd fmla="*/ 824 h 1305" name="T45"/>
                <a:gd fmla="*/ 73 w 1707" name="T46"/>
                <a:gd fmla="*/ 771 h 1305" name="T47"/>
                <a:gd fmla="*/ 45 w 1707" name="T48"/>
                <a:gd fmla="*/ 733 h 1305" name="T49"/>
                <a:gd fmla="*/ 27 w 1707" name="T50"/>
                <a:gd fmla="*/ 696 h 1305" name="T51"/>
                <a:gd fmla="*/ 45 w 1707" name="T52"/>
                <a:gd fmla="*/ 653 h 1305" name="T53"/>
                <a:gd fmla="*/ 7 w 1707" name="T54"/>
                <a:gd fmla="*/ 601 h 1305" name="T55"/>
                <a:gd fmla="*/ 4 w 1707" name="T56"/>
                <a:gd fmla="*/ 544 h 1305" name="T57"/>
                <a:gd fmla="*/ 27 w 1707" name="T58"/>
                <a:gd fmla="*/ 508 h 1305" name="T59"/>
                <a:gd fmla="*/ 94 w 1707" name="T60"/>
                <a:gd fmla="*/ 484 h 1305" name="T61"/>
                <a:gd fmla="*/ 127 w 1707" name="T62"/>
                <a:gd fmla="*/ 487 h 1305" name="T63"/>
                <a:gd fmla="*/ 163 w 1707" name="T64"/>
                <a:gd fmla="*/ 507 h 1305" name="T65"/>
                <a:gd fmla="*/ 286 w 1707" name="T66"/>
                <a:gd fmla="*/ 463 h 1305" name="T67"/>
                <a:gd fmla="*/ 387 w 1707" name="T68"/>
                <a:gd fmla="*/ 394 h 1305" name="T69"/>
                <a:gd fmla="*/ 420 w 1707" name="T70"/>
                <a:gd fmla="*/ 363 h 1305" name="T71"/>
                <a:gd fmla="*/ 401 w 1707" name="T72"/>
                <a:gd fmla="*/ 248 h 1305" name="T73"/>
                <a:gd fmla="*/ 490 w 1707" name="T74"/>
                <a:gd fmla="*/ 226 h 1305" name="T75"/>
                <a:gd fmla="*/ 531 w 1707" name="T76"/>
                <a:gd fmla="*/ 248 h 1305" name="T77"/>
                <a:gd fmla="*/ 577 w 1707" name="T78"/>
                <a:gd fmla="*/ 118 h 1305" name="T79"/>
                <a:gd fmla="*/ 649 w 1707" name="T80"/>
                <a:gd fmla="*/ 136 h 1305" name="T81"/>
                <a:gd fmla="*/ 711 w 1707" name="T82"/>
                <a:gd fmla="*/ 60 h 1305" name="T83"/>
                <a:gd fmla="*/ 766 w 1707" name="T84"/>
                <a:gd fmla="*/ 26 h 1305" name="T85"/>
                <a:gd fmla="*/ 812 w 1707" name="T86"/>
                <a:gd fmla="*/ 7 h 130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7" name="T132"/>
                <a:gd fmla="*/ 0 h 1305" name="T133"/>
                <a:gd fmla="*/ 1707 w 1707" name="T134"/>
                <a:gd fmla="*/ 1305 h 130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05" w="1707">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8" name="Freeform 1086"/>
            <p:cNvSpPr/>
            <p:nvPr/>
          </p:nvSpPr>
          <p:spPr bwMode="auto">
            <a:xfrm rot="356891">
              <a:off x="6361154" y="3183719"/>
              <a:ext cx="633576" cy="1160447"/>
            </a:xfrm>
            <a:custGeom>
              <a:gdLst>
                <a:gd fmla="*/ 244 w 420" name="T0"/>
                <a:gd fmla="*/ 328 h 761" name="T1"/>
                <a:gd fmla="*/ 238 w 420" name="T2"/>
                <a:gd fmla="*/ 185 h 761" name="T3"/>
                <a:gd fmla="*/ 258 w 420" name="T4"/>
                <a:gd fmla="*/ 137 h 761" name="T5"/>
                <a:gd fmla="*/ 257 w 420" name="T6"/>
                <a:gd fmla="*/ 74 h 761" name="T7"/>
                <a:gd fmla="*/ 268 w 420" name="T8"/>
                <a:gd fmla="*/ 28 h 761" name="T9"/>
                <a:gd fmla="*/ 259 w 420" name="T10"/>
                <a:gd fmla="*/ 0 h 761" name="T11"/>
                <a:gd fmla="*/ 215 w 420" name="T12"/>
                <a:gd fmla="*/ 15 h 761" name="T13"/>
                <a:gd fmla="*/ 200 w 420" name="T14"/>
                <a:gd fmla="*/ 56 h 761" name="T15"/>
                <a:gd fmla="*/ 183 w 420" name="T16"/>
                <a:gd fmla="*/ 69 h 761" name="T17"/>
                <a:gd fmla="*/ 125 w 420" name="T18"/>
                <a:gd fmla="*/ 139 h 761" name="T19"/>
                <a:gd fmla="*/ 82 w 420" name="T20"/>
                <a:gd fmla="*/ 137 h 761" name="T21"/>
                <a:gd fmla="*/ 72 w 420" name="T22"/>
                <a:gd fmla="*/ 183 h 761" name="T23"/>
                <a:gd fmla="*/ 125 w 420" name="T24"/>
                <a:gd fmla="*/ 217 h 761" name="T25"/>
                <a:gd fmla="*/ 156 w 420" name="T26"/>
                <a:gd fmla="*/ 250 h 761" name="T27"/>
                <a:gd fmla="*/ 151 w 420" name="T28"/>
                <a:gd fmla="*/ 295 h 761" name="T29"/>
                <a:gd fmla="*/ 109 w 420" name="T30"/>
                <a:gd fmla="*/ 311 h 761" name="T31"/>
                <a:gd fmla="*/ 103 w 420" name="T32"/>
                <a:gd fmla="*/ 320 h 761" name="T33"/>
                <a:gd fmla="*/ 75 w 420" name="T34"/>
                <a:gd fmla="*/ 336 h 761" name="T35"/>
                <a:gd fmla="*/ 40 w 420" name="T36"/>
                <a:gd fmla="*/ 328 h 761" name="T37"/>
                <a:gd fmla="*/ 40 w 420" name="T38"/>
                <a:gd fmla="*/ 343 h 761" name="T39"/>
                <a:gd fmla="*/ 27 w 420" name="T40"/>
                <a:gd fmla="*/ 367 h 761" name="T41"/>
                <a:gd fmla="*/ 32 w 420" name="T42"/>
                <a:gd fmla="*/ 413 h 761" name="T43"/>
                <a:gd fmla="*/ 36 w 420" name="T44"/>
                <a:gd fmla="*/ 433 h 761" name="T45"/>
                <a:gd fmla="*/ 0 w 420" name="T46"/>
                <a:gd fmla="*/ 441 h 761" name="T47"/>
                <a:gd fmla="*/ 4 w 420" name="T48"/>
                <a:gd fmla="*/ 481 h 761" name="T49"/>
                <a:gd fmla="*/ 18 w 420" name="T50"/>
                <a:gd fmla="*/ 498 h 761" name="T51"/>
                <a:gd fmla="*/ 68 w 420" name="T52"/>
                <a:gd fmla="*/ 491 h 761" name="T53"/>
                <a:gd fmla="*/ 78 w 420" name="T54"/>
                <a:gd fmla="*/ 507 h 761" name="T55"/>
                <a:gd fmla="*/ 131 w 420" name="T56"/>
                <a:gd fmla="*/ 529 h 761" name="T57"/>
                <a:gd fmla="*/ 193 w 420" name="T58"/>
                <a:gd fmla="*/ 537 h 761" name="T59"/>
                <a:gd fmla="*/ 224 w 420" name="T60"/>
                <a:gd fmla="*/ 546 h 761" name="T61"/>
                <a:gd fmla="*/ 216 w 420" name="T62"/>
                <a:gd fmla="*/ 514 h 761" name="T63"/>
                <a:gd fmla="*/ 244 w 420" name="T64"/>
                <a:gd fmla="*/ 484 h 761" name="T65"/>
                <a:gd fmla="*/ 238 w 420" name="T66"/>
                <a:gd fmla="*/ 469 h 761" name="T67"/>
                <a:gd fmla="*/ 210 w 420" name="T68"/>
                <a:gd fmla="*/ 451 h 761" name="T69"/>
                <a:gd fmla="*/ 263 w 420" name="T70"/>
                <a:gd fmla="*/ 446 h 761" name="T71"/>
                <a:gd fmla="*/ 279 w 420" name="T72"/>
                <a:gd fmla="*/ 451 h 761" name="T73"/>
                <a:gd fmla="*/ 293 w 420" name="T74"/>
                <a:gd fmla="*/ 420 h 761" name="T75"/>
                <a:gd fmla="*/ 251 w 420" name="T76"/>
                <a:gd fmla="*/ 347 h 7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20" name="T117"/>
                <a:gd fmla="*/ 0 h 761" name="T118"/>
                <a:gd fmla="*/ 420 w 420" name="T119"/>
                <a:gd fmla="*/ 761 h 7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61" w="420">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29" name="Freeform 1087"/>
            <p:cNvSpPr/>
            <p:nvPr/>
          </p:nvSpPr>
          <p:spPr bwMode="auto">
            <a:xfrm rot="356891">
              <a:off x="6878257" y="3682185"/>
              <a:ext cx="764367" cy="701703"/>
            </a:xfrm>
            <a:custGeom>
              <a:gdLst>
                <a:gd fmla="*/ 41 w 506" name="T0"/>
                <a:gd fmla="*/ 231 h 460" name="T1"/>
                <a:gd fmla="*/ 92 w 506" name="T2"/>
                <a:gd fmla="*/ 278 h 460" name="T3"/>
                <a:gd fmla="*/ 134 w 506" name="T4"/>
                <a:gd fmla="*/ 287 h 460" name="T5"/>
                <a:gd fmla="*/ 173 w 506" name="T6"/>
                <a:gd fmla="*/ 280 h 460" name="T7"/>
                <a:gd fmla="*/ 185 w 506" name="T8"/>
                <a:gd fmla="*/ 287 h 460" name="T9"/>
                <a:gd fmla="*/ 198 w 506" name="T10"/>
                <a:gd fmla="*/ 280 h 460" name="T11"/>
                <a:gd fmla="*/ 208 w 506" name="T12"/>
                <a:gd fmla="*/ 288 h 460" name="T13"/>
                <a:gd fmla="*/ 213 w 506" name="T14"/>
                <a:gd fmla="*/ 304 h 460" name="T15"/>
                <a:gd fmla="*/ 232 w 506" name="T16"/>
                <a:gd fmla="*/ 316 h 460" name="T17"/>
                <a:gd fmla="*/ 256 w 506" name="T18"/>
                <a:gd fmla="*/ 316 h 460" name="T19"/>
                <a:gd fmla="*/ 275 w 506" name="T20"/>
                <a:gd fmla="*/ 332 h 460" name="T21"/>
                <a:gd fmla="*/ 291 w 506" name="T22"/>
                <a:gd fmla="*/ 323 h 460" name="T23"/>
                <a:gd fmla="*/ 304 w 506" name="T24"/>
                <a:gd fmla="*/ 332 h 460" name="T25"/>
                <a:gd fmla="*/ 315 w 506" name="T26"/>
                <a:gd fmla="*/ 309 h 460" name="T27"/>
                <a:gd fmla="*/ 330 w 506" name="T28"/>
                <a:gd fmla="*/ 301 h 460" name="T29"/>
                <a:gd fmla="*/ 333 w 506" name="T30"/>
                <a:gd fmla="*/ 284 h 460" name="T31"/>
                <a:gd fmla="*/ 326 w 506" name="T32"/>
                <a:gd fmla="*/ 251 h 460" name="T33"/>
                <a:gd fmla="*/ 324 w 506" name="T34"/>
                <a:gd fmla="*/ 249 h 460" name="T35"/>
                <a:gd fmla="*/ 309 w 506" name="T36"/>
                <a:gd fmla="*/ 264 h 460" name="T37"/>
                <a:gd fmla="*/ 285 w 506" name="T38"/>
                <a:gd fmla="*/ 245 h 460" name="T39"/>
                <a:gd fmla="*/ 269 w 506" name="T40"/>
                <a:gd fmla="*/ 224 h 460" name="T41"/>
                <a:gd fmla="*/ 285 w 506" name="T42"/>
                <a:gd fmla="*/ 210 h 460" name="T43"/>
                <a:gd fmla="*/ 289 w 506" name="T44"/>
                <a:gd fmla="*/ 188 h 460" name="T45"/>
                <a:gd fmla="*/ 301 w 506" name="T46"/>
                <a:gd fmla="*/ 180 h 460" name="T47"/>
                <a:gd fmla="*/ 299 w 506" name="T48"/>
                <a:gd fmla="*/ 150 h 460" name="T49"/>
                <a:gd fmla="*/ 307 w 506" name="T50"/>
                <a:gd fmla="*/ 145 h 460" name="T51"/>
                <a:gd fmla="*/ 321 w 506" name="T52"/>
                <a:gd fmla="*/ 153 h 460" name="T53"/>
                <a:gd fmla="*/ 330 w 506" name="T54"/>
                <a:gd fmla="*/ 167 h 460" name="T55"/>
                <a:gd fmla="*/ 348 w 506" name="T56"/>
                <a:gd fmla="*/ 153 h 460" name="T57"/>
                <a:gd fmla="*/ 355 w 506" name="T58"/>
                <a:gd fmla="*/ 145 h 460" name="T59"/>
                <a:gd fmla="*/ 352 w 506" name="T60"/>
                <a:gd fmla="*/ 130 h 460" name="T61"/>
                <a:gd fmla="*/ 330 w 506" name="T62"/>
                <a:gd fmla="*/ 118 h 460" name="T63"/>
                <a:gd fmla="*/ 325 w 506" name="T64"/>
                <a:gd fmla="*/ 103 h 460" name="T65"/>
                <a:gd fmla="*/ 286 w 506" name="T66"/>
                <a:gd fmla="*/ 109 h 460" name="T67"/>
                <a:gd fmla="*/ 262 w 506" name="T68"/>
                <a:gd fmla="*/ 86 h 460" name="T69"/>
                <a:gd fmla="*/ 251 w 506" name="T70"/>
                <a:gd fmla="*/ 83 h 460" name="T71"/>
                <a:gd fmla="*/ 251 w 506" name="T72"/>
                <a:gd fmla="*/ 68 h 460" name="T73"/>
                <a:gd fmla="*/ 305 w 506" name="T74"/>
                <a:gd fmla="*/ 6 h 460" name="T75"/>
                <a:gd fmla="*/ 285 w 506" name="T76"/>
                <a:gd fmla="*/ 12 h 460" name="T77"/>
                <a:gd fmla="*/ 273 w 506" name="T78"/>
                <a:gd fmla="*/ 20 h 460" name="T79"/>
                <a:gd fmla="*/ 269 w 506" name="T80"/>
                <a:gd fmla="*/ 13 h 460" name="T81"/>
                <a:gd fmla="*/ 269 w 506" name="T82"/>
                <a:gd fmla="*/ 4 h 460" name="T83"/>
                <a:gd fmla="*/ 259 w 506" name="T84"/>
                <a:gd fmla="*/ 0 h 460" name="T85"/>
                <a:gd fmla="*/ 234 w 506" name="T86"/>
                <a:gd fmla="*/ 10 h 460" name="T87"/>
                <a:gd fmla="*/ 173 w 506" name="T88"/>
                <a:gd fmla="*/ 2 h 460" name="T89"/>
                <a:gd fmla="*/ 169 w 506" name="T90"/>
                <a:gd fmla="*/ 54 h 460" name="T91"/>
                <a:gd fmla="*/ 140 w 506" name="T92"/>
                <a:gd fmla="*/ 78 h 460" name="T93"/>
                <a:gd fmla="*/ 100 w 506" name="T94"/>
                <a:gd fmla="*/ 86 h 460" name="T95"/>
                <a:gd fmla="*/ 45 w 506" name="T96"/>
                <a:gd fmla="*/ 126 h 460" name="T97"/>
                <a:gd fmla="*/ 0 w 506" name="T98"/>
                <a:gd fmla="*/ 138 h 460" name="T99"/>
                <a:gd fmla="*/ 0 w 506" name="T100"/>
                <a:gd fmla="*/ 146 h 460" name="T101"/>
                <a:gd fmla="*/ 41 w 506" name="T102"/>
                <a:gd fmla="*/ 212 h 460" name="T103"/>
                <a:gd fmla="*/ 41 w 506" name="T104"/>
                <a:gd fmla="*/ 231 h 460" name="T105"/>
                <a:gd fmla="*/ 41 w 506" name="T106"/>
                <a:gd fmla="*/ 231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06" name="T162"/>
                <a:gd fmla="*/ 0 h 460" name="T163"/>
                <a:gd fmla="*/ 506 w 506" name="T164"/>
                <a:gd fmla="*/ 460 h 46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0" name="Freeform 1088"/>
            <p:cNvSpPr/>
            <p:nvPr/>
          </p:nvSpPr>
          <p:spPr bwMode="auto">
            <a:xfrm rot="356891">
              <a:off x="6903931" y="3036605"/>
              <a:ext cx="441635" cy="925978"/>
            </a:xfrm>
            <a:custGeom>
              <a:gdLst>
                <a:gd fmla="*/ 13 w 292" name="T0"/>
                <a:gd fmla="*/ 440 h 606" name="T1"/>
                <a:gd fmla="*/ 59 w 292" name="T2"/>
                <a:gd fmla="*/ 427 h 606" name="T3"/>
                <a:gd fmla="*/ 114 w 292" name="T4"/>
                <a:gd fmla="*/ 387 h 606" name="T5"/>
                <a:gd fmla="*/ 153 w 292" name="T6"/>
                <a:gd fmla="*/ 379 h 606" name="T7"/>
                <a:gd fmla="*/ 184 w 292" name="T8"/>
                <a:gd fmla="*/ 355 h 606" name="T9"/>
                <a:gd fmla="*/ 186 w 292" name="T10"/>
                <a:gd fmla="*/ 301 h 606" name="T11"/>
                <a:gd fmla="*/ 172 w 292" name="T12"/>
                <a:gd fmla="*/ 282 h 606" name="T13"/>
                <a:gd fmla="*/ 177 w 292" name="T14"/>
                <a:gd fmla="*/ 266 h 606" name="T15"/>
                <a:gd fmla="*/ 186 w 292" name="T16"/>
                <a:gd fmla="*/ 252 h 606" name="T17"/>
                <a:gd fmla="*/ 191 w 292" name="T18"/>
                <a:gd fmla="*/ 229 h 606" name="T19"/>
                <a:gd fmla="*/ 199 w 292" name="T20"/>
                <a:gd fmla="*/ 213 h 606" name="T21"/>
                <a:gd fmla="*/ 184 w 292" name="T22"/>
                <a:gd fmla="*/ 182 h 606" name="T23"/>
                <a:gd fmla="*/ 162 w 292" name="T24"/>
                <a:gd fmla="*/ 156 h 606" name="T25"/>
                <a:gd fmla="*/ 174 w 292" name="T26"/>
                <a:gd fmla="*/ 113 h 606" name="T27"/>
                <a:gd fmla="*/ 200 w 292" name="T28"/>
                <a:gd fmla="*/ 96 h 606" name="T29"/>
                <a:gd fmla="*/ 206 w 292" name="T30"/>
                <a:gd fmla="*/ 68 h 606" name="T31"/>
                <a:gd fmla="*/ 194 w 292" name="T32"/>
                <a:gd fmla="*/ 45 h 606" name="T33"/>
                <a:gd fmla="*/ 194 w 292" name="T34"/>
                <a:gd fmla="*/ 15 h 606" name="T35"/>
                <a:gd fmla="*/ 177 w 292" name="T36"/>
                <a:gd fmla="*/ 0 h 606" name="T37"/>
                <a:gd fmla="*/ 137 w 292" name="T38"/>
                <a:gd fmla="*/ 20 h 606" name="T39"/>
                <a:gd fmla="*/ 132 w 292" name="T40"/>
                <a:gd fmla="*/ 14 h 606" name="T41"/>
                <a:gd fmla="*/ 110 w 292" name="T42"/>
                <a:gd fmla="*/ 31 h 606" name="T43"/>
                <a:gd fmla="*/ 93 w 292" name="T44"/>
                <a:gd fmla="*/ 29 h 606" name="T45"/>
                <a:gd fmla="*/ 59 w 292" name="T46"/>
                <a:gd fmla="*/ 80 h 606" name="T47"/>
                <a:gd fmla="*/ 47 w 292" name="T48"/>
                <a:gd fmla="*/ 80 h 606" name="T49"/>
                <a:gd fmla="*/ 29 w 292" name="T50"/>
                <a:gd fmla="*/ 96 h 606" name="T51"/>
                <a:gd fmla="*/ 30 w 292" name="T52"/>
                <a:gd fmla="*/ 119 h 606" name="T53"/>
                <a:gd fmla="*/ 21 w 292" name="T54"/>
                <a:gd fmla="*/ 138 h 606" name="T55"/>
                <a:gd fmla="*/ 18 w 292" name="T56"/>
                <a:gd fmla="*/ 164 h 606" name="T57"/>
                <a:gd fmla="*/ 2 w 292" name="T58"/>
                <a:gd fmla="*/ 191 h 606" name="T59"/>
                <a:gd fmla="*/ 20 w 292" name="T60"/>
                <a:gd fmla="*/ 229 h 606" name="T61"/>
                <a:gd fmla="*/ 13 w 292" name="T62"/>
                <a:gd fmla="*/ 252 h 606" name="T63"/>
                <a:gd fmla="*/ 0 w 292" name="T64"/>
                <a:gd fmla="*/ 277 h 606" name="T65"/>
                <a:gd fmla="*/ 20 w 292" name="T66"/>
                <a:gd fmla="*/ 371 h 606" name="T67"/>
                <a:gd fmla="*/ 6 w 292" name="T68"/>
                <a:gd fmla="*/ 421 h 606" name="T69"/>
                <a:gd fmla="*/ 13 w 292" name="T70"/>
                <a:gd fmla="*/ 440 h 606" name="T71"/>
                <a:gd fmla="*/ 13 w 292" name="T72"/>
                <a:gd fmla="*/ 440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2" name="T111"/>
                <a:gd fmla="*/ 0 h 606" name="T112"/>
                <a:gd fmla="*/ 292 w 292" name="T113"/>
                <a:gd fmla="*/ 606 h 60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1" name="Freeform 1089"/>
            <p:cNvSpPr/>
            <p:nvPr/>
          </p:nvSpPr>
          <p:spPr bwMode="auto">
            <a:xfrm rot="356891">
              <a:off x="7455721" y="3400310"/>
              <a:ext cx="828914" cy="575977"/>
            </a:xfrm>
            <a:custGeom>
              <a:gdLst>
                <a:gd fmla="*/ 85 w 549" name="T0"/>
                <a:gd fmla="*/ 263 h 378" name="T1"/>
                <a:gd fmla="*/ 88 w 549" name="T2"/>
                <a:gd fmla="*/ 248 h 378" name="T3"/>
                <a:gd fmla="*/ 102 w 549" name="T4"/>
                <a:gd fmla="*/ 241 h 378" name="T5"/>
                <a:gd fmla="*/ 126 w 549" name="T6"/>
                <a:gd fmla="*/ 263 h 378" name="T7"/>
                <a:gd fmla="*/ 134 w 549" name="T8"/>
                <a:gd fmla="*/ 263 h 378" name="T9"/>
                <a:gd fmla="*/ 157 w 549" name="T10"/>
                <a:gd fmla="*/ 260 h 378" name="T11"/>
                <a:gd fmla="*/ 171 w 549" name="T12"/>
                <a:gd fmla="*/ 248 h 378" name="T13"/>
                <a:gd fmla="*/ 188 w 549" name="T14"/>
                <a:gd fmla="*/ 265 h 378" name="T15"/>
                <a:gd fmla="*/ 197 w 549" name="T16"/>
                <a:gd fmla="*/ 251 h 378" name="T17"/>
                <a:gd fmla="*/ 199 w 549" name="T18"/>
                <a:gd fmla="*/ 242 h 378" name="T19"/>
                <a:gd fmla="*/ 214 w 549" name="T20"/>
                <a:gd fmla="*/ 234 h 378" name="T21"/>
                <a:gd fmla="*/ 218 w 549" name="T22"/>
                <a:gd fmla="*/ 214 h 378" name="T23"/>
                <a:gd fmla="*/ 235 w 549" name="T24"/>
                <a:gd fmla="*/ 212 h 378" name="T25"/>
                <a:gd fmla="*/ 276 w 549" name="T26"/>
                <a:gd fmla="*/ 136 h 378" name="T27"/>
                <a:gd fmla="*/ 269 w 549" name="T28"/>
                <a:gd fmla="*/ 124 h 378" name="T29"/>
                <a:gd fmla="*/ 276 w 549" name="T30"/>
                <a:gd fmla="*/ 115 h 378" name="T31"/>
                <a:gd fmla="*/ 287 w 549" name="T32"/>
                <a:gd fmla="*/ 119 h 378" name="T33"/>
                <a:gd fmla="*/ 300 w 549" name="T34"/>
                <a:gd fmla="*/ 111 h 378" name="T35"/>
                <a:gd fmla="*/ 308 w 549" name="T36"/>
                <a:gd fmla="*/ 93 h 378" name="T37"/>
                <a:gd fmla="*/ 344 w 549" name="T38"/>
                <a:gd fmla="*/ 59 h 378" name="T39"/>
                <a:gd fmla="*/ 371 w 549" name="T40"/>
                <a:gd fmla="*/ 50 h 378" name="T41"/>
                <a:gd fmla="*/ 385 w 549" name="T42"/>
                <a:gd fmla="*/ 38 h 378" name="T43"/>
                <a:gd fmla="*/ 380 w 549" name="T44"/>
                <a:gd fmla="*/ 12 h 378" name="T45"/>
                <a:gd fmla="*/ 362 w 549" name="T46"/>
                <a:gd fmla="*/ 10 h 378" name="T47"/>
                <a:gd fmla="*/ 320 w 549" name="T48"/>
                <a:gd fmla="*/ 13 h 378" name="T49"/>
                <a:gd fmla="*/ 292 w 549" name="T50"/>
                <a:gd fmla="*/ 0 h 378" name="T51"/>
                <a:gd fmla="*/ 274 w 549" name="T52"/>
                <a:gd fmla="*/ 4 h 378" name="T53"/>
                <a:gd fmla="*/ 231 w 549" name="T54"/>
                <a:gd fmla="*/ 59 h 378" name="T55"/>
                <a:gd fmla="*/ 218 w 549" name="T56"/>
                <a:gd fmla="*/ 68 h 378" name="T57"/>
                <a:gd fmla="*/ 191 w 549" name="T58"/>
                <a:gd fmla="*/ 56 h 378" name="T59"/>
                <a:gd fmla="*/ 188 w 549" name="T60"/>
                <a:gd fmla="*/ 41 h 378" name="T61"/>
                <a:gd fmla="*/ 182 w 549" name="T62"/>
                <a:gd fmla="*/ 15 h 378" name="T63"/>
                <a:gd fmla="*/ 167 w 549" name="T64"/>
                <a:gd fmla="*/ 6 h 378" name="T65"/>
                <a:gd fmla="*/ 143 w 549" name="T66"/>
                <a:gd fmla="*/ 12 h 378" name="T67"/>
                <a:gd fmla="*/ 127 w 549" name="T68"/>
                <a:gd fmla="*/ 2 h 378" name="T69"/>
                <a:gd fmla="*/ 104 w 549" name="T70"/>
                <a:gd fmla="*/ 31 h 378" name="T71"/>
                <a:gd fmla="*/ 80 w 549" name="T72"/>
                <a:gd fmla="*/ 38 h 378" name="T73"/>
                <a:gd fmla="*/ 46 w 549" name="T74"/>
                <a:gd fmla="*/ 69 h 378" name="T75"/>
                <a:gd fmla="*/ 10 w 549" name="T76"/>
                <a:gd fmla="*/ 140 h 378" name="T77"/>
                <a:gd fmla="*/ 18 w 549" name="T78"/>
                <a:gd fmla="*/ 159 h 378" name="T79"/>
                <a:gd fmla="*/ 18 w 549" name="T80"/>
                <a:gd fmla="*/ 167 h 378" name="T81"/>
                <a:gd fmla="*/ 18 w 549" name="T82"/>
                <a:gd fmla="*/ 176 h 378" name="T83"/>
                <a:gd fmla="*/ 21 w 549" name="T84"/>
                <a:gd fmla="*/ 184 h 378" name="T85"/>
                <a:gd fmla="*/ 35 w 549" name="T86"/>
                <a:gd fmla="*/ 175 h 378" name="T87"/>
                <a:gd fmla="*/ 53 w 549" name="T88"/>
                <a:gd fmla="*/ 170 h 378" name="T89"/>
                <a:gd fmla="*/ 0 w 549" name="T90"/>
                <a:gd fmla="*/ 231 h 378" name="T91"/>
                <a:gd fmla="*/ 0 w 549" name="T92"/>
                <a:gd fmla="*/ 246 h 378" name="T93"/>
                <a:gd fmla="*/ 11 w 549" name="T94"/>
                <a:gd fmla="*/ 248 h 378" name="T95"/>
                <a:gd fmla="*/ 35 w 549" name="T96"/>
                <a:gd fmla="*/ 272 h 378" name="T97"/>
                <a:gd fmla="*/ 74 w 549" name="T98"/>
                <a:gd fmla="*/ 267 h 378" name="T99"/>
                <a:gd fmla="*/ 85 w 549" name="T100"/>
                <a:gd fmla="*/ 263 h 378" name="T101"/>
                <a:gd fmla="*/ 85 w 549" name="T102"/>
                <a:gd fmla="*/ 263 h 37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49" name="T156"/>
                <a:gd fmla="*/ 0 h 378" name="T157"/>
                <a:gd fmla="*/ 549 w 549" name="T158"/>
                <a:gd fmla="*/ 378 h 37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78" w="549">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2" name="Freeform 1090"/>
            <p:cNvSpPr/>
            <p:nvPr/>
          </p:nvSpPr>
          <p:spPr bwMode="auto">
            <a:xfrm rot="356891">
              <a:off x="7270097" y="2735720"/>
              <a:ext cx="684534" cy="1002436"/>
            </a:xfrm>
            <a:custGeom>
              <a:gdLst>
                <a:gd fmla="*/ 125 w 455" name="T0"/>
                <a:gd fmla="*/ 459 h 658" name="T1"/>
                <a:gd fmla="*/ 152 w 455" name="T2"/>
                <a:gd fmla="*/ 369 h 658" name="T3"/>
                <a:gd fmla="*/ 210 w 455" name="T4"/>
                <a:gd fmla="*/ 331 h 658" name="T5"/>
                <a:gd fmla="*/ 223 w 455" name="T6"/>
                <a:gd fmla="*/ 295 h 658" name="T7"/>
                <a:gd fmla="*/ 198 w 455" name="T8"/>
                <a:gd fmla="*/ 282 h 658" name="T9"/>
                <a:gd fmla="*/ 167 w 455" name="T10"/>
                <a:gd fmla="*/ 265 h 658" name="T11"/>
                <a:gd fmla="*/ 151 w 455" name="T12"/>
                <a:gd fmla="*/ 221 h 658" name="T13"/>
                <a:gd fmla="*/ 122 w 455" name="T14"/>
                <a:gd fmla="*/ 223 h 658" name="T15"/>
                <a:gd fmla="*/ 91 w 455" name="T16"/>
                <a:gd fmla="*/ 216 h 658" name="T17"/>
                <a:gd fmla="*/ 113 w 455" name="T18"/>
                <a:gd fmla="*/ 168 h 658" name="T19"/>
                <a:gd fmla="*/ 139 w 455" name="T20"/>
                <a:gd fmla="*/ 120 h 658" name="T21"/>
                <a:gd fmla="*/ 182 w 455" name="T22"/>
                <a:gd fmla="*/ 140 h 658" name="T23"/>
                <a:gd fmla="*/ 199 w 455" name="T24"/>
                <a:gd fmla="*/ 171 h 658" name="T25"/>
                <a:gd fmla="*/ 203 w 455" name="T26"/>
                <a:gd fmla="*/ 199 h 658" name="T27"/>
                <a:gd fmla="*/ 228 w 455" name="T28"/>
                <a:gd fmla="*/ 229 h 658" name="T29"/>
                <a:gd fmla="*/ 289 w 455" name="T30"/>
                <a:gd fmla="*/ 212 h 658" name="T31"/>
                <a:gd fmla="*/ 315 w 455" name="T32"/>
                <a:gd fmla="*/ 157 h 658" name="T33"/>
                <a:gd fmla="*/ 283 w 455" name="T34"/>
                <a:gd fmla="*/ 128 h 658" name="T35"/>
                <a:gd fmla="*/ 267 w 455" name="T36"/>
                <a:gd fmla="*/ 82 h 658" name="T37"/>
                <a:gd fmla="*/ 210 w 455" name="T38"/>
                <a:gd fmla="*/ 52 h 658" name="T39"/>
                <a:gd fmla="*/ 178 w 455" name="T40"/>
                <a:gd fmla="*/ 0 h 658" name="T41"/>
                <a:gd fmla="*/ 139 w 455" name="T42"/>
                <a:gd fmla="*/ 30 h 658" name="T43"/>
                <a:gd fmla="*/ 141 w 455" name="T44"/>
                <a:gd fmla="*/ 53 h 658" name="T45"/>
                <a:gd fmla="*/ 102 w 455" name="T46"/>
                <a:gd fmla="*/ 66 h 658" name="T47"/>
                <a:gd fmla="*/ 81 w 455" name="T48"/>
                <a:gd fmla="*/ 74 h 658" name="T49"/>
                <a:gd fmla="*/ 45 w 455" name="T50"/>
                <a:gd fmla="*/ 84 h 658" name="T51"/>
                <a:gd fmla="*/ 36 w 455" name="T52"/>
                <a:gd fmla="*/ 53 h 658" name="T53"/>
                <a:gd fmla="*/ 6 w 455" name="T54"/>
                <a:gd fmla="*/ 97 h 658" name="T55"/>
                <a:gd fmla="*/ 19 w 455" name="T56"/>
                <a:gd fmla="*/ 167 h 658" name="T57"/>
                <a:gd fmla="*/ 36 w 455" name="T58"/>
                <a:gd fmla="*/ 212 h 658" name="T59"/>
                <a:gd fmla="*/ 43 w 455" name="T60"/>
                <a:gd fmla="*/ 261 h 658" name="T61"/>
                <a:gd fmla="*/ 4 w 455" name="T62"/>
                <a:gd fmla="*/ 321 h 658" name="T63"/>
                <a:gd fmla="*/ 41 w 455" name="T64"/>
                <a:gd fmla="*/ 377 h 658" name="T65"/>
                <a:gd fmla="*/ 29 w 455" name="T66"/>
                <a:gd fmla="*/ 416 h 658" name="T67"/>
                <a:gd fmla="*/ 15 w 455" name="T68"/>
                <a:gd fmla="*/ 447 h 658" name="T69"/>
                <a:gd fmla="*/ 89 w 455" name="T70"/>
                <a:gd fmla="*/ 473 h 658" name="T71"/>
                <a:gd fmla="*/ 124 w 455" name="T72"/>
                <a:gd fmla="*/ 466 h 65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455" name="T111"/>
                <a:gd fmla="*/ 0 h 658" name="T112"/>
                <a:gd fmla="*/ 455 w 455" name="T113"/>
                <a:gd fmla="*/ 658 h 65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58" w="455">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3" name="Freeform 1091"/>
            <p:cNvSpPr/>
            <p:nvPr/>
          </p:nvSpPr>
          <p:spPr bwMode="auto">
            <a:xfrm rot="356891">
              <a:off x="7632736" y="3094679"/>
              <a:ext cx="134190" cy="244663"/>
            </a:xfrm>
            <a:custGeom>
              <a:gdLst>
                <a:gd fmla="*/ 51 w 89" name="T0"/>
                <a:gd fmla="*/ 108 h 160" name="T1"/>
                <a:gd fmla="*/ 32 w 89" name="T2"/>
                <a:gd fmla="*/ 116 h 160" name="T3"/>
                <a:gd fmla="*/ 4 w 89" name="T4"/>
                <a:gd fmla="*/ 108 h 160" name="T5"/>
                <a:gd fmla="*/ 2 w 89" name="T6"/>
                <a:gd fmla="*/ 100 h 160" name="T7"/>
                <a:gd fmla="*/ 0 w 89" name="T8"/>
                <a:gd fmla="*/ 48 h 160" name="T9"/>
                <a:gd fmla="*/ 20 w 89" name="T10"/>
                <a:gd fmla="*/ 39 h 160" name="T11"/>
                <a:gd fmla="*/ 17 w 89" name="T12"/>
                <a:gd fmla="*/ 29 h 160" name="T13"/>
                <a:gd fmla="*/ 21 w 89" name="T14"/>
                <a:gd fmla="*/ 10 h 160" name="T15"/>
                <a:gd fmla="*/ 23 w 89" name="T16"/>
                <a:gd fmla="*/ 0 h 160" name="T17"/>
                <a:gd fmla="*/ 34 w 89" name="T18"/>
                <a:gd fmla="*/ 5 h 160" name="T19"/>
                <a:gd fmla="*/ 38 w 89" name="T20"/>
                <a:gd fmla="*/ 23 h 160" name="T21"/>
                <a:gd fmla="*/ 36 w 89" name="T22"/>
                <a:gd fmla="*/ 33 h 160" name="T23"/>
                <a:gd fmla="*/ 59 w 89" name="T24"/>
                <a:gd fmla="*/ 50 h 160" name="T25"/>
                <a:gd fmla="*/ 61 w 89" name="T26"/>
                <a:gd fmla="*/ 62 h 160" name="T27"/>
                <a:gd fmla="*/ 48 w 89" name="T28"/>
                <a:gd fmla="*/ 72 h 160" name="T29"/>
                <a:gd fmla="*/ 45 w 89" name="T30"/>
                <a:gd fmla="*/ 93 h 160" name="T31"/>
                <a:gd fmla="*/ 51 w 89" name="T32"/>
                <a:gd fmla="*/ 108 h 160" name="T33"/>
                <a:gd fmla="*/ 51 w 89" name="T34"/>
                <a:gd fmla="*/ 108 h 16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9" name="T54"/>
                <a:gd fmla="*/ 0 h 160" name="T55"/>
                <a:gd fmla="*/ 89 w 89" name="T56"/>
                <a:gd fmla="*/ 160 h 16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0" w="89">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4" name="Freeform 1092"/>
            <p:cNvSpPr/>
            <p:nvPr/>
          </p:nvSpPr>
          <p:spPr bwMode="auto">
            <a:xfrm rot="356891">
              <a:off x="7480809" y="2987315"/>
              <a:ext cx="214022" cy="232769"/>
            </a:xfrm>
            <a:custGeom>
              <a:gdLst>
                <a:gd fmla="*/ 75 w 142" name="T0"/>
                <a:gd fmla="*/ 93 h 153" name="T1"/>
                <a:gd fmla="*/ 74 w 142" name="T2"/>
                <a:gd fmla="*/ 78 h 153" name="T3"/>
                <a:gd fmla="*/ 68 w 142" name="T4"/>
                <a:gd fmla="*/ 65 h 153" name="T5"/>
                <a:gd fmla="*/ 96 w 142" name="T6"/>
                <a:gd fmla="*/ 56 h 153" name="T7"/>
                <a:gd fmla="*/ 98 w 142" name="T8"/>
                <a:gd fmla="*/ 45 h 153" name="T9"/>
                <a:gd fmla="*/ 91 w 142" name="T10"/>
                <a:gd fmla="*/ 19 h 153" name="T11"/>
                <a:gd fmla="*/ 83 w 142" name="T12"/>
                <a:gd fmla="*/ 19 h 153" name="T13"/>
                <a:gd fmla="*/ 47 w 142" name="T14"/>
                <a:gd fmla="*/ 0 h 153" name="T15"/>
                <a:gd fmla="*/ 28 w 142" name="T16"/>
                <a:gd fmla="*/ 20 h 153" name="T17"/>
                <a:gd fmla="*/ 23 w 142" name="T18"/>
                <a:gd fmla="*/ 47 h 153" name="T19"/>
                <a:gd fmla="*/ 4 w 142" name="T20"/>
                <a:gd fmla="*/ 72 h 153" name="T21"/>
                <a:gd fmla="*/ 0 w 142" name="T22"/>
                <a:gd fmla="*/ 95 h 153" name="T23"/>
                <a:gd fmla="*/ 4 w 142" name="T24"/>
                <a:gd fmla="*/ 107 h 153" name="T25"/>
                <a:gd fmla="*/ 31 w 142" name="T26"/>
                <a:gd fmla="*/ 102 h 153" name="T27"/>
                <a:gd fmla="*/ 51 w 142" name="T28"/>
                <a:gd fmla="*/ 109 h 153" name="T29"/>
                <a:gd fmla="*/ 59 w 142" name="T30"/>
                <a:gd fmla="*/ 99 h 153" name="T31"/>
                <a:gd fmla="*/ 75 w 142" name="T32"/>
                <a:gd fmla="*/ 93 h 153" name="T33"/>
                <a:gd fmla="*/ 75 w 142" name="T34"/>
                <a:gd fmla="*/ 93 h 1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 name="T54"/>
                <a:gd fmla="*/ 0 h 153" name="T55"/>
                <a:gd fmla="*/ 142 w 142" name="T56"/>
                <a:gd fmla="*/ 153 h 15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3" w="142">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5" name="Freeform 1093"/>
            <p:cNvSpPr/>
            <p:nvPr/>
          </p:nvSpPr>
          <p:spPr bwMode="auto">
            <a:xfrm rot="356891">
              <a:off x="6218349" y="3198611"/>
              <a:ext cx="348213" cy="611655"/>
            </a:xfrm>
            <a:custGeom>
              <a:gdLst>
                <a:gd fmla="*/ 152 w 230" name="T0"/>
                <a:gd fmla="*/ 163 h 400" name="T1"/>
                <a:gd fmla="*/ 153 w 230" name="T2"/>
                <a:gd fmla="*/ 131 h 400" name="T3"/>
                <a:gd fmla="*/ 162 w 230" name="T4"/>
                <a:gd fmla="*/ 117 h 400" name="T5"/>
                <a:gd fmla="*/ 158 w 230" name="T6"/>
                <a:gd fmla="*/ 103 h 400" name="T7"/>
                <a:gd fmla="*/ 107 w 230" name="T8"/>
                <a:gd fmla="*/ 84 h 400" name="T9"/>
                <a:gd fmla="*/ 111 w 230" name="T10"/>
                <a:gd fmla="*/ 62 h 400" name="T11"/>
                <a:gd fmla="*/ 127 w 230" name="T12"/>
                <a:gd fmla="*/ 40 h 400" name="T13"/>
                <a:gd fmla="*/ 118 w 230" name="T14"/>
                <a:gd fmla="*/ 5 h 400" name="T15"/>
                <a:gd fmla="*/ 113 w 230" name="T16"/>
                <a:gd fmla="*/ 0 h 400" name="T17"/>
                <a:gd fmla="*/ 80 w 230" name="T18"/>
                <a:gd fmla="*/ 23 h 400" name="T19"/>
                <a:gd fmla="*/ 65 w 230" name="T20"/>
                <a:gd fmla="*/ 74 h 400" name="T21"/>
                <a:gd fmla="*/ 61 w 230" name="T22"/>
                <a:gd fmla="*/ 110 h 400" name="T23"/>
                <a:gd fmla="*/ 33 w 230" name="T24"/>
                <a:gd fmla="*/ 131 h 400" name="T25"/>
                <a:gd fmla="*/ 19 w 230" name="T26"/>
                <a:gd fmla="*/ 138 h 400" name="T27"/>
                <a:gd fmla="*/ 0 w 230" name="T28"/>
                <a:gd fmla="*/ 142 h 400" name="T29"/>
                <a:gd fmla="*/ 42 w 230" name="T30"/>
                <a:gd fmla="*/ 196 h 400" name="T31"/>
                <a:gd fmla="*/ 50 w 230" name="T32"/>
                <a:gd fmla="*/ 237 h 400" name="T33"/>
                <a:gd fmla="*/ 47 w 230" name="T34"/>
                <a:gd fmla="*/ 256 h 400" name="T35"/>
                <a:gd fmla="*/ 76 w 230" name="T36"/>
                <a:gd fmla="*/ 272 h 400" name="T37"/>
                <a:gd fmla="*/ 76 w 230" name="T38"/>
                <a:gd fmla="*/ 284 h 400" name="T39"/>
                <a:gd fmla="*/ 102 w 230" name="T40"/>
                <a:gd fmla="*/ 291 h 400" name="T41"/>
                <a:gd fmla="*/ 109 w 230" name="T42"/>
                <a:gd fmla="*/ 291 h 400" name="T43"/>
                <a:gd fmla="*/ 109 w 230" name="T44"/>
                <a:gd fmla="*/ 267 h 400" name="T45"/>
                <a:gd fmla="*/ 129 w 230" name="T46"/>
                <a:gd fmla="*/ 265 h 400" name="T47"/>
                <a:gd fmla="*/ 135 w 230" name="T48"/>
                <a:gd fmla="*/ 238 h 400" name="T49"/>
                <a:gd fmla="*/ 120 w 230" name="T50"/>
                <a:gd fmla="*/ 226 h 400" name="T51"/>
                <a:gd fmla="*/ 109 w 230" name="T52"/>
                <a:gd fmla="*/ 215 h 400" name="T53"/>
                <a:gd fmla="*/ 114 w 230" name="T54"/>
                <a:gd fmla="*/ 164 h 400" name="T55"/>
                <a:gd fmla="*/ 125 w 230" name="T56"/>
                <a:gd fmla="*/ 158 h 400" name="T57"/>
                <a:gd fmla="*/ 143 w 230" name="T58"/>
                <a:gd fmla="*/ 166 h 400" name="T59"/>
                <a:gd fmla="*/ 152 w 230" name="T60"/>
                <a:gd fmla="*/ 163 h 400" name="T61"/>
                <a:gd fmla="*/ 152 w 230" name="T62"/>
                <a:gd fmla="*/ 163 h 4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400" name="T97"/>
                <a:gd fmla="*/ 230 w 230" name="T98"/>
                <a:gd fmla="*/ 400 h 40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00" w="23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6" name="Freeform 1094"/>
            <p:cNvSpPr/>
            <p:nvPr/>
          </p:nvSpPr>
          <p:spPr bwMode="auto">
            <a:xfrm rot="356891">
              <a:off x="5556958" y="964881"/>
              <a:ext cx="2826463" cy="2594437"/>
            </a:xfrm>
            <a:custGeom>
              <a:gdLst>
                <a:gd fmla="*/ 428 w 1876" name="T0"/>
                <a:gd fmla="*/ 1194 h 1700" name="T1"/>
                <a:gd fmla="*/ 484 w 1876" name="T2"/>
                <a:gd fmla="*/ 1090 h 1700" name="T3"/>
                <a:gd fmla="*/ 524 w 1876" name="T4"/>
                <a:gd fmla="*/ 1187 h 1700" name="T5"/>
                <a:gd fmla="*/ 577 w 1876" name="T6"/>
                <a:gd fmla="*/ 1208 h 1700" name="T7"/>
                <a:gd fmla="*/ 644 w 1876" name="T8"/>
                <a:gd fmla="*/ 1104 h 1700" name="T9"/>
                <a:gd fmla="*/ 712 w 1876" name="T10"/>
                <a:gd fmla="*/ 1069 h 1700" name="T11"/>
                <a:gd fmla="*/ 791 w 1876" name="T12"/>
                <a:gd fmla="*/ 1003 h 1700" name="T13"/>
                <a:gd fmla="*/ 839 w 1876" name="T14"/>
                <a:gd fmla="*/ 938 h 1700" name="T15"/>
                <a:gd fmla="*/ 885 w 1876" name="T16"/>
                <a:gd fmla="*/ 865 h 1700" name="T17"/>
                <a:gd fmla="*/ 930 w 1876" name="T18"/>
                <a:gd fmla="*/ 868 h 1700" name="T19"/>
                <a:gd fmla="*/ 985 w 1876" name="T20"/>
                <a:gd fmla="*/ 851 h 1700" name="T21"/>
                <a:gd fmla="*/ 1052 w 1876" name="T22"/>
                <a:gd fmla="*/ 844 h 1700" name="T23"/>
                <a:gd fmla="*/ 1116 w 1876" name="T24"/>
                <a:gd fmla="*/ 869 h 1700" name="T25"/>
                <a:gd fmla="*/ 1150 w 1876" name="T26"/>
                <a:gd fmla="*/ 843 h 1700" name="T27"/>
                <a:gd fmla="*/ 1217 w 1876" name="T28"/>
                <a:gd fmla="*/ 777 h 1700" name="T29"/>
                <a:gd fmla="*/ 1276 w 1876" name="T30"/>
                <a:gd fmla="*/ 743 h 1700" name="T31"/>
                <a:gd fmla="*/ 1291 w 1876" name="T32"/>
                <a:gd fmla="*/ 686 h 1700" name="T33"/>
                <a:gd fmla="*/ 1220 w 1876" name="T34"/>
                <a:gd fmla="*/ 646 h 1700" name="T35"/>
                <a:gd fmla="*/ 1202 w 1876" name="T36"/>
                <a:gd fmla="*/ 564 h 1700" name="T37"/>
                <a:gd fmla="*/ 1224 w 1876" name="T38"/>
                <a:gd fmla="*/ 536 h 1700" name="T39"/>
                <a:gd fmla="*/ 1232 w 1876" name="T40"/>
                <a:gd fmla="*/ 473 h 1700" name="T41"/>
                <a:gd fmla="*/ 1232 w 1876" name="T42"/>
                <a:gd fmla="*/ 457 h 1700" name="T43"/>
                <a:gd fmla="*/ 1250 w 1876" name="T44"/>
                <a:gd fmla="*/ 336 h 1700" name="T45"/>
                <a:gd fmla="*/ 1275 w 1876" name="T46"/>
                <a:gd fmla="*/ 348 h 1700" name="T47"/>
                <a:gd fmla="*/ 1284 w 1876" name="T48"/>
                <a:gd fmla="*/ 191 h 1700" name="T49"/>
                <a:gd fmla="*/ 1200 w 1876" name="T50"/>
                <a:gd fmla="*/ 124 h 1700" name="T51"/>
                <a:gd fmla="*/ 1135 w 1876" name="T52"/>
                <a:gd fmla="*/ 83 h 1700" name="T53"/>
                <a:gd fmla="*/ 1072 w 1876" name="T54"/>
                <a:gd fmla="*/ 63 h 1700" name="T55"/>
                <a:gd fmla="*/ 1061 w 1876" name="T56"/>
                <a:gd fmla="*/ 0 h 1700" name="T57"/>
                <a:gd fmla="*/ 1035 w 1876" name="T58"/>
                <a:gd fmla="*/ 63 h 1700" name="T59"/>
                <a:gd fmla="*/ 1004 w 1876" name="T60"/>
                <a:gd fmla="*/ 232 h 1700" name="T61"/>
                <a:gd fmla="*/ 918 w 1876" name="T62"/>
                <a:gd fmla="*/ 298 h 1700" name="T63"/>
                <a:gd fmla="*/ 861 w 1876" name="T64"/>
                <a:gd fmla="*/ 419 h 1700" name="T65"/>
                <a:gd fmla="*/ 950 w 1876" name="T66"/>
                <a:gd fmla="*/ 440 h 1700" name="T67"/>
                <a:gd fmla="*/ 1076 w 1876" name="T68"/>
                <a:gd fmla="*/ 484 h 1700" name="T69"/>
                <a:gd fmla="*/ 987 w 1876" name="T70"/>
                <a:gd fmla="*/ 523 h 1700" name="T71"/>
                <a:gd fmla="*/ 915 w 1876" name="T72"/>
                <a:gd fmla="*/ 573 h 1700" name="T73"/>
                <a:gd fmla="*/ 820 w 1876" name="T74"/>
                <a:gd fmla="*/ 663 h 1700" name="T75"/>
                <a:gd fmla="*/ 707 w 1876" name="T76"/>
                <a:gd fmla="*/ 680 h 1700" name="T77"/>
                <a:gd fmla="*/ 683 w 1876" name="T78"/>
                <a:gd fmla="*/ 794 h 1700" name="T79"/>
                <a:gd fmla="*/ 508 w 1876" name="T80"/>
                <a:gd fmla="*/ 871 h 1700" name="T81"/>
                <a:gd fmla="*/ 361 w 1876" name="T82"/>
                <a:gd fmla="*/ 919 h 1700" name="T83"/>
                <a:gd fmla="*/ 130 w 1876" name="T84"/>
                <a:gd fmla="*/ 863 h 1700" name="T85"/>
                <a:gd fmla="*/ 7 w 1876" name="T86"/>
                <a:gd fmla="*/ 905 h 1700" name="T87"/>
                <a:gd fmla="*/ 77 w 1876" name="T88"/>
                <a:gd fmla="*/ 988 h 1700" name="T89"/>
                <a:gd fmla="*/ 147 w 1876" name="T90"/>
                <a:gd fmla="*/ 1021 h 1700" name="T91"/>
                <a:gd fmla="*/ 169 w 1876" name="T92"/>
                <a:gd fmla="*/ 1086 h 1700" name="T93"/>
                <a:gd fmla="*/ 242 w 1876" name="T94"/>
                <a:gd fmla="*/ 1130 h 1700" name="T95"/>
                <a:gd fmla="*/ 349 w 1876" name="T96"/>
                <a:gd fmla="*/ 1119 h 1700" name="T97"/>
                <a:gd fmla="*/ 314 w 1876" name="T98"/>
                <a:gd fmla="*/ 1178 h 1700" name="T99"/>
                <a:gd fmla="*/ 367 w 1876" name="T100"/>
                <a:gd fmla="*/ 1228 h 17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876" name="T153"/>
                <a:gd fmla="*/ 0 h 1700" name="T154"/>
                <a:gd fmla="*/ 1876 w 1876" name="T155"/>
                <a:gd fmla="*/ 1700 h 170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00" w="1876">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7" name="Freeform 1095"/>
            <p:cNvSpPr/>
            <p:nvPr/>
          </p:nvSpPr>
          <p:spPr bwMode="auto">
            <a:xfrm rot="356891">
              <a:off x="7865835" y="2548769"/>
              <a:ext cx="738890" cy="728890"/>
            </a:xfrm>
            <a:custGeom>
              <a:gdLst>
                <a:gd fmla="*/ 283 w 491" name="T0"/>
                <a:gd fmla="*/ 240 h 478" name="T1"/>
                <a:gd fmla="*/ 319 w 491" name="T2"/>
                <a:gd fmla="*/ 184 h 478" name="T3"/>
                <a:gd fmla="*/ 341 w 491" name="T4"/>
                <a:gd fmla="*/ 156 h 478" name="T5"/>
                <a:gd fmla="*/ 338 w 491" name="T6"/>
                <a:gd fmla="*/ 129 h 478" name="T7"/>
                <a:gd fmla="*/ 314 w 491" name="T8"/>
                <a:gd fmla="*/ 101 h 478" name="T9"/>
                <a:gd fmla="*/ 310 w 491" name="T10"/>
                <a:gd fmla="*/ 76 h 478" name="T11"/>
                <a:gd fmla="*/ 267 w 491" name="T12"/>
                <a:gd fmla="*/ 14 h 478" name="T13"/>
                <a:gd fmla="*/ 265 w 491" name="T14"/>
                <a:gd fmla="*/ 20 h 478" name="T15"/>
                <a:gd fmla="*/ 255 w 491" name="T16"/>
                <a:gd fmla="*/ 31 h 478" name="T17"/>
                <a:gd fmla="*/ 237 w 491" name="T18"/>
                <a:gd fmla="*/ 8 h 478" name="T19"/>
                <a:gd fmla="*/ 210 w 491" name="T20"/>
                <a:gd fmla="*/ 0 h 478" name="T21"/>
                <a:gd fmla="*/ 210 w 491" name="T22"/>
                <a:gd fmla="*/ 8 h 478" name="T23"/>
                <a:gd fmla="*/ 210 w 491" name="T24"/>
                <a:gd fmla="*/ 20 h 478" name="T25"/>
                <a:gd fmla="*/ 198 w 491" name="T26"/>
                <a:gd fmla="*/ 31 h 478" name="T27"/>
                <a:gd fmla="*/ 177 w 491" name="T28"/>
                <a:gd fmla="*/ 53 h 478" name="T29"/>
                <a:gd fmla="*/ 154 w 491" name="T30"/>
                <a:gd fmla="*/ 53 h 478" name="T31"/>
                <a:gd fmla="*/ 144 w 491" name="T32"/>
                <a:gd fmla="*/ 70 h 478" name="T33"/>
                <a:gd fmla="*/ 136 w 491" name="T34"/>
                <a:gd fmla="*/ 70 h 478" name="T35"/>
                <a:gd fmla="*/ 119 w 491" name="T36"/>
                <a:gd fmla="*/ 88 h 478" name="T37"/>
                <a:gd fmla="*/ 109 w 491" name="T38"/>
                <a:gd fmla="*/ 88 h 478" name="T39"/>
                <a:gd fmla="*/ 89 w 491" name="T40"/>
                <a:gd fmla="*/ 109 h 478" name="T41"/>
                <a:gd fmla="*/ 77 w 491" name="T42"/>
                <a:gd fmla="*/ 111 h 478" name="T43"/>
                <a:gd fmla="*/ 51 w 491" name="T44"/>
                <a:gd fmla="*/ 153 h 478" name="T45"/>
                <a:gd fmla="*/ 35 w 491" name="T46"/>
                <a:gd fmla="*/ 128 h 478" name="T47"/>
                <a:gd fmla="*/ 16 w 491" name="T48"/>
                <a:gd fmla="*/ 115 h 478" name="T49"/>
                <a:gd fmla="*/ 8 w 491" name="T50"/>
                <a:gd fmla="*/ 124 h 478" name="T51"/>
                <a:gd fmla="*/ 18 w 491" name="T52"/>
                <a:gd fmla="*/ 180 h 478" name="T53"/>
                <a:gd fmla="*/ 10 w 491" name="T54"/>
                <a:gd fmla="*/ 200 h 478" name="T55"/>
                <a:gd fmla="*/ 0 w 491" name="T56"/>
                <a:gd fmla="*/ 228 h 478" name="T57"/>
                <a:gd fmla="*/ 26 w 491" name="T58"/>
                <a:gd fmla="*/ 245 h 478" name="T59"/>
                <a:gd fmla="*/ 39 w 491" name="T60"/>
                <a:gd fmla="*/ 248 h 478" name="T61"/>
                <a:gd fmla="*/ 58 w 491" name="T62"/>
                <a:gd fmla="*/ 275 h 478" name="T63"/>
                <a:gd fmla="*/ 71 w 491" name="T64"/>
                <a:gd fmla="*/ 266 h 478" name="T65"/>
                <a:gd fmla="*/ 93 w 491" name="T66"/>
                <a:gd fmla="*/ 240 h 478" name="T67"/>
                <a:gd fmla="*/ 113 w 491" name="T68"/>
                <a:gd fmla="*/ 201 h 478" name="T69"/>
                <a:gd fmla="*/ 151 w 491" name="T70"/>
                <a:gd fmla="*/ 193 h 478" name="T71"/>
                <a:gd fmla="*/ 174 w 491" name="T72"/>
                <a:gd fmla="*/ 216 h 478" name="T73"/>
                <a:gd fmla="*/ 156 w 491" name="T74"/>
                <a:gd fmla="*/ 256 h 478" name="T75"/>
                <a:gd fmla="*/ 136 w 491" name="T76"/>
                <a:gd fmla="*/ 291 h 478" name="T77"/>
                <a:gd fmla="*/ 155 w 491" name="T78"/>
                <a:gd fmla="*/ 304 h 478" name="T79"/>
                <a:gd fmla="*/ 154 w 491" name="T80"/>
                <a:gd fmla="*/ 321 h 478" name="T81"/>
                <a:gd fmla="*/ 137 w 491" name="T82"/>
                <a:gd fmla="*/ 337 h 478" name="T83"/>
                <a:gd fmla="*/ 141 w 491" name="T84"/>
                <a:gd fmla="*/ 345 h 478" name="T85"/>
                <a:gd fmla="*/ 168 w 491" name="T86"/>
                <a:gd fmla="*/ 330 h 478" name="T87"/>
                <a:gd fmla="*/ 207 w 491" name="T88"/>
                <a:gd fmla="*/ 278 h 478" name="T89"/>
                <a:gd fmla="*/ 264 w 491" name="T90"/>
                <a:gd fmla="*/ 243 h 478" name="T91"/>
                <a:gd fmla="*/ 283 w 491" name="T92"/>
                <a:gd fmla="*/ 240 h 478" name="T93"/>
                <a:gd fmla="*/ 283 w 491" name="T94"/>
                <a:gd fmla="*/ 240 h 4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91" name="T144"/>
                <a:gd fmla="*/ 0 h 478" name="T145"/>
                <a:gd fmla="*/ 491 w 491" name="T146"/>
                <a:gd fmla="*/ 478 h 4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78" w="491">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8" name="Freeform 1096"/>
            <p:cNvSpPr/>
            <p:nvPr/>
          </p:nvSpPr>
          <p:spPr bwMode="auto">
            <a:xfrm rot="356891">
              <a:off x="8080696" y="2174886"/>
              <a:ext cx="1066719" cy="745879"/>
            </a:xfrm>
            <a:custGeom>
              <a:gdLst>
                <a:gd fmla="*/ 477 w 709" name="T0"/>
                <a:gd fmla="*/ 98 h 488" name="T1"/>
                <a:gd fmla="*/ 438 w 709" name="T2"/>
                <a:gd fmla="*/ 91 h 488" name="T3"/>
                <a:gd fmla="*/ 423 w 709" name="T4"/>
                <a:gd fmla="*/ 87 h 488" name="T5"/>
                <a:gd fmla="*/ 390 w 709" name="T6"/>
                <a:gd fmla="*/ 109 h 488" name="T7"/>
                <a:gd fmla="*/ 375 w 709" name="T8"/>
                <a:gd fmla="*/ 118 h 488" name="T9"/>
                <a:gd fmla="*/ 345 w 709" name="T10"/>
                <a:gd fmla="*/ 94 h 488" name="T11"/>
                <a:gd fmla="*/ 319 w 709" name="T12"/>
                <a:gd fmla="*/ 69 h 488" name="T13"/>
                <a:gd fmla="*/ 313 w 709" name="T14"/>
                <a:gd fmla="*/ 103 h 488" name="T15"/>
                <a:gd fmla="*/ 286 w 709" name="T16"/>
                <a:gd fmla="*/ 69 h 488" name="T17"/>
                <a:gd fmla="*/ 264 w 709" name="T18"/>
                <a:gd fmla="*/ 46 h 488" name="T19"/>
                <a:gd fmla="*/ 213 w 709" name="T20"/>
                <a:gd fmla="*/ 46 h 488" name="T21"/>
                <a:gd fmla="*/ 187 w 709" name="T22"/>
                <a:gd fmla="*/ 26 h 488" name="T23"/>
                <a:gd fmla="*/ 150 w 709" name="T24"/>
                <a:gd fmla="*/ 40 h 488" name="T25"/>
                <a:gd fmla="*/ 112 w 709" name="T26"/>
                <a:gd fmla="*/ 30 h 488" name="T27"/>
                <a:gd fmla="*/ 60 w 709" name="T28"/>
                <a:gd fmla="*/ 7 h 488" name="T29"/>
                <a:gd fmla="*/ 45 w 709" name="T30"/>
                <a:gd fmla="*/ 44 h 488" name="T31"/>
                <a:gd fmla="*/ 0 w 709" name="T32"/>
                <a:gd fmla="*/ 46 h 488" name="T33"/>
                <a:gd fmla="*/ 24 w 709" name="T34"/>
                <a:gd fmla="*/ 72 h 488" name="T35"/>
                <a:gd fmla="*/ 27 w 709" name="T36"/>
                <a:gd fmla="*/ 117 h 488" name="T37"/>
                <a:gd fmla="*/ 40 w 709" name="T38"/>
                <a:gd fmla="*/ 154 h 488" name="T39"/>
                <a:gd fmla="*/ 80 w 709" name="T40"/>
                <a:gd fmla="*/ 130 h 488" name="T41"/>
                <a:gd fmla="*/ 112 w 709" name="T42"/>
                <a:gd fmla="*/ 195 h 488" name="T43"/>
                <a:gd fmla="*/ 130 w 709" name="T44"/>
                <a:gd fmla="*/ 197 h 488" name="T45"/>
                <a:gd fmla="*/ 175 w 709" name="T46"/>
                <a:gd fmla="*/ 228 h 488" name="T47"/>
                <a:gd fmla="*/ 187 w 709" name="T48"/>
                <a:gd fmla="*/ 212 h 488" name="T49"/>
                <a:gd fmla="*/ 233 w 709" name="T50"/>
                <a:gd fmla="*/ 298 h 488" name="T51"/>
                <a:gd fmla="*/ 260 w 709" name="T52"/>
                <a:gd fmla="*/ 354 h 488" name="T53"/>
                <a:gd fmla="*/ 301 w 709" name="T54"/>
                <a:gd fmla="*/ 280 h 488" name="T55"/>
                <a:gd fmla="*/ 332 w 709" name="T56"/>
                <a:gd fmla="*/ 290 h 488" name="T57"/>
                <a:gd fmla="*/ 380 w 709" name="T58"/>
                <a:gd fmla="*/ 273 h 488" name="T59"/>
                <a:gd fmla="*/ 368 w 709" name="T60"/>
                <a:gd fmla="*/ 240 h 488" name="T61"/>
                <a:gd fmla="*/ 413 w 709" name="T62"/>
                <a:gd fmla="*/ 202 h 488" name="T63"/>
                <a:gd fmla="*/ 430 w 709" name="T64"/>
                <a:gd fmla="*/ 166 h 488" name="T65"/>
                <a:gd fmla="*/ 446 w 709" name="T66"/>
                <a:gd fmla="*/ 146 h 488" name="T67"/>
                <a:gd fmla="*/ 463 w 709" name="T68"/>
                <a:gd fmla="*/ 164 h 488" name="T69"/>
                <a:gd fmla="*/ 492 w 709" name="T70"/>
                <a:gd fmla="*/ 107 h 488" name="T71"/>
                <a:gd fmla="*/ 490 w 709" name="T72"/>
                <a:gd fmla="*/ 98 h 4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709" name="T111"/>
                <a:gd fmla="*/ 0 h 488" name="T112"/>
                <a:gd fmla="*/ 709 w 709" name="T113"/>
                <a:gd fmla="*/ 488 h 4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88" w="709">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39" name="Freeform 1097"/>
            <p:cNvSpPr/>
            <p:nvPr/>
          </p:nvSpPr>
          <p:spPr bwMode="auto">
            <a:xfrm rot="356891">
              <a:off x="7927905" y="1069078"/>
              <a:ext cx="1460794" cy="1354137"/>
            </a:xfrm>
            <a:custGeom>
              <a:gdLst>
                <a:gd fmla="*/ 207 w 970" name="T0"/>
                <a:gd fmla="*/ 523 h 888" name="T1"/>
                <a:gd fmla="*/ 245 w 970" name="T2"/>
                <a:gd fmla="*/ 571 h 888" name="T3"/>
                <a:gd fmla="*/ 274 w 970" name="T4"/>
                <a:gd fmla="*/ 563 h 888" name="T5"/>
                <a:gd fmla="*/ 311 w 970" name="T6"/>
                <a:gd fmla="*/ 568 h 888" name="T7"/>
                <a:gd fmla="*/ 352 w 970" name="T8"/>
                <a:gd fmla="*/ 558 h 888" name="T9"/>
                <a:gd fmla="*/ 381 w 970" name="T10"/>
                <a:gd fmla="*/ 593 h 888" name="T11"/>
                <a:gd fmla="*/ 403 w 970" name="T12"/>
                <a:gd fmla="*/ 603 h 888" name="T13"/>
                <a:gd fmla="*/ 432 w 970" name="T14"/>
                <a:gd fmla="*/ 622 h 888" name="T15"/>
                <a:gd fmla="*/ 439 w 970" name="T16"/>
                <a:gd fmla="*/ 585 h 888" name="T17"/>
                <a:gd fmla="*/ 470 w 970" name="T18"/>
                <a:gd fmla="*/ 624 h 888" name="T19"/>
                <a:gd fmla="*/ 495 w 970" name="T20"/>
                <a:gd fmla="*/ 640 h 888" name="T21"/>
                <a:gd fmla="*/ 523 w 970" name="T22"/>
                <a:gd fmla="*/ 603 h 888" name="T23"/>
                <a:gd fmla="*/ 542 w 970" name="T24"/>
                <a:gd fmla="*/ 600 h 888" name="T25"/>
                <a:gd fmla="*/ 572 w 970" name="T26"/>
                <a:gd fmla="*/ 622 h 888" name="T27"/>
                <a:gd fmla="*/ 599 w 970" name="T28"/>
                <a:gd fmla="*/ 622 h 888" name="T29"/>
                <a:gd fmla="*/ 588 w 970" name="T30"/>
                <a:gd fmla="*/ 571 h 888" name="T31"/>
                <a:gd fmla="*/ 576 w 970" name="T32"/>
                <a:gd fmla="*/ 512 h 888" name="T33"/>
                <a:gd fmla="*/ 642 w 970" name="T34"/>
                <a:gd fmla="*/ 484 h 888" name="T35"/>
                <a:gd fmla="*/ 648 w 970" name="T36"/>
                <a:gd fmla="*/ 454 h 888" name="T37"/>
                <a:gd fmla="*/ 655 w 970" name="T38"/>
                <a:gd fmla="*/ 423 h 888" name="T39"/>
                <a:gd fmla="*/ 661 w 970" name="T40"/>
                <a:gd fmla="*/ 302 h 888" name="T41"/>
                <a:gd fmla="*/ 656 w 970" name="T42"/>
                <a:gd fmla="*/ 252 h 888" name="T43"/>
                <a:gd fmla="*/ 653 w 970" name="T44"/>
                <a:gd fmla="*/ 228 h 888" name="T45"/>
                <a:gd fmla="*/ 610 w 970" name="T46"/>
                <a:gd fmla="*/ 264 h 888" name="T47"/>
                <a:gd fmla="*/ 565 w 970" name="T48"/>
                <a:gd fmla="*/ 308 h 888" name="T49"/>
                <a:gd fmla="*/ 481 w 970" name="T50"/>
                <a:gd fmla="*/ 308 h 888" name="T51"/>
                <a:gd fmla="*/ 473 w 970" name="T52"/>
                <a:gd fmla="*/ 275 h 888" name="T53"/>
                <a:gd fmla="*/ 443 w 970" name="T54"/>
                <a:gd fmla="*/ 252 h 888" name="T55"/>
                <a:gd fmla="*/ 390 w 970" name="T56"/>
                <a:gd fmla="*/ 236 h 888" name="T57"/>
                <a:gd fmla="*/ 347 w 970" name="T58"/>
                <a:gd fmla="*/ 232 h 888" name="T59"/>
                <a:gd fmla="*/ 309 w 970" name="T60"/>
                <a:gd fmla="*/ 205 h 888" name="T61"/>
                <a:gd fmla="*/ 292 w 970" name="T62"/>
                <a:gd fmla="*/ 172 h 888" name="T63"/>
                <a:gd fmla="*/ 261 w 970" name="T64"/>
                <a:gd fmla="*/ 136 h 888" name="T65"/>
                <a:gd fmla="*/ 231 w 970" name="T66"/>
                <a:gd fmla="*/ 80 h 888" name="T67"/>
                <a:gd fmla="*/ 194 w 970" name="T68"/>
                <a:gd fmla="*/ 24 h 888" name="T69"/>
                <a:gd fmla="*/ 137 w 970" name="T70"/>
                <a:gd fmla="*/ 13 h 888" name="T71"/>
                <a:gd fmla="*/ 73 w 970" name="T72"/>
                <a:gd fmla="*/ 0 h 888" name="T73"/>
                <a:gd fmla="*/ 4 w 970" name="T74"/>
                <a:gd fmla="*/ 31 h 888" name="T75"/>
                <a:gd fmla="*/ 0 w 970" name="T76"/>
                <a:gd fmla="*/ 91 h 888" name="T77"/>
                <a:gd fmla="*/ 30 w 970" name="T78"/>
                <a:gd fmla="*/ 112 h 888" name="T79"/>
                <a:gd fmla="*/ 68 w 970" name="T80"/>
                <a:gd fmla="*/ 103 h 888" name="T81"/>
                <a:gd fmla="*/ 75 w 970" name="T82"/>
                <a:gd fmla="*/ 145 h 888" name="T83"/>
                <a:gd fmla="*/ 121 w 970" name="T84"/>
                <a:gd fmla="*/ 168 h 888" name="T85"/>
                <a:gd fmla="*/ 149 w 970" name="T86"/>
                <a:gd fmla="*/ 154 h 888" name="T87"/>
                <a:gd fmla="*/ 231 w 970" name="T88"/>
                <a:gd fmla="*/ 160 h 888" name="T89"/>
                <a:gd fmla="*/ 218 w 970" name="T90"/>
                <a:gd fmla="*/ 271 h 888" name="T91"/>
                <a:gd fmla="*/ 205 w 970" name="T92"/>
                <a:gd fmla="*/ 306 h 888" name="T93"/>
                <a:gd fmla="*/ 201 w 970" name="T94"/>
                <a:gd fmla="*/ 378 h 888" name="T95"/>
                <a:gd fmla="*/ 183 w 970" name="T96"/>
                <a:gd fmla="*/ 363 h 888" name="T97"/>
                <a:gd fmla="*/ 142 w 970" name="T98"/>
                <a:gd fmla="*/ 428 h 888" name="T99"/>
                <a:gd fmla="*/ 125 w 970" name="T100"/>
                <a:gd fmla="*/ 460 h 888" name="T101"/>
                <a:gd fmla="*/ 184 w 970" name="T102"/>
                <a:gd fmla="*/ 482 h 888" name="T103"/>
                <a:gd fmla="*/ 183 w 970" name="T104"/>
                <a:gd fmla="*/ 495 h 888" name="T105"/>
                <a:gd fmla="*/ 161 w 970" name="T106"/>
                <a:gd fmla="*/ 522 h 888" name="T107"/>
                <a:gd fmla="*/ 170 w 970" name="T108"/>
                <a:gd fmla="*/ 530 h 88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70" name="T165"/>
                <a:gd fmla="*/ 0 h 888" name="T166"/>
                <a:gd fmla="*/ 970 w 970" name="T167"/>
                <a:gd fmla="*/ 888 h 88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886" w="970">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40" name="Freeform 1098"/>
            <p:cNvSpPr/>
            <p:nvPr/>
          </p:nvSpPr>
          <p:spPr bwMode="auto">
            <a:xfrm rot="356891">
              <a:off x="7623705" y="3113584"/>
              <a:ext cx="64546" cy="81554"/>
            </a:xfrm>
            <a:custGeom>
              <a:gdLst>
                <a:gd fmla="*/ 30 w 42" name="T0"/>
                <a:gd fmla="*/ 0 h 54" name="T1"/>
                <a:gd fmla="*/ 24 w 42" name="T2"/>
                <a:gd fmla="*/ 18 h 54" name="T3"/>
                <a:gd fmla="*/ 28 w 42" name="T4"/>
                <a:gd fmla="*/ 28 h 54" name="T5"/>
                <a:gd fmla="*/ 6 w 42" name="T6"/>
                <a:gd fmla="*/ 37 h 54" name="T7"/>
                <a:gd fmla="*/ 5 w 42" name="T8"/>
                <a:gd fmla="*/ 22 h 54" name="T9"/>
                <a:gd fmla="*/ 0 w 42" name="T10"/>
                <a:gd fmla="*/ 10 h 54" name="T11"/>
                <a:gd fmla="*/ 30 w 42" name="T12"/>
                <a:gd fmla="*/ 0 h 54" name="T13"/>
                <a:gd fmla="*/ 30 w 42" name="T14"/>
                <a:gd fmla="*/ 0 h 54" name="T15"/>
                <a:gd fmla="*/ 0 60000 65536" name="T16"/>
                <a:gd fmla="*/ 0 60000 65536" name="T17"/>
                <a:gd fmla="*/ 0 60000 65536" name="T18"/>
                <a:gd fmla="*/ 0 60000 65536" name="T19"/>
                <a:gd fmla="*/ 0 60000 65536" name="T20"/>
                <a:gd fmla="*/ 0 60000 65536" name="T21"/>
                <a:gd fmla="*/ 0 60000 65536" name="T22"/>
                <a:gd fmla="*/ 0 60000 65536" name="T23"/>
                <a:gd fmla="*/ 0 w 42" name="T24"/>
                <a:gd fmla="*/ 0 h 54" name="T25"/>
                <a:gd fmla="*/ 42 w 42" name="T26"/>
                <a:gd fmla="*/ 54 h 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4" w="42">
                  <a:moveTo>
                    <a:pt x="41" y="0"/>
                  </a:moveTo>
                  <a:lnTo>
                    <a:pt x="33" y="26"/>
                  </a:lnTo>
                  <a:lnTo>
                    <a:pt x="38" y="39"/>
                  </a:lnTo>
                  <a:lnTo>
                    <a:pt x="9" y="53"/>
                  </a:lnTo>
                  <a:lnTo>
                    <a:pt x="7" y="31"/>
                  </a:lnTo>
                  <a:lnTo>
                    <a:pt x="0" y="14"/>
                  </a:lnTo>
                  <a:lnTo>
                    <a:pt x="41" y="0"/>
                  </a:lnTo>
                </a:path>
              </a:pathLst>
            </a:custGeom>
            <a:grpFill/>
            <a:ln cap="flat" cmpd="sng" w="6350">
              <a:solidFill>
                <a:schemeClr val="bg1"/>
              </a:solidFill>
              <a:prstDash val="solid"/>
              <a:round/>
              <a:headEnd len="sm" type="none" w="sm"/>
              <a:tailEnd len="sm" type="none" w="sm"/>
            </a:ln>
          </p:spPr>
          <p:txBody>
            <a:bodyPr/>
            <a:lstStyle/>
            <a:p>
              <a:endParaRPr altLang="en-US" lang="zh-CN" sz="700"/>
            </a:p>
          </p:txBody>
        </p:sp>
        <p:sp>
          <p:nvSpPr>
            <p:cNvPr id="41" name="未知"/>
            <p:cNvSpPr/>
            <p:nvPr/>
          </p:nvSpPr>
          <p:spPr bwMode="auto">
            <a:xfrm rot="459960">
              <a:off x="6216472" y="4259879"/>
              <a:ext cx="630433" cy="615788"/>
            </a:xfrm>
            <a:custGeom>
              <a:gdLst>
                <a:gd fmla="*/ 19050 w 360" name="T0"/>
                <a:gd fmla="*/ 393700 h 324" name="T1"/>
                <a:gd fmla="*/ 100013 w 360" name="T2"/>
                <a:gd fmla="*/ 455613 h 324" name="T3"/>
                <a:gd fmla="*/ 50800 w 360" name="T4"/>
                <a:gd fmla="*/ 417513 h 324" name="T5"/>
                <a:gd fmla="*/ 19050 w 360" name="T6"/>
                <a:gd fmla="*/ 384175 h 324" name="T7"/>
                <a:gd fmla="*/ 9525 w 360" name="T8"/>
                <a:gd fmla="*/ 336550 h 324" name="T9"/>
                <a:gd fmla="*/ 0 w 360" name="T10"/>
                <a:gd fmla="*/ 298450 h 324" name="T11"/>
                <a:gd fmla="*/ 42863 w 360" name="T12"/>
                <a:gd fmla="*/ 288925 h 324" name="T13"/>
                <a:gd fmla="*/ 95250 w 360" name="T14"/>
                <a:gd fmla="*/ 288925 h 324" name="T15"/>
                <a:gd fmla="*/ 104775 w 360" name="T16"/>
                <a:gd fmla="*/ 274638 h 324" name="T17"/>
                <a:gd fmla="*/ 142875 w 360" name="T18"/>
                <a:gd fmla="*/ 269875 h 324" name="T19"/>
                <a:gd fmla="*/ 185738 w 360" name="T20"/>
                <a:gd fmla="*/ 222250 h 324" name="T21"/>
                <a:gd fmla="*/ 204788 w 360" name="T22"/>
                <a:gd fmla="*/ 207963 h 324" name="T23"/>
                <a:gd fmla="*/ 242888 w 360" name="T24"/>
                <a:gd fmla="*/ 198438 h 324" name="T25"/>
                <a:gd fmla="*/ 271463 w 360" name="T26"/>
                <a:gd fmla="*/ 165100 h 324" name="T27"/>
                <a:gd fmla="*/ 319088 w 360" name="T28"/>
                <a:gd fmla="*/ 155575 h 324" name="T29"/>
                <a:gd fmla="*/ 319088 w 360" name="T30"/>
                <a:gd fmla="*/ 112713 h 324" name="T31"/>
                <a:gd fmla="*/ 342900 w 360" name="T32"/>
                <a:gd fmla="*/ 65088 h 324" name="T33"/>
                <a:gd fmla="*/ 352425 w 360" name="T34"/>
                <a:gd fmla="*/ 26988 h 324" name="T35"/>
                <a:gd fmla="*/ 358775 w 360" name="T36"/>
                <a:gd fmla="*/ 0 h 324" name="T37"/>
                <a:gd fmla="*/ 442913 w 360" name="T38"/>
                <a:gd fmla="*/ 30163 h 324" name="T39"/>
                <a:gd fmla="*/ 460375 w 360" name="T40"/>
                <a:gd fmla="*/ 53975 h 324" name="T41"/>
                <a:gd fmla="*/ 506413 w 360" name="T42"/>
                <a:gd fmla="*/ 42863 h 324" name="T43"/>
                <a:gd fmla="*/ 531813 w 360" name="T44"/>
                <a:gd fmla="*/ 49213 h 324" name="T45"/>
                <a:gd fmla="*/ 563563 w 360" name="T46"/>
                <a:gd fmla="*/ 79375 h 324" name="T47"/>
                <a:gd fmla="*/ 571500 w 360" name="T48"/>
                <a:gd fmla="*/ 144463 h 324" name="T49"/>
                <a:gd fmla="*/ 563563 w 360" name="T50"/>
                <a:gd fmla="*/ 169863 h 324" name="T51"/>
                <a:gd fmla="*/ 544513 w 360" name="T52"/>
                <a:gd fmla="*/ 163513 h 324" name="T53"/>
                <a:gd fmla="*/ 492125 w 360" name="T54"/>
                <a:gd fmla="*/ 204788 h 324" name="T55"/>
                <a:gd fmla="*/ 403225 w 360" name="T56"/>
                <a:gd fmla="*/ 219075 h 324" name="T57"/>
                <a:gd fmla="*/ 379413 w 360" name="T58"/>
                <a:gd fmla="*/ 242888 h 324" name="T59"/>
                <a:gd fmla="*/ 395288 w 360" name="T60"/>
                <a:gd fmla="*/ 265113 h 324" name="T61"/>
                <a:gd fmla="*/ 403225 w 360" name="T62"/>
                <a:gd fmla="*/ 314325 h 324" name="T63"/>
                <a:gd fmla="*/ 423863 w 360" name="T64"/>
                <a:gd fmla="*/ 322263 h 324" name="T65"/>
                <a:gd fmla="*/ 487363 w 360" name="T66"/>
                <a:gd fmla="*/ 393700 h 324" name="T67"/>
                <a:gd fmla="*/ 492125 w 360" name="T68"/>
                <a:gd fmla="*/ 490538 h 324" name="T69"/>
                <a:gd fmla="*/ 447675 w 360" name="T70"/>
                <a:gd fmla="*/ 514350 h 324" name="T71"/>
                <a:gd fmla="*/ 417513 w 360" name="T72"/>
                <a:gd fmla="*/ 484188 h 324" name="T73"/>
                <a:gd fmla="*/ 379413 w 360" name="T74"/>
                <a:gd fmla="*/ 434975 h 324" name="T75"/>
                <a:gd fmla="*/ 379413 w 360" name="T76"/>
                <a:gd fmla="*/ 411163 h 324" name="T77"/>
                <a:gd fmla="*/ 352425 w 360" name="T78"/>
                <a:gd fmla="*/ 404813 h 324" name="T79"/>
                <a:gd fmla="*/ 327025 w 360" name="T80"/>
                <a:gd fmla="*/ 417513 h 324" name="T81"/>
                <a:gd fmla="*/ 276225 w 360" name="T82"/>
                <a:gd fmla="*/ 393700 h 324" name="T83"/>
                <a:gd fmla="*/ 257175 w 360" name="T84"/>
                <a:gd fmla="*/ 442913 h 324" name="T85"/>
                <a:gd fmla="*/ 220663 w 360" name="T86"/>
                <a:gd fmla="*/ 447675 h 324" name="T87"/>
                <a:gd fmla="*/ 187325 w 360" name="T88"/>
                <a:gd fmla="*/ 490538 h 324" name="T89"/>
                <a:gd fmla="*/ 173038 w 360" name="T90"/>
                <a:gd fmla="*/ 477838 h 324" name="T91"/>
                <a:gd fmla="*/ 141288 w 360" name="T92"/>
                <a:gd fmla="*/ 490538 h 324" name="T93"/>
                <a:gd fmla="*/ 104775 w 360" name="T94"/>
                <a:gd fmla="*/ 465138 h 324" name="T95"/>
                <a:gd fmla="*/ 19050 w 360" name="T96"/>
                <a:gd fmla="*/ 393700 h 32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1833 w 10000" name="connsiteX0"/>
                <a:gd fmla="*/ 9043 h 10000" name="connsiteY0"/>
                <a:gd fmla="*/ 1750 w 10000" name="connsiteX1"/>
                <a:gd fmla="*/ 8858 h 10000" name="connsiteY1"/>
                <a:gd fmla="*/ 889 w 10000" name="connsiteX2"/>
                <a:gd fmla="*/ 8117 h 10000" name="connsiteY2"/>
                <a:gd fmla="*/ 333 w 10000" name="connsiteX3"/>
                <a:gd fmla="*/ 7469 h 10000" name="connsiteY3"/>
                <a:gd fmla="*/ 167 w 10000" name="connsiteX4"/>
                <a:gd fmla="*/ 6543 h 10000" name="connsiteY4"/>
                <a:gd fmla="*/ 0 w 10000" name="connsiteX5"/>
                <a:gd fmla="*/ 5802 h 10000" name="connsiteY5"/>
                <a:gd fmla="*/ 750 w 10000" name="connsiteX6"/>
                <a:gd fmla="*/ 5617 h 10000" name="connsiteY6"/>
                <a:gd fmla="*/ 1667 w 10000" name="connsiteX7"/>
                <a:gd fmla="*/ 5617 h 10000" name="connsiteY7"/>
                <a:gd fmla="*/ 1833 w 10000" name="connsiteX8"/>
                <a:gd fmla="*/ 5340 h 10000" name="connsiteY8"/>
                <a:gd fmla="*/ 2500 w 10000" name="connsiteX9"/>
                <a:gd fmla="*/ 5247 h 10000" name="connsiteY9"/>
                <a:gd fmla="*/ 3250 w 10000" name="connsiteX10"/>
                <a:gd fmla="*/ 4321 h 10000" name="connsiteY10"/>
                <a:gd fmla="*/ 3583 w 10000" name="connsiteX11"/>
                <a:gd fmla="*/ 4043 h 10000" name="connsiteY11"/>
                <a:gd fmla="*/ 4250 w 10000" name="connsiteX12"/>
                <a:gd fmla="*/ 3858 h 10000" name="connsiteY12"/>
                <a:gd fmla="*/ 4750 w 10000" name="connsiteX13"/>
                <a:gd fmla="*/ 3210 h 10000" name="connsiteY13"/>
                <a:gd fmla="*/ 5583 w 10000" name="connsiteX14"/>
                <a:gd fmla="*/ 3025 h 10000" name="connsiteY14"/>
                <a:gd fmla="*/ 5583 w 10000" name="connsiteX15"/>
                <a:gd fmla="*/ 2191 h 10000" name="connsiteY15"/>
                <a:gd fmla="*/ 6000 w 10000" name="connsiteX16"/>
                <a:gd fmla="*/ 1265 h 10000" name="connsiteY16"/>
                <a:gd fmla="*/ 6167 w 10000" name="connsiteX17"/>
                <a:gd fmla="*/ 525 h 10000" name="connsiteY17"/>
                <a:gd fmla="*/ 6278 w 10000" name="connsiteX18"/>
                <a:gd fmla="*/ 0 h 10000" name="connsiteY18"/>
                <a:gd fmla="*/ 7750 w 10000" name="connsiteX19"/>
                <a:gd fmla="*/ 586 h 10000" name="connsiteY19"/>
                <a:gd fmla="*/ 8056 w 10000" name="connsiteX20"/>
                <a:gd fmla="*/ 1049 h 10000" name="connsiteY20"/>
                <a:gd fmla="*/ 8861 w 10000" name="connsiteX21"/>
                <a:gd fmla="*/ 833 h 10000" name="connsiteY21"/>
                <a:gd fmla="*/ 9306 w 10000" name="connsiteX22"/>
                <a:gd fmla="*/ 957 h 10000" name="connsiteY22"/>
                <a:gd fmla="*/ 9861 w 10000" name="connsiteX23"/>
                <a:gd fmla="*/ 1543 h 10000" name="connsiteY23"/>
                <a:gd fmla="*/ 10000 w 10000" name="connsiteX24"/>
                <a:gd fmla="*/ 2809 h 10000" name="connsiteY24"/>
                <a:gd fmla="*/ 9861 w 10000" name="connsiteX25"/>
                <a:gd fmla="*/ 3302 h 10000" name="connsiteY25"/>
                <a:gd fmla="*/ 9528 w 10000" name="connsiteX26"/>
                <a:gd fmla="*/ 3179 h 10000" name="connsiteY26"/>
                <a:gd fmla="*/ 8611 w 10000" name="connsiteX27"/>
                <a:gd fmla="*/ 3981 h 10000" name="connsiteY27"/>
                <a:gd fmla="*/ 7056 w 10000" name="connsiteX28"/>
                <a:gd fmla="*/ 4259 h 10000" name="connsiteY28"/>
                <a:gd fmla="*/ 6639 w 10000" name="connsiteX29"/>
                <a:gd fmla="*/ 4722 h 10000" name="connsiteY29"/>
                <a:gd fmla="*/ 6917 w 10000" name="connsiteX30"/>
                <a:gd fmla="*/ 5154 h 10000" name="connsiteY30"/>
                <a:gd fmla="*/ 7056 w 10000" name="connsiteX31"/>
                <a:gd fmla="*/ 6111 h 10000" name="connsiteY31"/>
                <a:gd fmla="*/ 7417 w 10000" name="connsiteX32"/>
                <a:gd fmla="*/ 6265 h 10000" name="connsiteY32"/>
                <a:gd fmla="*/ 8528 w 10000" name="connsiteX33"/>
                <a:gd fmla="*/ 7654 h 10000" name="connsiteY33"/>
                <a:gd fmla="*/ 8611 w 10000" name="connsiteX34"/>
                <a:gd fmla="*/ 9537 h 10000" name="connsiteY34"/>
                <a:gd fmla="*/ 7833 w 10000" name="connsiteX35"/>
                <a:gd fmla="*/ 10000 h 10000" name="connsiteY35"/>
                <a:gd fmla="*/ 7306 w 10000" name="connsiteX36"/>
                <a:gd fmla="*/ 9414 h 10000" name="connsiteY36"/>
                <a:gd fmla="*/ 6639 w 10000" name="connsiteX37"/>
                <a:gd fmla="*/ 8457 h 10000" name="connsiteY37"/>
                <a:gd fmla="*/ 6639 w 10000" name="connsiteX38"/>
                <a:gd fmla="*/ 7994 h 10000" name="connsiteY38"/>
                <a:gd fmla="*/ 6167 w 10000" name="connsiteX39"/>
                <a:gd fmla="*/ 7870 h 10000" name="connsiteY39"/>
                <a:gd fmla="*/ 5722 w 10000" name="connsiteX40"/>
                <a:gd fmla="*/ 8117 h 10000" name="connsiteY40"/>
                <a:gd fmla="*/ 4833 w 10000" name="connsiteX41"/>
                <a:gd fmla="*/ 7654 h 10000" name="connsiteY41"/>
                <a:gd fmla="*/ 4500 w 10000" name="connsiteX42"/>
                <a:gd fmla="*/ 8611 h 10000" name="connsiteY42"/>
                <a:gd fmla="*/ 3861 w 10000" name="connsiteX43"/>
                <a:gd fmla="*/ 8704 h 10000" name="connsiteY43"/>
                <a:gd fmla="*/ 3278 w 10000" name="connsiteX44"/>
                <a:gd fmla="*/ 9537 h 10000" name="connsiteY44"/>
                <a:gd fmla="*/ 3028 w 10000" name="connsiteX45"/>
                <a:gd fmla="*/ 9290 h 10000" name="connsiteY45"/>
                <a:gd fmla="*/ 2472 w 10000" name="connsiteX46"/>
                <a:gd fmla="*/ 9537 h 10000" name="connsiteY46"/>
                <a:gd fmla="*/ 1833 w 10000" name="connsiteX47"/>
                <a:gd fmla="*/ 9043 h 10000" name="connsiteY47"/>
                <a:gd fmla="*/ 1833 w 10000" name="connsiteX0-1"/>
                <a:gd fmla="*/ 9043 h 10000" name="connsiteY0-2"/>
                <a:gd fmla="*/ 889 w 10000" name="connsiteX1-3"/>
                <a:gd fmla="*/ 8117 h 10000" name="connsiteY1-4"/>
                <a:gd fmla="*/ 333 w 10000" name="connsiteX2-5"/>
                <a:gd fmla="*/ 7469 h 10000" name="connsiteY2-6"/>
                <a:gd fmla="*/ 167 w 10000" name="connsiteX3-7"/>
                <a:gd fmla="*/ 6543 h 10000" name="connsiteY3-8"/>
                <a:gd fmla="*/ 0 w 10000" name="connsiteX4-9"/>
                <a:gd fmla="*/ 5802 h 10000" name="connsiteY4-10"/>
                <a:gd fmla="*/ 750 w 10000" name="connsiteX5-11"/>
                <a:gd fmla="*/ 5617 h 10000" name="connsiteY5-12"/>
                <a:gd fmla="*/ 1667 w 10000" name="connsiteX6-13"/>
                <a:gd fmla="*/ 5617 h 10000" name="connsiteY6-14"/>
                <a:gd fmla="*/ 1833 w 10000" name="connsiteX7-15"/>
                <a:gd fmla="*/ 5340 h 10000" name="connsiteY7-16"/>
                <a:gd fmla="*/ 2500 w 10000" name="connsiteX8-17"/>
                <a:gd fmla="*/ 5247 h 10000" name="connsiteY8-18"/>
                <a:gd fmla="*/ 3250 w 10000" name="connsiteX9-19"/>
                <a:gd fmla="*/ 4321 h 10000" name="connsiteY9-20"/>
                <a:gd fmla="*/ 3583 w 10000" name="connsiteX10-21"/>
                <a:gd fmla="*/ 4043 h 10000" name="connsiteY10-22"/>
                <a:gd fmla="*/ 4250 w 10000" name="connsiteX11-23"/>
                <a:gd fmla="*/ 3858 h 10000" name="connsiteY11-24"/>
                <a:gd fmla="*/ 4750 w 10000" name="connsiteX12-25"/>
                <a:gd fmla="*/ 3210 h 10000" name="connsiteY12-26"/>
                <a:gd fmla="*/ 5583 w 10000" name="connsiteX13-27"/>
                <a:gd fmla="*/ 3025 h 10000" name="connsiteY13-28"/>
                <a:gd fmla="*/ 5583 w 10000" name="connsiteX14-29"/>
                <a:gd fmla="*/ 2191 h 10000" name="connsiteY14-30"/>
                <a:gd fmla="*/ 6000 w 10000" name="connsiteX15-31"/>
                <a:gd fmla="*/ 1265 h 10000" name="connsiteY15-32"/>
                <a:gd fmla="*/ 6167 w 10000" name="connsiteX16-33"/>
                <a:gd fmla="*/ 525 h 10000" name="connsiteY16-34"/>
                <a:gd fmla="*/ 6278 w 10000" name="connsiteX17-35"/>
                <a:gd fmla="*/ 0 h 10000" name="connsiteY17-36"/>
                <a:gd fmla="*/ 7750 w 10000" name="connsiteX18-37"/>
                <a:gd fmla="*/ 586 h 10000" name="connsiteY18-38"/>
                <a:gd fmla="*/ 8056 w 10000" name="connsiteX19-39"/>
                <a:gd fmla="*/ 1049 h 10000" name="connsiteY19-40"/>
                <a:gd fmla="*/ 8861 w 10000" name="connsiteX20-41"/>
                <a:gd fmla="*/ 833 h 10000" name="connsiteY20-42"/>
                <a:gd fmla="*/ 9306 w 10000" name="connsiteX21-43"/>
                <a:gd fmla="*/ 957 h 10000" name="connsiteY21-44"/>
                <a:gd fmla="*/ 9861 w 10000" name="connsiteX22-45"/>
                <a:gd fmla="*/ 1543 h 10000" name="connsiteY22-46"/>
                <a:gd fmla="*/ 10000 w 10000" name="connsiteX23-47"/>
                <a:gd fmla="*/ 2809 h 10000" name="connsiteY23-48"/>
                <a:gd fmla="*/ 9861 w 10000" name="connsiteX24-49"/>
                <a:gd fmla="*/ 3302 h 10000" name="connsiteY24-50"/>
                <a:gd fmla="*/ 9528 w 10000" name="connsiteX25-51"/>
                <a:gd fmla="*/ 3179 h 10000" name="connsiteY25-52"/>
                <a:gd fmla="*/ 8611 w 10000" name="connsiteX26-53"/>
                <a:gd fmla="*/ 3981 h 10000" name="connsiteY26-54"/>
                <a:gd fmla="*/ 7056 w 10000" name="connsiteX27-55"/>
                <a:gd fmla="*/ 4259 h 10000" name="connsiteY27-56"/>
                <a:gd fmla="*/ 6639 w 10000" name="connsiteX28-57"/>
                <a:gd fmla="*/ 4722 h 10000" name="connsiteY28-58"/>
                <a:gd fmla="*/ 6917 w 10000" name="connsiteX29-59"/>
                <a:gd fmla="*/ 5154 h 10000" name="connsiteY29-60"/>
                <a:gd fmla="*/ 7056 w 10000" name="connsiteX30-61"/>
                <a:gd fmla="*/ 6111 h 10000" name="connsiteY30-62"/>
                <a:gd fmla="*/ 7417 w 10000" name="connsiteX31-63"/>
                <a:gd fmla="*/ 6265 h 10000" name="connsiteY31-64"/>
                <a:gd fmla="*/ 8528 w 10000" name="connsiteX32-65"/>
                <a:gd fmla="*/ 7654 h 10000" name="connsiteY32-66"/>
                <a:gd fmla="*/ 8611 w 10000" name="connsiteX33-67"/>
                <a:gd fmla="*/ 9537 h 10000" name="connsiteY33-68"/>
                <a:gd fmla="*/ 7833 w 10000" name="connsiteX34-69"/>
                <a:gd fmla="*/ 10000 h 10000" name="connsiteY34-70"/>
                <a:gd fmla="*/ 7306 w 10000" name="connsiteX35-71"/>
                <a:gd fmla="*/ 9414 h 10000" name="connsiteY35-72"/>
                <a:gd fmla="*/ 6639 w 10000" name="connsiteX36-73"/>
                <a:gd fmla="*/ 8457 h 10000" name="connsiteY36-74"/>
                <a:gd fmla="*/ 6639 w 10000" name="connsiteX37-75"/>
                <a:gd fmla="*/ 7994 h 10000" name="connsiteY37-76"/>
                <a:gd fmla="*/ 6167 w 10000" name="connsiteX38-77"/>
                <a:gd fmla="*/ 7870 h 10000" name="connsiteY38-78"/>
                <a:gd fmla="*/ 5722 w 10000" name="connsiteX39-79"/>
                <a:gd fmla="*/ 8117 h 10000" name="connsiteY39-80"/>
                <a:gd fmla="*/ 4833 w 10000" name="connsiteX40-81"/>
                <a:gd fmla="*/ 7654 h 10000" name="connsiteY40-82"/>
                <a:gd fmla="*/ 4500 w 10000" name="connsiteX41-83"/>
                <a:gd fmla="*/ 8611 h 10000" name="connsiteY41-84"/>
                <a:gd fmla="*/ 3861 w 10000" name="connsiteX42-85"/>
                <a:gd fmla="*/ 8704 h 10000" name="connsiteY42-86"/>
                <a:gd fmla="*/ 3278 w 10000" name="connsiteX43-87"/>
                <a:gd fmla="*/ 9537 h 10000" name="connsiteY43-88"/>
                <a:gd fmla="*/ 3028 w 10000" name="connsiteX44-89"/>
                <a:gd fmla="*/ 9290 h 10000" name="connsiteY44-90"/>
                <a:gd fmla="*/ 2472 w 10000" name="connsiteX45-91"/>
                <a:gd fmla="*/ 9537 h 10000" name="connsiteY45-92"/>
                <a:gd fmla="*/ 1833 w 10000" name="connsiteX46-93"/>
                <a:gd fmla="*/ 9043 h 10000" name="connsiteY46-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b="b" l="l" r="r" t="t"/>
              <a:pathLst>
                <a:path h="10000" w="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cap="flat" cmpd="sng" w="6350">
              <a:solidFill>
                <a:schemeClr val="bg1"/>
              </a:solidFill>
              <a:prstDash val="solid"/>
              <a:round/>
              <a:headEnd len="sm" type="none" w="sm"/>
              <a:tailEnd len="sm" type="none" w="sm"/>
            </a:ln>
          </p:spPr>
          <p:txBody>
            <a:bodyPr/>
            <a:lstStyle/>
            <a:p>
              <a:endParaRPr altLang="en-US" lang="zh-CN" sz="700"/>
            </a:p>
          </p:txBody>
        </p:sp>
      </p:grpSp>
      <p:sp>
        <p:nvSpPr>
          <p:cNvPr id="42" name="椭圆 41"/>
          <p:cNvSpPr/>
          <p:nvPr/>
        </p:nvSpPr>
        <p:spPr>
          <a:xfrm>
            <a:off x="4027591" y="2249419"/>
            <a:ext cx="108012" cy="108012"/>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655371" y="1539425"/>
            <a:ext cx="108012" cy="108012"/>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4462816" y="3059443"/>
            <a:ext cx="108012" cy="108012"/>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3866694" y="3975990"/>
            <a:ext cx="108012" cy="108012"/>
          </a:xfrm>
          <a:prstGeom prst="ellipse">
            <a:avLst/>
          </a:prstGeom>
          <a:solidFill>
            <a:schemeClr val="bg1"/>
          </a:solidFill>
          <a:ln w="38100">
            <a:solidFill>
              <a:srgbClr val="91D10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肘形连接符 47"/>
          <p:cNvCxnSpPr>
            <a:stCxn id="43" idx="6"/>
          </p:cNvCxnSpPr>
          <p:nvPr/>
        </p:nvCxnSpPr>
        <p:spPr>
          <a:xfrm flipV="1">
            <a:off x="4763383" y="1071890"/>
            <a:ext cx="1623714" cy="521541"/>
          </a:xfrm>
          <a:prstGeom prst="bentConnector3">
            <a:avLst/>
          </a:prstGeom>
          <a:ln w="19050">
            <a:solidFill>
              <a:srgbClr val="00C5BE"/>
            </a:solidFill>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42" idx="0"/>
            <a:endCxn id="63" idx="2"/>
          </p:cNvCxnSpPr>
          <p:nvPr/>
        </p:nvCxnSpPr>
        <p:spPr>
          <a:xfrm flipH="1" flipV="1" rot="5400000">
            <a:off x="5035473" y="1185827"/>
            <a:ext cx="109717" cy="2017468"/>
          </a:xfrm>
          <a:prstGeom prst="bentConnector2">
            <a:avLst/>
          </a:prstGeom>
          <a:ln w="19050">
            <a:solidFill>
              <a:srgbClr val="00C5BE"/>
            </a:solidFill>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45" idx="4"/>
          </p:cNvCxnSpPr>
          <p:nvPr/>
        </p:nvCxnSpPr>
        <p:spPr>
          <a:xfrm flipH="1" rot="16200000">
            <a:off x="5094520" y="2910182"/>
            <a:ext cx="35393" cy="2383032"/>
          </a:xfrm>
          <a:prstGeom prst="bentConnector2">
            <a:avLst/>
          </a:prstGeom>
          <a:ln w="19050">
            <a:solidFill>
              <a:srgbClr val="00C5BE"/>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6099065" y="802822"/>
            <a:ext cx="576064" cy="576064"/>
          </a:xfrm>
          <a:prstGeom prst="ellipse">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62" name="TextBox 61"/>
          <p:cNvSpPr txBox="1"/>
          <p:nvPr/>
        </p:nvSpPr>
        <p:spPr>
          <a:xfrm>
            <a:off x="6083168" y="915566"/>
            <a:ext cx="601980" cy="335280"/>
          </a:xfrm>
          <a:prstGeom prst="rect">
            <a:avLst/>
          </a:prstGeom>
          <a:noFill/>
        </p:spPr>
        <p:txBody>
          <a:bodyPr rtlCol="0" wrap="none">
            <a:spAutoFit/>
          </a:bodyPr>
          <a:lstStyle/>
          <a:p>
            <a:r>
              <a:rPr altLang="zh-CN" lang="en-US" smtClean="0" sz="1600">
                <a:solidFill>
                  <a:schemeClr val="bg1"/>
                </a:solidFill>
                <a:latin charset="-122" pitchFamily="34" typeface="微软雅黑"/>
                <a:ea charset="-122" pitchFamily="34" typeface="微软雅黑"/>
              </a:rPr>
              <a:t>20%</a:t>
            </a:r>
          </a:p>
        </p:txBody>
      </p:sp>
      <p:sp>
        <p:nvSpPr>
          <p:cNvPr id="63" name="椭圆 62"/>
          <p:cNvSpPr/>
          <p:nvPr/>
        </p:nvSpPr>
        <p:spPr>
          <a:xfrm>
            <a:off x="6099065" y="1851670"/>
            <a:ext cx="576064" cy="576064"/>
          </a:xfrm>
          <a:prstGeom prst="ellipse">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64" name="TextBox 63"/>
          <p:cNvSpPr txBox="1"/>
          <p:nvPr/>
        </p:nvSpPr>
        <p:spPr>
          <a:xfrm>
            <a:off x="6083168" y="1972919"/>
            <a:ext cx="601980" cy="335280"/>
          </a:xfrm>
          <a:prstGeom prst="rect">
            <a:avLst/>
          </a:prstGeom>
          <a:noFill/>
        </p:spPr>
        <p:txBody>
          <a:bodyPr rtlCol="0" wrap="none">
            <a:spAutoFit/>
          </a:bodyPr>
          <a:lstStyle/>
          <a:p>
            <a:r>
              <a:rPr altLang="zh-CN" lang="en-US" smtClean="0" sz="1600">
                <a:solidFill>
                  <a:schemeClr val="bg1"/>
                </a:solidFill>
                <a:latin charset="-122" pitchFamily="34" typeface="微软雅黑"/>
                <a:ea charset="-122" pitchFamily="34" typeface="微软雅黑"/>
              </a:rPr>
              <a:t>20%</a:t>
            </a:r>
          </a:p>
        </p:txBody>
      </p:sp>
      <p:sp>
        <p:nvSpPr>
          <p:cNvPr id="65" name="椭圆 64"/>
          <p:cNvSpPr/>
          <p:nvPr/>
        </p:nvSpPr>
        <p:spPr>
          <a:xfrm>
            <a:off x="6099065" y="2820248"/>
            <a:ext cx="576064" cy="576064"/>
          </a:xfrm>
          <a:prstGeom prst="ellipse">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66" name="TextBox 65"/>
          <p:cNvSpPr txBox="1"/>
          <p:nvPr/>
        </p:nvSpPr>
        <p:spPr>
          <a:xfrm>
            <a:off x="6083168" y="2932992"/>
            <a:ext cx="601980" cy="335280"/>
          </a:xfrm>
          <a:prstGeom prst="rect">
            <a:avLst/>
          </a:prstGeom>
          <a:noFill/>
        </p:spPr>
        <p:txBody>
          <a:bodyPr rtlCol="0" wrap="none">
            <a:spAutoFit/>
          </a:bodyPr>
          <a:lstStyle/>
          <a:p>
            <a:r>
              <a:rPr altLang="zh-CN" lang="en-US" smtClean="0" sz="1600">
                <a:solidFill>
                  <a:schemeClr val="bg1"/>
                </a:solidFill>
                <a:latin charset="-122" pitchFamily="34" typeface="微软雅黑"/>
                <a:ea charset="-122" pitchFamily="34" typeface="微软雅黑"/>
              </a:rPr>
              <a:t>20%</a:t>
            </a:r>
          </a:p>
        </p:txBody>
      </p:sp>
      <p:sp>
        <p:nvSpPr>
          <p:cNvPr id="69" name="椭圆 68"/>
          <p:cNvSpPr/>
          <p:nvPr/>
        </p:nvSpPr>
        <p:spPr>
          <a:xfrm>
            <a:off x="6099065" y="3867774"/>
            <a:ext cx="576064" cy="576064"/>
          </a:xfrm>
          <a:prstGeom prst="ellipse">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70" name="TextBox 69"/>
          <p:cNvSpPr txBox="1"/>
          <p:nvPr/>
        </p:nvSpPr>
        <p:spPr>
          <a:xfrm>
            <a:off x="6083168" y="3980518"/>
            <a:ext cx="601980" cy="335280"/>
          </a:xfrm>
          <a:prstGeom prst="rect">
            <a:avLst/>
          </a:prstGeom>
          <a:noFill/>
        </p:spPr>
        <p:txBody>
          <a:bodyPr rtlCol="0" wrap="none">
            <a:spAutoFit/>
          </a:bodyPr>
          <a:lstStyle/>
          <a:p>
            <a:r>
              <a:rPr altLang="zh-CN" lang="en-US" smtClean="0" sz="1600">
                <a:solidFill>
                  <a:schemeClr val="bg1"/>
                </a:solidFill>
                <a:latin charset="-122" pitchFamily="34" typeface="微软雅黑"/>
                <a:ea charset="-122" pitchFamily="34" typeface="微软雅黑"/>
              </a:rPr>
              <a:t>20%</a:t>
            </a:r>
          </a:p>
        </p:txBody>
      </p:sp>
      <p:sp>
        <p:nvSpPr>
          <p:cNvPr id="46"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2.4 可行性分析</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2</a:t>
            </a:r>
          </a:p>
        </p:txBody>
      </p:sp>
      <p:sp>
        <p:nvSpPr>
          <p:cNvPr id="47" name="矩形 46"/>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49" name="组合 48"/>
          <p:cNvGrpSpPr/>
          <p:nvPr/>
        </p:nvGrpSpPr>
        <p:grpSpPr>
          <a:xfrm>
            <a:off x="6732260" y="555411"/>
            <a:ext cx="1941851" cy="930573"/>
            <a:chOff x="689131" y="1318791"/>
            <a:chExt cx="1631535" cy="883413"/>
          </a:xfrm>
        </p:grpSpPr>
        <p:sp>
          <p:nvSpPr>
            <p:cNvPr id="50"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51" name="TextBox 148"/>
            <p:cNvSpPr txBox="1"/>
            <p:nvPr/>
          </p:nvSpPr>
          <p:spPr>
            <a:xfrm>
              <a:off x="689130"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rgbClr val="00B0F0"/>
                  </a:solidFill>
                  <a:latin charset="-122" pitchFamily="34" typeface="微软雅黑"/>
                  <a:ea charset="-122" pitchFamily="34" typeface="微软雅黑"/>
                  <a:cs charset="-122" pitchFamily="2" typeface="华文黑体"/>
                </a:rPr>
                <a:t>添加标题</a:t>
              </a:r>
            </a:p>
          </p:txBody>
        </p:sp>
      </p:grpSp>
      <p:grpSp>
        <p:nvGrpSpPr>
          <p:cNvPr id="52" name="组合 51"/>
          <p:cNvGrpSpPr/>
          <p:nvPr/>
        </p:nvGrpSpPr>
        <p:grpSpPr>
          <a:xfrm>
            <a:off x="6732260" y="1634911"/>
            <a:ext cx="1941851" cy="930573"/>
            <a:chOff x="689131" y="1318791"/>
            <a:chExt cx="1631535" cy="883413"/>
          </a:xfrm>
        </p:grpSpPr>
        <p:sp>
          <p:nvSpPr>
            <p:cNvPr id="53"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55" name="TextBox 148"/>
            <p:cNvSpPr txBox="1"/>
            <p:nvPr/>
          </p:nvSpPr>
          <p:spPr>
            <a:xfrm>
              <a:off x="689130"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rgbClr val="FF0000"/>
                  </a:solidFill>
                  <a:latin charset="-122" pitchFamily="34" typeface="微软雅黑"/>
                  <a:ea charset="-122" pitchFamily="34" typeface="微软雅黑"/>
                  <a:cs charset="-122" pitchFamily="2" typeface="华文黑体"/>
                </a:rPr>
                <a:t>添加标题</a:t>
              </a:r>
            </a:p>
          </p:txBody>
        </p:sp>
      </p:grpSp>
      <p:grpSp>
        <p:nvGrpSpPr>
          <p:cNvPr id="56" name="组合 55"/>
          <p:cNvGrpSpPr/>
          <p:nvPr/>
        </p:nvGrpSpPr>
        <p:grpSpPr>
          <a:xfrm>
            <a:off x="6732260" y="2643291"/>
            <a:ext cx="1941851" cy="930573"/>
            <a:chOff x="689131" y="1318791"/>
            <a:chExt cx="1631535" cy="883413"/>
          </a:xfrm>
        </p:grpSpPr>
        <p:sp>
          <p:nvSpPr>
            <p:cNvPr id="57"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58" name="TextBox 148"/>
            <p:cNvSpPr txBox="1"/>
            <p:nvPr/>
          </p:nvSpPr>
          <p:spPr>
            <a:xfrm>
              <a:off x="689130"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rgbClr val="FFC000"/>
                  </a:solidFill>
                  <a:latin charset="-122" pitchFamily="34" typeface="微软雅黑"/>
                  <a:ea charset="-122" pitchFamily="34" typeface="微软雅黑"/>
                  <a:cs charset="-122" pitchFamily="2" typeface="华文黑体"/>
                </a:rPr>
                <a:t>添加标题</a:t>
              </a:r>
            </a:p>
          </p:txBody>
        </p:sp>
      </p:grpSp>
      <p:grpSp>
        <p:nvGrpSpPr>
          <p:cNvPr id="59" name="组合 58"/>
          <p:cNvGrpSpPr/>
          <p:nvPr/>
        </p:nvGrpSpPr>
        <p:grpSpPr>
          <a:xfrm>
            <a:off x="6732260" y="3579281"/>
            <a:ext cx="1941851" cy="930573"/>
            <a:chOff x="689131" y="1318791"/>
            <a:chExt cx="1631535" cy="883413"/>
          </a:xfrm>
        </p:grpSpPr>
        <p:sp>
          <p:nvSpPr>
            <p:cNvPr id="67" name="TextBox 145"/>
            <p:cNvSpPr txBox="1"/>
            <p:nvPr/>
          </p:nvSpPr>
          <p:spPr>
            <a:xfrm>
              <a:off x="724689" y="1667531"/>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68" name="TextBox 148"/>
            <p:cNvSpPr txBox="1"/>
            <p:nvPr/>
          </p:nvSpPr>
          <p:spPr>
            <a:xfrm>
              <a:off x="689130"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rgbClr val="00B050"/>
                  </a:solidFill>
                  <a:latin charset="-122" pitchFamily="34" typeface="微软雅黑"/>
                  <a:ea charset="-122" pitchFamily="34" typeface="微软雅黑"/>
                  <a:cs charset="-122" pitchFamily="2" typeface="华文黑体"/>
                </a:rPr>
                <a:t>添加标题</a:t>
              </a:r>
            </a:p>
          </p:txBody>
        </p:sp>
      </p:gr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6"/>
                                        </p:tgtEl>
                                        <p:attrNameLst>
                                          <p:attrName>style.visibility</p:attrName>
                                        </p:attrNameLst>
                                      </p:cBhvr>
                                      <p:to>
                                        <p:strVal val="visible"/>
                                      </p:to>
                                    </p:set>
                                    <p:anim calcmode="lin" valueType="num">
                                      <p:cBhvr>
                                        <p:cTn dur="400" fill="hold" id="7"/>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46"/>
                                        </p:tgtEl>
                                        <p:attrNameLst>
                                          <p:attrName>ppt_y</p:attrName>
                                        </p:attrNameLst>
                                      </p:cBhvr>
                                      <p:tavLst>
                                        <p:tav tm="0">
                                          <p:val>
                                            <p:strVal val="#ppt_y"/>
                                          </p:val>
                                        </p:tav>
                                        <p:tav tm="100000">
                                          <p:val>
                                            <p:strVal val="#ppt_y"/>
                                          </p:val>
                                        </p:tav>
                                      </p:tavLst>
                                    </p:anim>
                                    <p:anim calcmode="lin" valueType="num">
                                      <p:cBhvr>
                                        <p:cTn dur="400" fill="hold" id="9"/>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4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46"/>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14" presetSubtype="10">
                                  <p:stCondLst>
                                    <p:cond delay="0"/>
                                  </p:stCondLst>
                                  <p:childTnLst>
                                    <p:set>
                                      <p:cBhvr>
                                        <p:cTn dur="1" fill="hold" id="15">
                                          <p:stCondLst>
                                            <p:cond delay="0"/>
                                          </p:stCondLst>
                                        </p:cTn>
                                        <p:tgtEl>
                                          <p:spTgt spid="7"/>
                                        </p:tgtEl>
                                        <p:attrNameLst>
                                          <p:attrName>style.visibility</p:attrName>
                                        </p:attrNameLst>
                                      </p:cBhvr>
                                      <p:to>
                                        <p:strVal val="visible"/>
                                      </p:to>
                                    </p:set>
                                    <p:animEffect filter="randombar(horizontal)" transition="in">
                                      <p:cBhvr>
                                        <p:cTn dur="500" id="16"/>
                                        <p:tgtEl>
                                          <p:spTgt spid="7"/>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77"/>
                                        </p:tgtEl>
                                        <p:attrNameLst>
                                          <p:attrName>style.visibility</p:attrName>
                                        </p:attrNameLst>
                                      </p:cBhvr>
                                      <p:to>
                                        <p:strVal val="visible"/>
                                      </p:to>
                                    </p:set>
                                    <p:animEffect filter="wipe(left)" transition="in">
                                      <p:cBhvr>
                                        <p:cTn dur="500" id="21"/>
                                        <p:tgtEl>
                                          <p:spTgt spid="77"/>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42"/>
                                        </p:tgtEl>
                                        <p:attrNameLst>
                                          <p:attrName>style.visibility</p:attrName>
                                        </p:attrNameLst>
                                      </p:cBhvr>
                                      <p:to>
                                        <p:strVal val="visible"/>
                                      </p:to>
                                    </p:set>
                                    <p:animEffect filter="wipe(left)" transition="in">
                                      <p:cBhvr>
                                        <p:cTn dur="500" id="24"/>
                                        <p:tgtEl>
                                          <p:spTgt spid="42"/>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43"/>
                                        </p:tgtEl>
                                        <p:attrNameLst>
                                          <p:attrName>style.visibility</p:attrName>
                                        </p:attrNameLst>
                                      </p:cBhvr>
                                      <p:to>
                                        <p:strVal val="visible"/>
                                      </p:to>
                                    </p:set>
                                    <p:animEffect filter="wipe(left)" transition="in">
                                      <p:cBhvr>
                                        <p:cTn dur="500" id="27"/>
                                        <p:tgtEl>
                                          <p:spTgt spid="43"/>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44"/>
                                        </p:tgtEl>
                                        <p:attrNameLst>
                                          <p:attrName>style.visibility</p:attrName>
                                        </p:attrNameLst>
                                      </p:cBhvr>
                                      <p:to>
                                        <p:strVal val="visible"/>
                                      </p:to>
                                    </p:set>
                                    <p:animEffect filter="wipe(left)" transition="in">
                                      <p:cBhvr>
                                        <p:cTn dur="500" id="30"/>
                                        <p:tgtEl>
                                          <p:spTgt spid="44"/>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45"/>
                                        </p:tgtEl>
                                        <p:attrNameLst>
                                          <p:attrName>style.visibility</p:attrName>
                                        </p:attrNameLst>
                                      </p:cBhvr>
                                      <p:to>
                                        <p:strVal val="visible"/>
                                      </p:to>
                                    </p:set>
                                    <p:animEffect filter="wipe(left)" transition="in">
                                      <p:cBhvr>
                                        <p:cTn dur="500" id="33"/>
                                        <p:tgtEl>
                                          <p:spTgt spid="45"/>
                                        </p:tgtEl>
                                      </p:cBhvr>
                                    </p:animEffect>
                                  </p:childTnLst>
                                </p:cTn>
                              </p:par>
                              <p:par>
                                <p:cTn fill="hold" id="34" nodeType="withEffect" presetClass="entr" presetID="22" presetSubtype="8">
                                  <p:stCondLst>
                                    <p:cond delay="0"/>
                                  </p:stCondLst>
                                  <p:childTnLst>
                                    <p:set>
                                      <p:cBhvr>
                                        <p:cTn dur="1" fill="hold" id="35">
                                          <p:stCondLst>
                                            <p:cond delay="0"/>
                                          </p:stCondLst>
                                        </p:cTn>
                                        <p:tgtEl>
                                          <p:spTgt spid="48"/>
                                        </p:tgtEl>
                                        <p:attrNameLst>
                                          <p:attrName>style.visibility</p:attrName>
                                        </p:attrNameLst>
                                      </p:cBhvr>
                                      <p:to>
                                        <p:strVal val="visible"/>
                                      </p:to>
                                    </p:set>
                                    <p:animEffect filter="wipe(left)" transition="in">
                                      <p:cBhvr>
                                        <p:cTn dur="500" id="36"/>
                                        <p:tgtEl>
                                          <p:spTgt spid="48"/>
                                        </p:tgtEl>
                                      </p:cBhvr>
                                    </p:animEffect>
                                  </p:childTnLst>
                                </p:cTn>
                              </p:par>
                              <p:par>
                                <p:cTn fill="hold" id="37" nodeType="withEffect" presetClass="entr" presetID="22" presetSubtype="8">
                                  <p:stCondLst>
                                    <p:cond delay="0"/>
                                  </p:stCondLst>
                                  <p:childTnLst>
                                    <p:set>
                                      <p:cBhvr>
                                        <p:cTn dur="1" fill="hold" id="38">
                                          <p:stCondLst>
                                            <p:cond delay="0"/>
                                          </p:stCondLst>
                                        </p:cTn>
                                        <p:tgtEl>
                                          <p:spTgt spid="54"/>
                                        </p:tgtEl>
                                        <p:attrNameLst>
                                          <p:attrName>style.visibility</p:attrName>
                                        </p:attrNameLst>
                                      </p:cBhvr>
                                      <p:to>
                                        <p:strVal val="visible"/>
                                      </p:to>
                                    </p:set>
                                    <p:animEffect filter="wipe(left)" transition="in">
                                      <p:cBhvr>
                                        <p:cTn dur="500" id="39"/>
                                        <p:tgtEl>
                                          <p:spTgt spid="54"/>
                                        </p:tgtEl>
                                      </p:cBhvr>
                                    </p:animEffect>
                                  </p:childTnLst>
                                </p:cTn>
                              </p:par>
                              <p:par>
                                <p:cTn fill="hold" id="40" nodeType="with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61"/>
                                        </p:tgtEl>
                                        <p:attrNameLst>
                                          <p:attrName>style.visibility</p:attrName>
                                        </p:attrNameLst>
                                      </p:cBhvr>
                                      <p:to>
                                        <p:strVal val="visible"/>
                                      </p:to>
                                    </p:set>
                                    <p:animEffect filter="wipe(left)" transition="in">
                                      <p:cBhvr>
                                        <p:cTn dur="500" id="45"/>
                                        <p:tgtEl>
                                          <p:spTgt spid="61"/>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62"/>
                                        </p:tgtEl>
                                        <p:attrNameLst>
                                          <p:attrName>style.visibility</p:attrName>
                                        </p:attrNameLst>
                                      </p:cBhvr>
                                      <p:to>
                                        <p:strVal val="visible"/>
                                      </p:to>
                                    </p:set>
                                    <p:animEffect filter="wipe(left)" transition="in">
                                      <p:cBhvr>
                                        <p:cTn dur="500" id="48"/>
                                        <p:tgtEl>
                                          <p:spTgt spid="62"/>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63"/>
                                        </p:tgtEl>
                                        <p:attrNameLst>
                                          <p:attrName>style.visibility</p:attrName>
                                        </p:attrNameLst>
                                      </p:cBhvr>
                                      <p:to>
                                        <p:strVal val="visible"/>
                                      </p:to>
                                    </p:set>
                                    <p:animEffect filter="wipe(left)" transition="in">
                                      <p:cBhvr>
                                        <p:cTn dur="500" id="51"/>
                                        <p:tgtEl>
                                          <p:spTgt spid="63"/>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64"/>
                                        </p:tgtEl>
                                        <p:attrNameLst>
                                          <p:attrName>style.visibility</p:attrName>
                                        </p:attrNameLst>
                                      </p:cBhvr>
                                      <p:to>
                                        <p:strVal val="visible"/>
                                      </p:to>
                                    </p:set>
                                    <p:animEffect filter="wipe(left)" transition="in">
                                      <p:cBhvr>
                                        <p:cTn dur="500" id="54"/>
                                        <p:tgtEl>
                                          <p:spTgt spid="64"/>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65"/>
                                        </p:tgtEl>
                                        <p:attrNameLst>
                                          <p:attrName>style.visibility</p:attrName>
                                        </p:attrNameLst>
                                      </p:cBhvr>
                                      <p:to>
                                        <p:strVal val="visible"/>
                                      </p:to>
                                    </p:set>
                                    <p:animEffect filter="wipe(left)" transition="in">
                                      <p:cBhvr>
                                        <p:cTn dur="500" id="57"/>
                                        <p:tgtEl>
                                          <p:spTgt spid="65"/>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66"/>
                                        </p:tgtEl>
                                        <p:attrNameLst>
                                          <p:attrName>style.visibility</p:attrName>
                                        </p:attrNameLst>
                                      </p:cBhvr>
                                      <p:to>
                                        <p:strVal val="visible"/>
                                      </p:to>
                                    </p:set>
                                    <p:animEffect filter="wipe(left)" transition="in">
                                      <p:cBhvr>
                                        <p:cTn dur="500" id="60"/>
                                        <p:tgtEl>
                                          <p:spTgt spid="66"/>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69"/>
                                        </p:tgtEl>
                                        <p:attrNameLst>
                                          <p:attrName>style.visibility</p:attrName>
                                        </p:attrNameLst>
                                      </p:cBhvr>
                                      <p:to>
                                        <p:strVal val="visible"/>
                                      </p:to>
                                    </p:set>
                                    <p:animEffect filter="wipe(left)" transition="in">
                                      <p:cBhvr>
                                        <p:cTn dur="500" id="63"/>
                                        <p:tgtEl>
                                          <p:spTgt spid="69"/>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70"/>
                                        </p:tgtEl>
                                        <p:attrNameLst>
                                          <p:attrName>style.visibility</p:attrName>
                                        </p:attrNameLst>
                                      </p:cBhvr>
                                      <p:to>
                                        <p:strVal val="visible"/>
                                      </p:to>
                                    </p:set>
                                    <p:animEffect filter="wipe(left)" transition="in">
                                      <p:cBhvr>
                                        <p:cTn dur="500" id="66"/>
                                        <p:tgtEl>
                                          <p:spTgt spid="70"/>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53" presetSubtype="0">
                                  <p:stCondLst>
                                    <p:cond delay="0"/>
                                  </p:stCondLst>
                                  <p:childTnLst>
                                    <p:set>
                                      <p:cBhvr>
                                        <p:cTn dur="1" fill="hold" id="70">
                                          <p:stCondLst>
                                            <p:cond delay="0"/>
                                          </p:stCondLst>
                                        </p:cTn>
                                        <p:tgtEl>
                                          <p:spTgt spid="49"/>
                                        </p:tgtEl>
                                        <p:attrNameLst>
                                          <p:attrName>style.visibility</p:attrName>
                                        </p:attrNameLst>
                                      </p:cBhvr>
                                      <p:to>
                                        <p:strVal val="visible"/>
                                      </p:to>
                                    </p:set>
                                    <p:anim calcmode="lin" valueType="num">
                                      <p:cBhvr>
                                        <p:cTn dur="500" fill="hold" id="71"/>
                                        <p:tgtEl>
                                          <p:spTgt spid="49"/>
                                        </p:tgtEl>
                                        <p:attrNameLst>
                                          <p:attrName>ppt_w</p:attrName>
                                        </p:attrNameLst>
                                      </p:cBhvr>
                                      <p:tavLst>
                                        <p:tav tm="0">
                                          <p:val>
                                            <p:fltVal val="0"/>
                                          </p:val>
                                        </p:tav>
                                        <p:tav tm="100000">
                                          <p:val>
                                            <p:strVal val="#ppt_w"/>
                                          </p:val>
                                        </p:tav>
                                      </p:tavLst>
                                    </p:anim>
                                    <p:anim calcmode="lin" valueType="num">
                                      <p:cBhvr>
                                        <p:cTn dur="500" fill="hold" id="72"/>
                                        <p:tgtEl>
                                          <p:spTgt spid="49"/>
                                        </p:tgtEl>
                                        <p:attrNameLst>
                                          <p:attrName>ppt_h</p:attrName>
                                        </p:attrNameLst>
                                      </p:cBhvr>
                                      <p:tavLst>
                                        <p:tav tm="0">
                                          <p:val>
                                            <p:fltVal val="0"/>
                                          </p:val>
                                        </p:tav>
                                        <p:tav tm="100000">
                                          <p:val>
                                            <p:strVal val="#ppt_h"/>
                                          </p:val>
                                        </p:tav>
                                      </p:tavLst>
                                    </p:anim>
                                    <p:animEffect filter="fade" transition="in">
                                      <p:cBhvr>
                                        <p:cTn dur="500" id="73"/>
                                        <p:tgtEl>
                                          <p:spTgt spid="49"/>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id="76" nodeType="clickEffect" presetClass="entr" presetID="53" presetSubtype="0">
                                  <p:stCondLst>
                                    <p:cond delay="0"/>
                                  </p:stCondLst>
                                  <p:childTnLst>
                                    <p:set>
                                      <p:cBhvr>
                                        <p:cTn dur="1" fill="hold" id="77">
                                          <p:stCondLst>
                                            <p:cond delay="0"/>
                                          </p:stCondLst>
                                        </p:cTn>
                                        <p:tgtEl>
                                          <p:spTgt spid="52"/>
                                        </p:tgtEl>
                                        <p:attrNameLst>
                                          <p:attrName>style.visibility</p:attrName>
                                        </p:attrNameLst>
                                      </p:cBhvr>
                                      <p:to>
                                        <p:strVal val="visible"/>
                                      </p:to>
                                    </p:set>
                                    <p:anim calcmode="lin" valueType="num">
                                      <p:cBhvr>
                                        <p:cTn dur="500" fill="hold" id="78"/>
                                        <p:tgtEl>
                                          <p:spTgt spid="52"/>
                                        </p:tgtEl>
                                        <p:attrNameLst>
                                          <p:attrName>ppt_w</p:attrName>
                                        </p:attrNameLst>
                                      </p:cBhvr>
                                      <p:tavLst>
                                        <p:tav tm="0">
                                          <p:val>
                                            <p:fltVal val="0"/>
                                          </p:val>
                                        </p:tav>
                                        <p:tav tm="100000">
                                          <p:val>
                                            <p:strVal val="#ppt_w"/>
                                          </p:val>
                                        </p:tav>
                                      </p:tavLst>
                                    </p:anim>
                                    <p:anim calcmode="lin" valueType="num">
                                      <p:cBhvr>
                                        <p:cTn dur="500" fill="hold" id="79"/>
                                        <p:tgtEl>
                                          <p:spTgt spid="52"/>
                                        </p:tgtEl>
                                        <p:attrNameLst>
                                          <p:attrName>ppt_h</p:attrName>
                                        </p:attrNameLst>
                                      </p:cBhvr>
                                      <p:tavLst>
                                        <p:tav tm="0">
                                          <p:val>
                                            <p:fltVal val="0"/>
                                          </p:val>
                                        </p:tav>
                                        <p:tav tm="100000">
                                          <p:val>
                                            <p:strVal val="#ppt_h"/>
                                          </p:val>
                                        </p:tav>
                                      </p:tavLst>
                                    </p:anim>
                                    <p:animEffect filter="fade" transition="in">
                                      <p:cBhvr>
                                        <p:cTn dur="500" id="80"/>
                                        <p:tgtEl>
                                          <p:spTgt spid="52"/>
                                        </p:tgtEl>
                                      </p:cBhvr>
                                    </p:animEffect>
                                  </p:childTnLst>
                                </p:cTn>
                              </p:par>
                            </p:childTnLst>
                          </p:cTn>
                        </p:par>
                      </p:childTnLst>
                    </p:cTn>
                  </p:par>
                  <p:par>
                    <p:cTn fill="hold" id="81" nodeType="clickPar">
                      <p:stCondLst>
                        <p:cond delay="indefinite"/>
                        <p:cond delay="0" evt="onBegin">
                          <p:tn val="80"/>
                        </p:cond>
                      </p:stCondLst>
                      <p:childTnLst>
                        <p:par>
                          <p:cTn fill="hold" id="82" nodeType="afterGroup">
                            <p:stCondLst>
                              <p:cond delay="0"/>
                            </p:stCondLst>
                            <p:childTnLst>
                              <p:par>
                                <p:cTn fill="hold" id="83" nodeType="clickEffect" presetClass="entr" presetID="53" presetSubtype="0">
                                  <p:stCondLst>
                                    <p:cond delay="0"/>
                                  </p:stCondLst>
                                  <p:childTnLst>
                                    <p:set>
                                      <p:cBhvr>
                                        <p:cTn dur="1" fill="hold" id="84">
                                          <p:stCondLst>
                                            <p:cond delay="0"/>
                                          </p:stCondLst>
                                        </p:cTn>
                                        <p:tgtEl>
                                          <p:spTgt spid="56"/>
                                        </p:tgtEl>
                                        <p:attrNameLst>
                                          <p:attrName>style.visibility</p:attrName>
                                        </p:attrNameLst>
                                      </p:cBhvr>
                                      <p:to>
                                        <p:strVal val="visible"/>
                                      </p:to>
                                    </p:set>
                                    <p:anim calcmode="lin" valueType="num">
                                      <p:cBhvr>
                                        <p:cTn dur="500" fill="hold" id="85"/>
                                        <p:tgtEl>
                                          <p:spTgt spid="56"/>
                                        </p:tgtEl>
                                        <p:attrNameLst>
                                          <p:attrName>ppt_w</p:attrName>
                                        </p:attrNameLst>
                                      </p:cBhvr>
                                      <p:tavLst>
                                        <p:tav tm="0">
                                          <p:val>
                                            <p:fltVal val="0"/>
                                          </p:val>
                                        </p:tav>
                                        <p:tav tm="100000">
                                          <p:val>
                                            <p:strVal val="#ppt_w"/>
                                          </p:val>
                                        </p:tav>
                                      </p:tavLst>
                                    </p:anim>
                                    <p:anim calcmode="lin" valueType="num">
                                      <p:cBhvr>
                                        <p:cTn dur="500" fill="hold" id="86"/>
                                        <p:tgtEl>
                                          <p:spTgt spid="56"/>
                                        </p:tgtEl>
                                        <p:attrNameLst>
                                          <p:attrName>ppt_h</p:attrName>
                                        </p:attrNameLst>
                                      </p:cBhvr>
                                      <p:tavLst>
                                        <p:tav tm="0">
                                          <p:val>
                                            <p:fltVal val="0"/>
                                          </p:val>
                                        </p:tav>
                                        <p:tav tm="100000">
                                          <p:val>
                                            <p:strVal val="#ppt_h"/>
                                          </p:val>
                                        </p:tav>
                                      </p:tavLst>
                                    </p:anim>
                                    <p:animEffect filter="fade" transition="in">
                                      <p:cBhvr>
                                        <p:cTn dur="500" id="87"/>
                                        <p:tgtEl>
                                          <p:spTgt spid="56"/>
                                        </p:tgtEl>
                                      </p:cBhvr>
                                    </p:animEffect>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fill="hold" id="90" nodeType="clickEffect" presetClass="entr" presetID="53" presetSubtype="0">
                                  <p:stCondLst>
                                    <p:cond delay="0"/>
                                  </p:stCondLst>
                                  <p:childTnLst>
                                    <p:set>
                                      <p:cBhvr>
                                        <p:cTn dur="1" fill="hold" id="91">
                                          <p:stCondLst>
                                            <p:cond delay="0"/>
                                          </p:stCondLst>
                                        </p:cTn>
                                        <p:tgtEl>
                                          <p:spTgt spid="59"/>
                                        </p:tgtEl>
                                        <p:attrNameLst>
                                          <p:attrName>style.visibility</p:attrName>
                                        </p:attrNameLst>
                                      </p:cBhvr>
                                      <p:to>
                                        <p:strVal val="visible"/>
                                      </p:to>
                                    </p:set>
                                    <p:anim calcmode="lin" valueType="num">
                                      <p:cBhvr>
                                        <p:cTn dur="500" fill="hold" id="92"/>
                                        <p:tgtEl>
                                          <p:spTgt spid="59"/>
                                        </p:tgtEl>
                                        <p:attrNameLst>
                                          <p:attrName>ppt_w</p:attrName>
                                        </p:attrNameLst>
                                      </p:cBhvr>
                                      <p:tavLst>
                                        <p:tav tm="0">
                                          <p:val>
                                            <p:fltVal val="0"/>
                                          </p:val>
                                        </p:tav>
                                        <p:tav tm="100000">
                                          <p:val>
                                            <p:strVal val="#ppt_w"/>
                                          </p:val>
                                        </p:tav>
                                      </p:tavLst>
                                    </p:anim>
                                    <p:anim calcmode="lin" valueType="num">
                                      <p:cBhvr>
                                        <p:cTn dur="500" fill="hold" id="93"/>
                                        <p:tgtEl>
                                          <p:spTgt spid="59"/>
                                        </p:tgtEl>
                                        <p:attrNameLst>
                                          <p:attrName>ppt_h</p:attrName>
                                        </p:attrNameLst>
                                      </p:cBhvr>
                                      <p:tavLst>
                                        <p:tav tm="0">
                                          <p:val>
                                            <p:fltVal val="0"/>
                                          </p:val>
                                        </p:tav>
                                        <p:tav tm="100000">
                                          <p:val>
                                            <p:strVal val="#ppt_h"/>
                                          </p:val>
                                        </p:tav>
                                      </p:tavLst>
                                    </p:anim>
                                    <p:animEffect filter="fade" transition="in">
                                      <p:cBhvr>
                                        <p:cTn dur="500" id="94"/>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61"/>
      <p:bldP grpId="0" spid="62"/>
      <p:bldP grpId="0" spid="63"/>
      <p:bldP grpId="0" spid="64"/>
      <p:bldP grpId="0" spid="65"/>
      <p:bldP grpId="0" spid="66"/>
      <p:bldP grpId="0" spid="69"/>
      <p:bldP grpId="0" spid="70"/>
      <p:bldP grpId="0" spid="4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1" y="1995686"/>
            <a:ext cx="1295637" cy="1152127"/>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 name="矩形 5"/>
          <p:cNvSpPr/>
          <p:nvPr/>
        </p:nvSpPr>
        <p:spPr>
          <a:xfrm>
            <a:off x="2736540" y="1995687"/>
            <a:ext cx="6407460" cy="1152126"/>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7" name="TextBox 6"/>
          <p:cNvSpPr txBox="1"/>
          <p:nvPr/>
        </p:nvSpPr>
        <p:spPr>
          <a:xfrm>
            <a:off x="2915816" y="2067694"/>
            <a:ext cx="1872208" cy="944880"/>
          </a:xfrm>
          <a:prstGeom prst="rect">
            <a:avLst/>
          </a:prstGeom>
          <a:noFill/>
        </p:spPr>
        <p:txBody>
          <a:bodyPr rtlCol="0" wrap="square">
            <a:spAutoFit/>
          </a:bodyPr>
          <a:lstStyle/>
          <a:p>
            <a:r>
              <a:rPr altLang="zh-CN" lang="en-US" smtClean="0" sz="2800">
                <a:solidFill>
                  <a:schemeClr val="bg1"/>
                </a:solidFill>
                <a:latin charset="0" pitchFamily="2" typeface="8Pin Matrix"/>
              </a:rPr>
              <a:t>PART THREE</a:t>
            </a:r>
          </a:p>
        </p:txBody>
      </p:sp>
      <p:sp>
        <p:nvSpPr>
          <p:cNvPr id="16" name="Freeform 37"/>
          <p:cNvSpPr>
            <a:spLocks noEditPoints="1"/>
          </p:cNvSpPr>
          <p:nvPr/>
        </p:nvSpPr>
        <p:spPr>
          <a:xfrm>
            <a:off x="1504950" y="2084070"/>
            <a:ext cx="1118870" cy="1041400"/>
          </a:xfrm>
          <a:custGeom>
            <a:cxnLst>
              <a:cxn ang="0">
                <a:pos x="0" y="805632"/>
              </a:cxn>
              <a:cxn ang="0">
                <a:pos x="564801" y="1362075"/>
              </a:cxn>
              <a:cxn ang="0">
                <a:pos x="987800" y="1289496"/>
              </a:cxn>
              <a:cxn ang="0">
                <a:pos x="891664" y="602410"/>
              </a:cxn>
              <a:cxn ang="0">
                <a:pos x="867630" y="1267722"/>
              </a:cxn>
              <a:cxn ang="0">
                <a:pos x="574414" y="1141917"/>
              </a:cxn>
              <a:cxn ang="0">
                <a:pos x="497505" y="795955"/>
              </a:cxn>
              <a:cxn ang="0">
                <a:pos x="103347" y="783858"/>
              </a:cxn>
              <a:cxn ang="0">
                <a:pos x="112960" y="249190"/>
              </a:cxn>
              <a:cxn ang="0">
                <a:pos x="574414" y="142740"/>
              </a:cxn>
              <a:cxn ang="0">
                <a:pos x="0" y="239512"/>
              </a:cxn>
              <a:cxn ang="0">
                <a:pos x="824369" y="280641"/>
              </a:cxn>
              <a:cxn ang="0">
                <a:pos x="773897" y="224996"/>
              </a:cxn>
              <a:cxn ang="0">
                <a:pos x="814755" y="191126"/>
              </a:cxn>
              <a:cxn ang="0">
                <a:pos x="915698" y="191126"/>
              </a:cxn>
              <a:cxn ang="0">
                <a:pos x="954153" y="224996"/>
              </a:cxn>
              <a:cxn ang="0">
                <a:pos x="903681" y="280641"/>
              </a:cxn>
              <a:cxn ang="0">
                <a:pos x="954153" y="338704"/>
              </a:cxn>
              <a:cxn ang="0">
                <a:pos x="915698" y="372575"/>
              </a:cxn>
              <a:cxn ang="0">
                <a:pos x="814755" y="372575"/>
              </a:cxn>
              <a:cxn ang="0">
                <a:pos x="773897" y="338704"/>
              </a:cxn>
              <a:cxn ang="0">
                <a:pos x="1194493" y="512895"/>
              </a:cxn>
              <a:cxn ang="0">
                <a:pos x="1444448" y="837083"/>
              </a:cxn>
              <a:cxn ang="0">
                <a:pos x="1343505" y="866115"/>
              </a:cxn>
              <a:cxn ang="0">
                <a:pos x="1194493" y="512895"/>
              </a:cxn>
              <a:cxn ang="0">
                <a:pos x="1045482" y="101611"/>
              </a:cxn>
              <a:cxn ang="0">
                <a:pos x="1153635" y="510476"/>
              </a:cxn>
              <a:cxn ang="0">
                <a:pos x="1103164" y="573378"/>
              </a:cxn>
              <a:cxn ang="0">
                <a:pos x="1011834" y="491121"/>
              </a:cxn>
              <a:cxn ang="0">
                <a:pos x="684971" y="101611"/>
              </a:cxn>
              <a:cxn ang="0">
                <a:pos x="985397" y="159675"/>
              </a:cxn>
              <a:cxn ang="0">
                <a:pos x="745056" y="404026"/>
              </a:cxn>
              <a:cxn ang="0">
                <a:pos x="468664" y="1187884"/>
              </a:cxn>
              <a:cxn ang="0">
                <a:pos x="180256" y="892728"/>
              </a:cxn>
              <a:cxn ang="0">
                <a:pos x="468664" y="1187884"/>
              </a:cxn>
              <a:cxn ang="0">
                <a:pos x="170642" y="387091"/>
              </a:cxn>
              <a:cxn ang="0">
                <a:pos x="574414" y="408864"/>
              </a:cxn>
              <a:cxn ang="0">
                <a:pos x="367721" y="329027"/>
              </a:cxn>
              <a:cxn ang="0">
                <a:pos x="170642" y="624184"/>
              </a:cxn>
              <a:cxn ang="0">
                <a:pos x="187466" y="694344"/>
              </a:cxn>
              <a:cxn ang="0">
                <a:pos x="581625" y="619345"/>
              </a:cxn>
              <a:cxn ang="0">
                <a:pos x="170642" y="624184"/>
              </a:cxn>
              <a:cxn ang="0">
                <a:pos x="170642" y="527411"/>
              </a:cxn>
              <a:cxn ang="0">
                <a:pos x="581625" y="551604"/>
              </a:cxn>
              <a:cxn ang="0">
                <a:pos x="603255" y="510476"/>
              </a:cxn>
              <a:cxn ang="0">
                <a:pos x="360511" y="476605"/>
              </a:cxn>
              <a:cxn ang="0">
                <a:pos x="170642" y="505637"/>
              </a:cxn>
            </a:cxnLst>
            <a:rect b="0" l="0" r="0" t="0"/>
            <a:pathLst>
              <a:path h="563" w="609">
                <a:moveTo>
                  <a:pt x="0" y="99"/>
                </a:moveTo>
                <a:cubicBezTo>
                  <a:pt x="0" y="177"/>
                  <a:pt x="0" y="255"/>
                  <a:pt x="0" y="333"/>
                </a:cubicBezTo>
                <a:cubicBezTo>
                  <a:pt x="0" y="339"/>
                  <a:pt x="103" y="438"/>
                  <a:pt x="116" y="450"/>
                </a:cubicBezTo>
                <a:cubicBezTo>
                  <a:pt x="129" y="464"/>
                  <a:pt x="226" y="563"/>
                  <a:pt x="235" y="563"/>
                </a:cubicBezTo>
                <a:cubicBezTo>
                  <a:pt x="282" y="563"/>
                  <a:pt x="329" y="563"/>
                  <a:pt x="375" y="563"/>
                </a:cubicBezTo>
                <a:cubicBezTo>
                  <a:pt x="395" y="563"/>
                  <a:pt x="402" y="545"/>
                  <a:pt x="411" y="533"/>
                </a:cubicBezTo>
                <a:cubicBezTo>
                  <a:pt x="411" y="436"/>
                  <a:pt x="411" y="339"/>
                  <a:pt x="411" y="242"/>
                </a:cubicBezTo>
                <a:cubicBezTo>
                  <a:pt x="402" y="246"/>
                  <a:pt x="376" y="235"/>
                  <a:pt x="371" y="249"/>
                </a:cubicBezTo>
                <a:cubicBezTo>
                  <a:pt x="368" y="256"/>
                  <a:pt x="371" y="365"/>
                  <a:pt x="371" y="387"/>
                </a:cubicBezTo>
                <a:cubicBezTo>
                  <a:pt x="371" y="410"/>
                  <a:pt x="377" y="524"/>
                  <a:pt x="361" y="524"/>
                </a:cubicBezTo>
                <a:cubicBezTo>
                  <a:pt x="323" y="524"/>
                  <a:pt x="285" y="524"/>
                  <a:pt x="247" y="524"/>
                </a:cubicBezTo>
                <a:cubicBezTo>
                  <a:pt x="234" y="524"/>
                  <a:pt x="239" y="484"/>
                  <a:pt x="239" y="472"/>
                </a:cubicBezTo>
                <a:cubicBezTo>
                  <a:pt x="239" y="452"/>
                  <a:pt x="239" y="433"/>
                  <a:pt x="239" y="413"/>
                </a:cubicBezTo>
                <a:cubicBezTo>
                  <a:pt x="239" y="360"/>
                  <a:pt x="240" y="351"/>
                  <a:pt x="207" y="329"/>
                </a:cubicBezTo>
                <a:cubicBezTo>
                  <a:pt x="191" y="329"/>
                  <a:pt x="192" y="324"/>
                  <a:pt x="179" y="324"/>
                </a:cubicBezTo>
                <a:cubicBezTo>
                  <a:pt x="133" y="324"/>
                  <a:pt x="88" y="324"/>
                  <a:pt x="43" y="324"/>
                </a:cubicBezTo>
                <a:cubicBezTo>
                  <a:pt x="43" y="254"/>
                  <a:pt x="43" y="183"/>
                  <a:pt x="43" y="113"/>
                </a:cubicBezTo>
                <a:cubicBezTo>
                  <a:pt x="43" y="108"/>
                  <a:pt x="44" y="108"/>
                  <a:pt x="47" y="103"/>
                </a:cubicBezTo>
                <a:cubicBezTo>
                  <a:pt x="99" y="103"/>
                  <a:pt x="150" y="103"/>
                  <a:pt x="202" y="103"/>
                </a:cubicBezTo>
                <a:cubicBezTo>
                  <a:pt x="212" y="97"/>
                  <a:pt x="239" y="74"/>
                  <a:pt x="239" y="59"/>
                </a:cubicBezTo>
                <a:cubicBezTo>
                  <a:pt x="175" y="59"/>
                  <a:pt x="110" y="59"/>
                  <a:pt x="45" y="59"/>
                </a:cubicBezTo>
                <a:cubicBezTo>
                  <a:pt x="27" y="59"/>
                  <a:pt x="0" y="84"/>
                  <a:pt x="0" y="99"/>
                </a:cubicBezTo>
                <a:close/>
                <a:moveTo>
                  <a:pt x="322" y="137"/>
                </a:moveTo>
                <a:lnTo>
                  <a:pt x="343" y="116"/>
                </a:lnTo>
                <a:lnTo>
                  <a:pt x="322" y="95"/>
                </a:lnTo>
                <a:cubicBezTo>
                  <a:pt x="321" y="95"/>
                  <a:pt x="321" y="93"/>
                  <a:pt x="322" y="93"/>
                </a:cubicBezTo>
                <a:lnTo>
                  <a:pt x="336" y="79"/>
                </a:lnTo>
                <a:cubicBezTo>
                  <a:pt x="337" y="78"/>
                  <a:pt x="338" y="78"/>
                  <a:pt x="339" y="79"/>
                </a:cubicBezTo>
                <a:lnTo>
                  <a:pt x="360" y="100"/>
                </a:lnTo>
                <a:lnTo>
                  <a:pt x="381" y="79"/>
                </a:lnTo>
                <a:cubicBezTo>
                  <a:pt x="381" y="78"/>
                  <a:pt x="383" y="78"/>
                  <a:pt x="383" y="79"/>
                </a:cubicBezTo>
                <a:lnTo>
                  <a:pt x="397" y="93"/>
                </a:lnTo>
                <a:cubicBezTo>
                  <a:pt x="398" y="93"/>
                  <a:pt x="398" y="95"/>
                  <a:pt x="397" y="95"/>
                </a:cubicBezTo>
                <a:lnTo>
                  <a:pt x="376" y="116"/>
                </a:lnTo>
                <a:lnTo>
                  <a:pt x="397" y="137"/>
                </a:lnTo>
                <a:cubicBezTo>
                  <a:pt x="398" y="138"/>
                  <a:pt x="398" y="139"/>
                  <a:pt x="397" y="140"/>
                </a:cubicBezTo>
                <a:lnTo>
                  <a:pt x="383" y="154"/>
                </a:lnTo>
                <a:cubicBezTo>
                  <a:pt x="383" y="155"/>
                  <a:pt x="381" y="155"/>
                  <a:pt x="381" y="154"/>
                </a:cubicBezTo>
                <a:lnTo>
                  <a:pt x="360" y="133"/>
                </a:lnTo>
                <a:lnTo>
                  <a:pt x="339" y="154"/>
                </a:lnTo>
                <a:cubicBezTo>
                  <a:pt x="338" y="155"/>
                  <a:pt x="337" y="155"/>
                  <a:pt x="336" y="154"/>
                </a:cubicBezTo>
                <a:lnTo>
                  <a:pt x="322" y="140"/>
                </a:lnTo>
                <a:cubicBezTo>
                  <a:pt x="321" y="139"/>
                  <a:pt x="321" y="138"/>
                  <a:pt x="322" y="137"/>
                </a:cubicBezTo>
                <a:close/>
                <a:moveTo>
                  <a:pt x="497" y="212"/>
                </a:moveTo>
                <a:lnTo>
                  <a:pt x="601" y="316"/>
                </a:lnTo>
                <a:cubicBezTo>
                  <a:pt x="609" y="324"/>
                  <a:pt x="609" y="338"/>
                  <a:pt x="601" y="346"/>
                </a:cubicBezTo>
                <a:lnTo>
                  <a:pt x="589" y="358"/>
                </a:lnTo>
                <a:cubicBezTo>
                  <a:pt x="581" y="366"/>
                  <a:pt x="567" y="366"/>
                  <a:pt x="559" y="358"/>
                </a:cubicBezTo>
                <a:lnTo>
                  <a:pt x="455" y="254"/>
                </a:lnTo>
                <a:lnTo>
                  <a:pt x="497" y="212"/>
                </a:lnTo>
                <a:close/>
                <a:moveTo>
                  <a:pt x="285" y="42"/>
                </a:moveTo>
                <a:cubicBezTo>
                  <a:pt x="326" y="0"/>
                  <a:pt x="393" y="0"/>
                  <a:pt x="435" y="42"/>
                </a:cubicBezTo>
                <a:cubicBezTo>
                  <a:pt x="472" y="78"/>
                  <a:pt x="476" y="136"/>
                  <a:pt x="446" y="177"/>
                </a:cubicBezTo>
                <a:lnTo>
                  <a:pt x="480" y="211"/>
                </a:lnTo>
                <a:cubicBezTo>
                  <a:pt x="482" y="212"/>
                  <a:pt x="482" y="215"/>
                  <a:pt x="480" y="216"/>
                </a:cubicBezTo>
                <a:lnTo>
                  <a:pt x="459" y="237"/>
                </a:lnTo>
                <a:cubicBezTo>
                  <a:pt x="458" y="238"/>
                  <a:pt x="456" y="238"/>
                  <a:pt x="454" y="237"/>
                </a:cubicBezTo>
                <a:lnTo>
                  <a:pt x="421" y="203"/>
                </a:lnTo>
                <a:cubicBezTo>
                  <a:pt x="379" y="232"/>
                  <a:pt x="322" y="228"/>
                  <a:pt x="285" y="191"/>
                </a:cubicBezTo>
                <a:cubicBezTo>
                  <a:pt x="243" y="150"/>
                  <a:pt x="243" y="83"/>
                  <a:pt x="285" y="42"/>
                </a:cubicBezTo>
                <a:close/>
                <a:moveTo>
                  <a:pt x="310" y="66"/>
                </a:moveTo>
                <a:cubicBezTo>
                  <a:pt x="337" y="39"/>
                  <a:pt x="382" y="39"/>
                  <a:pt x="410" y="66"/>
                </a:cubicBezTo>
                <a:cubicBezTo>
                  <a:pt x="437" y="94"/>
                  <a:pt x="437" y="139"/>
                  <a:pt x="410" y="167"/>
                </a:cubicBezTo>
                <a:cubicBezTo>
                  <a:pt x="382" y="194"/>
                  <a:pt x="337" y="194"/>
                  <a:pt x="310" y="167"/>
                </a:cubicBezTo>
                <a:cubicBezTo>
                  <a:pt x="282" y="139"/>
                  <a:pt x="282" y="94"/>
                  <a:pt x="310" y="66"/>
                </a:cubicBezTo>
                <a:close/>
                <a:moveTo>
                  <a:pt x="195" y="491"/>
                </a:moveTo>
                <a:cubicBezTo>
                  <a:pt x="194" y="450"/>
                  <a:pt x="193" y="409"/>
                  <a:pt x="193" y="369"/>
                </a:cubicBezTo>
                <a:cubicBezTo>
                  <a:pt x="154" y="369"/>
                  <a:pt x="114" y="369"/>
                  <a:pt x="75" y="369"/>
                </a:cubicBezTo>
                <a:cubicBezTo>
                  <a:pt x="75" y="369"/>
                  <a:pt x="74" y="370"/>
                  <a:pt x="74" y="370"/>
                </a:cubicBezTo>
                <a:cubicBezTo>
                  <a:pt x="114" y="410"/>
                  <a:pt x="155" y="451"/>
                  <a:pt x="195" y="491"/>
                </a:cubicBezTo>
                <a:close/>
                <a:moveTo>
                  <a:pt x="71" y="143"/>
                </a:moveTo>
                <a:cubicBezTo>
                  <a:pt x="71" y="149"/>
                  <a:pt x="71" y="154"/>
                  <a:pt x="71" y="160"/>
                </a:cubicBezTo>
                <a:cubicBezTo>
                  <a:pt x="71" y="165"/>
                  <a:pt x="75" y="169"/>
                  <a:pt x="80" y="169"/>
                </a:cubicBezTo>
                <a:cubicBezTo>
                  <a:pt x="133" y="169"/>
                  <a:pt x="186" y="169"/>
                  <a:pt x="239" y="169"/>
                </a:cubicBezTo>
                <a:cubicBezTo>
                  <a:pt x="254" y="169"/>
                  <a:pt x="251" y="146"/>
                  <a:pt x="247" y="136"/>
                </a:cubicBezTo>
                <a:cubicBezTo>
                  <a:pt x="215" y="136"/>
                  <a:pt x="184" y="136"/>
                  <a:pt x="153" y="136"/>
                </a:cubicBezTo>
                <a:cubicBezTo>
                  <a:pt x="133" y="136"/>
                  <a:pt x="71" y="131"/>
                  <a:pt x="71" y="143"/>
                </a:cubicBezTo>
                <a:close/>
                <a:moveTo>
                  <a:pt x="71" y="258"/>
                </a:moveTo>
                <a:cubicBezTo>
                  <a:pt x="71" y="265"/>
                  <a:pt x="71" y="272"/>
                  <a:pt x="71" y="279"/>
                </a:cubicBezTo>
                <a:cubicBezTo>
                  <a:pt x="71" y="285"/>
                  <a:pt x="72" y="287"/>
                  <a:pt x="78" y="287"/>
                </a:cubicBezTo>
                <a:cubicBezTo>
                  <a:pt x="135" y="287"/>
                  <a:pt x="192" y="287"/>
                  <a:pt x="249" y="287"/>
                </a:cubicBezTo>
                <a:cubicBezTo>
                  <a:pt x="250" y="281"/>
                  <a:pt x="255" y="256"/>
                  <a:pt x="242" y="256"/>
                </a:cubicBezTo>
                <a:cubicBezTo>
                  <a:pt x="189" y="256"/>
                  <a:pt x="136" y="256"/>
                  <a:pt x="82" y="256"/>
                </a:cubicBezTo>
                <a:cubicBezTo>
                  <a:pt x="79" y="256"/>
                  <a:pt x="74" y="257"/>
                  <a:pt x="71" y="258"/>
                </a:cubicBezTo>
                <a:close/>
                <a:moveTo>
                  <a:pt x="71" y="209"/>
                </a:moveTo>
                <a:cubicBezTo>
                  <a:pt x="71" y="212"/>
                  <a:pt x="71" y="215"/>
                  <a:pt x="71" y="218"/>
                </a:cubicBezTo>
                <a:cubicBezTo>
                  <a:pt x="71" y="224"/>
                  <a:pt x="73" y="224"/>
                  <a:pt x="75" y="228"/>
                </a:cubicBezTo>
                <a:cubicBezTo>
                  <a:pt x="131" y="228"/>
                  <a:pt x="186" y="228"/>
                  <a:pt x="242" y="228"/>
                </a:cubicBezTo>
                <a:cubicBezTo>
                  <a:pt x="245" y="226"/>
                  <a:pt x="248" y="225"/>
                  <a:pt x="251" y="223"/>
                </a:cubicBezTo>
                <a:cubicBezTo>
                  <a:pt x="251" y="219"/>
                  <a:pt x="251" y="215"/>
                  <a:pt x="251" y="211"/>
                </a:cubicBezTo>
                <a:cubicBezTo>
                  <a:pt x="251" y="204"/>
                  <a:pt x="249" y="202"/>
                  <a:pt x="247" y="197"/>
                </a:cubicBezTo>
                <a:cubicBezTo>
                  <a:pt x="214" y="197"/>
                  <a:pt x="182" y="197"/>
                  <a:pt x="150" y="197"/>
                </a:cubicBezTo>
                <a:cubicBezTo>
                  <a:pt x="135" y="197"/>
                  <a:pt x="119" y="197"/>
                  <a:pt x="104" y="197"/>
                </a:cubicBezTo>
                <a:cubicBezTo>
                  <a:pt x="84" y="197"/>
                  <a:pt x="71" y="191"/>
                  <a:pt x="71" y="209"/>
                </a:cubicBezTo>
                <a:close/>
              </a:path>
            </a:pathLst>
          </a:custGeom>
          <a:solidFill>
            <a:schemeClr val="bg1"/>
          </a:solidFill>
          <a:ln w="9525">
            <a:noFill/>
          </a:ln>
        </p:spPr>
        <p:txBody>
          <a:bodyPr/>
          <a:lstStyle/>
          <a:p>
            <a:endParaRPr altLang="en-US" lang="zh-CN"/>
          </a:p>
        </p:txBody>
      </p:sp>
      <p:sp>
        <p:nvSpPr>
          <p:cNvPr id="17" name="Freeform 21"/>
          <p:cNvSpPr>
            <a:spLocks noEditPoints="1"/>
          </p:cNvSpPr>
          <p:nvPr/>
        </p:nvSpPr>
        <p:spPr bwMode="auto">
          <a:xfrm>
            <a:off x="4708208" y="3342323"/>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8" name="TextBox 27"/>
          <p:cNvSpPr txBox="1"/>
          <p:nvPr/>
        </p:nvSpPr>
        <p:spPr>
          <a:xfrm>
            <a:off x="4356100" y="2211705"/>
            <a:ext cx="4766945" cy="640080"/>
          </a:xfrm>
          <a:prstGeom prst="rect">
            <a:avLst/>
          </a:prstGeom>
          <a:noFill/>
          <a:ln w="9525">
            <a:noFill/>
            <a:miter/>
          </a:ln>
        </p:spPr>
        <p:txBody>
          <a:bodyPr wrap="square">
            <a:spAutoFit/>
          </a:bodyPr>
          <a:lstStyle/>
          <a:p>
            <a:pPr algn="ctr" eaLnBrk="1" hangingPunct="1" lvl="0"/>
            <a:r>
              <a:rPr altLang="en-US" b="1" lang="zh-CN" sz="3600">
                <a:solidFill>
                  <a:schemeClr val="bg1"/>
                </a:solidFill>
                <a:latin charset="-122" pitchFamily="34" typeface="微软雅黑"/>
                <a:ea charset="-122" pitchFamily="34" typeface="微软雅黑"/>
              </a:rPr>
              <a:t>关键技术和实践难点</a:t>
            </a:r>
          </a:p>
        </p:txBody>
      </p:sp>
      <p:sp>
        <p:nvSpPr>
          <p:cNvPr id="29" name="TextBox 28"/>
          <p:cNvSpPr txBox="1"/>
          <p:nvPr/>
        </p:nvSpPr>
        <p:spPr>
          <a:xfrm>
            <a:off x="5003483" y="3291523"/>
            <a:ext cx="1724025"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关建技术</a:t>
            </a:r>
          </a:p>
        </p:txBody>
      </p:sp>
      <p:sp>
        <p:nvSpPr>
          <p:cNvPr id="30" name="Freeform 21"/>
          <p:cNvSpPr>
            <a:spLocks noEditPoints="1"/>
          </p:cNvSpPr>
          <p:nvPr/>
        </p:nvSpPr>
        <p:spPr bwMode="auto">
          <a:xfrm>
            <a:off x="6796405" y="3342323"/>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31" name="TextBox 30"/>
          <p:cNvSpPr txBox="1"/>
          <p:nvPr/>
        </p:nvSpPr>
        <p:spPr>
          <a:xfrm>
            <a:off x="7091680" y="3291523"/>
            <a:ext cx="1724025"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实践难点</a:t>
            </a:r>
          </a:p>
        </p:txBody>
      </p:sp>
      <p:sp>
        <p:nvSpPr>
          <p:cNvPr id="32" name="Freeform 21"/>
          <p:cNvSpPr>
            <a:spLocks noEditPoints="1"/>
          </p:cNvSpPr>
          <p:nvPr/>
        </p:nvSpPr>
        <p:spPr bwMode="auto">
          <a:xfrm>
            <a:off x="4708208" y="3836035"/>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33" name="TextBox 32"/>
          <p:cNvSpPr txBox="1"/>
          <p:nvPr/>
        </p:nvSpPr>
        <p:spPr>
          <a:xfrm>
            <a:off x="5003483" y="3786823"/>
            <a:ext cx="1724025"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案例对比分析</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6"/>
                                        </p:tgtEl>
                                        <p:attrNameLst>
                                          <p:attrName>style.visibility</p:attrName>
                                        </p:attrNameLst>
                                      </p:cBhvr>
                                      <p:to>
                                        <p:strVal val="visible"/>
                                      </p:to>
                                    </p:set>
                                    <p:animEffect filter="randombar(horizontal)" transition="in">
                                      <p:cBhvr>
                                        <p:cTn dur="500" id="10"/>
                                        <p:tgtEl>
                                          <p:spTgt spid="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31" presetSubtype="0">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p:cTn dur="500" fill="hold" id="20"/>
                                        <p:tgtEl>
                                          <p:spTgt spid="16"/>
                                        </p:tgtEl>
                                        <p:attrNameLst>
                                          <p:attrName>ppt_w</p:attrName>
                                        </p:attrNameLst>
                                      </p:cBhvr>
                                      <p:tavLst>
                                        <p:tav tm="0">
                                          <p:val>
                                            <p:fltVal val="0"/>
                                          </p:val>
                                        </p:tav>
                                        <p:tav tm="100000">
                                          <p:val>
                                            <p:strVal val="#ppt_w"/>
                                          </p:val>
                                        </p:tav>
                                      </p:tavLst>
                                    </p:anim>
                                    <p:anim calcmode="lin" valueType="num">
                                      <p:cBhvr>
                                        <p:cTn dur="500" fill="hold" id="21"/>
                                        <p:tgtEl>
                                          <p:spTgt spid="16"/>
                                        </p:tgtEl>
                                        <p:attrNameLst>
                                          <p:attrName>ppt_h</p:attrName>
                                        </p:attrNameLst>
                                      </p:cBhvr>
                                      <p:tavLst>
                                        <p:tav tm="0">
                                          <p:val>
                                            <p:fltVal val="0"/>
                                          </p:val>
                                        </p:tav>
                                        <p:tav tm="100000">
                                          <p:val>
                                            <p:strVal val="#ppt_h"/>
                                          </p:val>
                                        </p:tav>
                                      </p:tavLst>
                                    </p:anim>
                                    <p:anim calcmode="lin" valueType="num">
                                      <p:cBhvr>
                                        <p:cTn dur="500" fill="hold" id="22"/>
                                        <p:tgtEl>
                                          <p:spTgt spid="16"/>
                                        </p:tgtEl>
                                        <p:attrNameLst>
                                          <p:attrName>style.rotation</p:attrName>
                                        </p:attrNameLst>
                                      </p:cBhvr>
                                      <p:tavLst>
                                        <p:tav tm="0">
                                          <p:val>
                                            <p:fltVal val="90"/>
                                          </p:val>
                                        </p:tav>
                                        <p:tav tm="100000">
                                          <p:val>
                                            <p:fltVal val="0"/>
                                          </p:val>
                                        </p:tav>
                                      </p:tavLst>
                                    </p:anim>
                                    <p:animEffect filter="fade" transition="in">
                                      <p:cBhvr>
                                        <p:cTn dur="500" id="23"/>
                                        <p:tgtEl>
                                          <p:spTgt spid="16"/>
                                        </p:tgtEl>
                                      </p:cBhvr>
                                    </p:animEffect>
                                  </p:childTnLst>
                                </p:cTn>
                              </p:par>
                            </p:childTnLst>
                          </p:cTn>
                        </p:par>
                        <p:par>
                          <p:cTn fill="hold" id="24" nodeType="afterGroup">
                            <p:stCondLst>
                              <p:cond delay="10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28"/>
                                        </p:tgtEl>
                                        <p:attrNameLst>
                                          <p:attrName>style.visibility</p:attrName>
                                        </p:attrNameLst>
                                      </p:cBhvr>
                                      <p:to>
                                        <p:strVal val="visible"/>
                                      </p:to>
                                    </p:set>
                                    <p:anim by="(-#ppt_w*2)" calcmode="lin" valueType="num">
                                      <p:cBhvr rctx="PPT">
                                        <p:cTn autoRev="1" dur="400" fill="hold" id="27">
                                          <p:stCondLst>
                                            <p:cond delay="0"/>
                                          </p:stCondLst>
                                        </p:cTn>
                                        <p:tgtEl>
                                          <p:spTgt spid="28"/>
                                        </p:tgtEl>
                                        <p:attrNameLst>
                                          <p:attrName>ppt_w</p:attrName>
                                        </p:attrNameLst>
                                      </p:cBhvr>
                                    </p:anim>
                                    <p:anim by="(#ppt_w*0.50)" calcmode="lin" valueType="num">
                                      <p:cBhvr>
                                        <p:cTn autoRev="1" decel="50000" dur="400" fill="hold" id="28">
                                          <p:stCondLst>
                                            <p:cond delay="0"/>
                                          </p:stCondLst>
                                        </p:cTn>
                                        <p:tgtEl>
                                          <p:spTgt spid="28"/>
                                        </p:tgtEl>
                                        <p:attrNameLst>
                                          <p:attrName>ppt_x</p:attrName>
                                        </p:attrNameLst>
                                      </p:cBhvr>
                                    </p:anim>
                                    <p:anim calcmode="lin" from="(-#ppt_h/2)" to="(#ppt_y)" valueType="num">
                                      <p:cBhvr>
                                        <p:cTn dur="800" fill="hold" id="29">
                                          <p:stCondLst>
                                            <p:cond delay="0"/>
                                          </p:stCondLst>
                                        </p:cTn>
                                        <p:tgtEl>
                                          <p:spTgt spid="28"/>
                                        </p:tgtEl>
                                        <p:attrNameLst>
                                          <p:attrName>ppt_y</p:attrName>
                                        </p:attrNameLst>
                                      </p:cBhvr>
                                    </p:anim>
                                    <p:animRot by="21600000">
                                      <p:cBhvr>
                                        <p:cTn dur="800" fill="hold" id="30">
                                          <p:stCondLst>
                                            <p:cond delay="0"/>
                                          </p:stCondLst>
                                        </p:cTn>
                                        <p:tgtEl>
                                          <p:spTgt spid="28"/>
                                        </p:tgtEl>
                                        <p:attrNameLst>
                                          <p:attrName>r</p:attrName>
                                        </p:attrNameLst>
                                      </p:cBhvr>
                                    </p:animRot>
                                  </p:childTnLst>
                                </p:cTn>
                              </p:par>
                            </p:childTnLst>
                          </p:cTn>
                        </p:par>
                        <p:par>
                          <p:cTn fill="hold" id="31" nodeType="afterGroup">
                            <p:stCondLst>
                              <p:cond delay="1800"/>
                            </p:stCondLst>
                            <p:childTnLst>
                              <p:par>
                                <p:cTn fill="hold" id="32" nodeType="afterEffect" presetClass="entr" presetID="2" presetSubtype="12">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500" fill="hold" id="34"/>
                                        <p:tgtEl>
                                          <p:spTgt spid="17"/>
                                        </p:tgtEl>
                                        <p:attrNameLst>
                                          <p:attrName>ppt_x</p:attrName>
                                        </p:attrNameLst>
                                      </p:cBhvr>
                                      <p:tavLst>
                                        <p:tav tm="0">
                                          <p:val>
                                            <p:strVal val="0-#ppt_w/2"/>
                                          </p:val>
                                        </p:tav>
                                        <p:tav tm="100000">
                                          <p:val>
                                            <p:strVal val="#ppt_x"/>
                                          </p:val>
                                        </p:tav>
                                      </p:tavLst>
                                    </p:anim>
                                    <p:anim calcmode="lin" valueType="num">
                                      <p:cBhvr additive="base">
                                        <p:cTn dur="500" fill="hold" id="35"/>
                                        <p:tgtEl>
                                          <p:spTgt spid="17"/>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12">
                                  <p:stCondLst>
                                    <p:cond delay="10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500" fill="hold" id="38"/>
                                        <p:tgtEl>
                                          <p:spTgt spid="32"/>
                                        </p:tgtEl>
                                        <p:attrNameLst>
                                          <p:attrName>ppt_x</p:attrName>
                                        </p:attrNameLst>
                                      </p:cBhvr>
                                      <p:tavLst>
                                        <p:tav tm="0">
                                          <p:val>
                                            <p:strVal val="0-#ppt_w/2"/>
                                          </p:val>
                                        </p:tav>
                                        <p:tav tm="100000">
                                          <p:val>
                                            <p:strVal val="#ppt_x"/>
                                          </p:val>
                                        </p:tav>
                                      </p:tavLst>
                                    </p:anim>
                                    <p:anim calcmode="lin" valueType="num">
                                      <p:cBhvr additive="base">
                                        <p:cTn dur="500" fill="hold" id="39"/>
                                        <p:tgtEl>
                                          <p:spTgt spid="32"/>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12">
                                  <p:stCondLst>
                                    <p:cond delay="3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0-#ppt_w/2"/>
                                          </p:val>
                                        </p:tav>
                                        <p:tav tm="100000">
                                          <p:val>
                                            <p:strVal val="#ppt_x"/>
                                          </p:val>
                                        </p:tav>
                                      </p:tavLst>
                                    </p:anim>
                                    <p:anim calcmode="lin" valueType="num">
                                      <p:cBhvr additive="base">
                                        <p:cTn dur="500" fill="hold" id="43"/>
                                        <p:tgtEl>
                                          <p:spTgt spid="3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2600"/>
                            </p:stCondLst>
                            <p:childTnLst>
                              <p:par>
                                <p:cTn fill="hold" grpId="0" id="45" nodeType="afterEffect" presetClass="entr" presetID="22" presetSubtype="8">
                                  <p:stCondLst>
                                    <p:cond delay="0"/>
                                  </p:stCondLst>
                                  <p:childTnLst>
                                    <p:set>
                                      <p:cBhvr>
                                        <p:cTn dur="1" fill="hold" id="46">
                                          <p:stCondLst>
                                            <p:cond delay="0"/>
                                          </p:stCondLst>
                                        </p:cTn>
                                        <p:tgtEl>
                                          <p:spTgt spid="29"/>
                                        </p:tgtEl>
                                        <p:attrNameLst>
                                          <p:attrName>style.visibility</p:attrName>
                                        </p:attrNameLst>
                                      </p:cBhvr>
                                      <p:to>
                                        <p:strVal val="visible"/>
                                      </p:to>
                                    </p:set>
                                    <p:animEffect filter="wipe(left)" transition="in">
                                      <p:cBhvr>
                                        <p:cTn dur="500" id="47"/>
                                        <p:tgtEl>
                                          <p:spTgt spid="29"/>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33"/>
                                        </p:tgtEl>
                                        <p:attrNameLst>
                                          <p:attrName>style.visibility</p:attrName>
                                        </p:attrNameLst>
                                      </p:cBhvr>
                                      <p:to>
                                        <p:strVal val="visible"/>
                                      </p:to>
                                    </p:set>
                                    <p:animEffect filter="wipe(left)" transition="in">
                                      <p:cBhvr>
                                        <p:cTn dur="500" id="50"/>
                                        <p:tgtEl>
                                          <p:spTgt spid="33"/>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31"/>
                                        </p:tgtEl>
                                        <p:attrNameLst>
                                          <p:attrName>style.visibility</p:attrName>
                                        </p:attrNameLst>
                                      </p:cBhvr>
                                      <p:to>
                                        <p:strVal val="visible"/>
                                      </p:to>
                                    </p:set>
                                    <p:animEffect filter="wipe(left)" transition="in">
                                      <p:cBhvr>
                                        <p:cTn dur="500" id="5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28"/>
      <p:bldP grpId="0" spid="29"/>
      <p:bldP grpId="0" spid="31"/>
      <p:bldP grpId="0" spid="3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36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8"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3.1 关键技术</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3</a:t>
            </a:r>
          </a:p>
        </p:txBody>
      </p:sp>
      <p:sp>
        <p:nvSpPr>
          <p:cNvPr id="11" name="矩形 10"/>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7" name="任意多边形 16"/>
          <p:cNvSpPr/>
          <p:nvPr/>
        </p:nvSpPr>
        <p:spPr>
          <a:xfrm rot="20794992">
            <a:off x="3432175" y="1102995"/>
            <a:ext cx="1548765" cy="972820"/>
          </a:xfrm>
          <a:custGeom>
            <a:gdLst>
              <a:gd fmla="*/ 1601408 w 3105659" name="connsiteX0"/>
              <a:gd fmla="*/ 25640 h 1951740" name="connsiteY0"/>
              <a:gd fmla="*/ 2340891 w 3105659" name="connsiteX1"/>
              <a:gd fmla="*/ 842319 h 1951740" name="connsiteY1"/>
              <a:gd fmla="*/ 2352079 w 3105659" name="connsiteX2"/>
              <a:gd fmla="*/ 926292 h 1951740" name="connsiteY2"/>
              <a:gd fmla="*/ 2386570 w 3105659" name="connsiteX3"/>
              <a:gd fmla="*/ 913103 h 1951740" name="connsiteY3"/>
              <a:gd fmla="*/ 2687887 w 3105659" name="connsiteX4"/>
              <a:gd fmla="*/ 909007 h 1951740" name="connsiteY4"/>
              <a:gd fmla="*/ 3095739 w 3105659" name="connsiteX5"/>
              <a:gd fmla="*/ 1451145 h 1951740" name="connsiteY5"/>
              <a:gd fmla="*/ 2952802 w 3105659" name="connsiteX6"/>
              <a:gd fmla="*/ 1665767 h 1951740" name="connsiteY6"/>
              <a:gd fmla="*/ 2941515 w 3105659" name="connsiteX7"/>
              <a:gd fmla="*/ 1672735 h 1951740" name="connsiteY7"/>
              <a:gd fmla="*/ 2934818 w 3105659" name="connsiteX8"/>
              <a:gd fmla="*/ 1681756 h 1951740" name="connsiteY8"/>
              <a:gd fmla="*/ 2409953 w 3105659" name="connsiteX9"/>
              <a:gd fmla="*/ 1885822 h 1951740" name="connsiteY9"/>
              <a:gd fmla="*/ 2221729 w 3105659" name="connsiteX10"/>
              <a:gd fmla="*/ 1865013 h 1951740" name="connsiteY10"/>
              <a:gd fmla="*/ 2203416 w 3105659" name="connsiteX11"/>
              <a:gd fmla="*/ 1859737 h 1951740" name="connsiteY11"/>
              <a:gd fmla="*/ 2154441 w 3105659" name="connsiteX12"/>
              <a:gd fmla="*/ 1850320 h 1951740" name="connsiteY12"/>
              <a:gd fmla="*/ 2065945 w 3105659" name="connsiteX13"/>
              <a:gd fmla="*/ 1823526 h 1951740" name="connsiteY13"/>
              <a:gd fmla="*/ 2025747 w 3105659" name="connsiteX14"/>
              <a:gd fmla="*/ 1806746 h 1951740" name="connsiteY14"/>
              <a:gd fmla="*/ 1878644 w 3105659" name="connsiteX15"/>
              <a:gd fmla="*/ 1785041 h 1951740" name="connsiteY15"/>
              <a:gd fmla="*/ 1603116 w 3105659" name="connsiteX16"/>
              <a:gd fmla="*/ 1805430 h 1951740" name="connsiteY16"/>
              <a:gd fmla="*/ 1550300 w 3105659" name="connsiteX17"/>
              <a:gd fmla="*/ 1820359 h 1951740" name="connsiteY17"/>
              <a:gd fmla="*/ 1550032 w 3105659" name="connsiteX18"/>
              <a:gd fmla="*/ 1820741 h 1951740" name="connsiteY18"/>
              <a:gd fmla="*/ 1545756 w 3105659" name="connsiteX19"/>
              <a:gd fmla="*/ 1821644 h 1951740" name="connsiteY19"/>
              <a:gd fmla="*/ 1500359 w 3105659" name="connsiteX20"/>
              <a:gd fmla="*/ 1834476 h 1951740" name="connsiteY20"/>
              <a:gd fmla="*/ 1355305 w 3105659" name="connsiteX21"/>
              <a:gd fmla="*/ 1894020 h 1951740" name="connsiteY21"/>
              <a:gd fmla="*/ 1355268 w 3105659" name="connsiteX22"/>
              <a:gd fmla="*/ 1894036 h 1951740" name="connsiteY22"/>
              <a:gd fmla="*/ 1266979 w 3105659" name="connsiteX23"/>
              <a:gd fmla="*/ 1951740 h 1951740" name="connsiteY23"/>
              <a:gd fmla="*/ 1240899 w 3105659" name="connsiteX24"/>
              <a:gd fmla="*/ 1902486 h 1951740" name="connsiteY24"/>
              <a:gd fmla="*/ 603974 w 3105659" name="connsiteX25"/>
              <a:gd fmla="*/ 1454086 h 1951740" name="connsiteY25"/>
              <a:gd fmla="*/ 588602 w 3105659" name="connsiteX26"/>
              <a:gd fmla="*/ 1451818 h 1951740" name="connsiteY26"/>
              <a:gd fmla="*/ 588412 w 3105659" name="connsiteX27"/>
              <a:gd fmla="*/ 1451441 h 1951740" name="connsiteY27"/>
              <a:gd fmla="*/ 459988 w 3105659" name="connsiteX28"/>
              <a:gd fmla="*/ 1429623 h 1951740" name="connsiteY28"/>
              <a:gd fmla="*/ 50475 w 3105659" name="connsiteX29"/>
              <a:gd fmla="*/ 1468566 h 1951740" name="connsiteY29"/>
              <a:gd fmla="*/ 8426 w 3105659" name="connsiteX30"/>
              <a:gd fmla="*/ 1485827 h 1951740" name="connsiteY30"/>
              <a:gd fmla="*/ 1967 w 3105659" name="connsiteX31"/>
              <a:gd fmla="*/ 1431665 h 1951740" name="connsiteY31"/>
              <a:gd fmla="*/ 22829 w 3105659" name="connsiteX32"/>
              <a:gd fmla="*/ 1181530 h 1951740" name="connsiteY32"/>
              <a:gd fmla="*/ 543461 w 3105659" name="connsiteX33"/>
              <a:gd fmla="*/ 594345 h 1951740" name="connsiteY33"/>
              <a:gd fmla="*/ 558414 w 3105659" name="connsiteX34"/>
              <a:gd fmla="*/ 590358 h 1951740" name="connsiteY34"/>
              <a:gd fmla="*/ 634932 w 3105659" name="connsiteX35"/>
              <a:gd fmla="*/ 434743 h 1951740" name="connsiteY35"/>
              <a:gd fmla="*/ 1228391 w 3105659" name="connsiteX36"/>
              <a:gd fmla="*/ 15653 h 1951740" name="connsiteY36"/>
              <a:gd fmla="*/ 1601408 w 3105659" name="connsiteX37"/>
              <a:gd fmla="*/ 25640 h 1951740"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951740" w="3105659">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FC000"/>
          </a:solidFill>
          <a:ln>
            <a:solidFill>
              <a:srgbClr val="FFC000"/>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base" hangingPunct="1" indent="0" latinLnBrk="0" lvl="0" marL="0" marR="0" rtl="0">
              <a:lnSpc>
                <a:spcPct val="120000"/>
              </a:lnSpc>
              <a:spcBef>
                <a:spcPct val="0"/>
              </a:spcBef>
              <a:spcAft>
                <a:spcPct val="0"/>
              </a:spcAft>
              <a:buClrTx/>
              <a:buSzTx/>
              <a:buFont charset="0" pitchFamily="34" typeface="Arial"/>
              <a:buNone/>
              <a:defRPr/>
            </a:pPr>
            <a:endParaRPr altLang="en-US" b="0" baseline="0" cap="none" i="0" kern="1200" kumimoji="0" lang="zh-CN" noProof="1" normalizeH="0" spc="0" strike="noStrike" sz="1200" u="none">
              <a:ln>
                <a:noFill/>
              </a:ln>
              <a:solidFill>
                <a:schemeClr val="accent5">
                  <a:lumMod val="75000"/>
                </a:schemeClr>
              </a:solidFill>
              <a:effectLst/>
              <a:uLnTx/>
              <a:uFillTx/>
              <a:latin charset="0" typeface="微软雅黑"/>
              <a:ea charset="0" typeface="微软雅黑"/>
              <a:cs typeface="+mn-cs"/>
            </a:endParaRPr>
          </a:p>
        </p:txBody>
      </p:sp>
      <p:sp>
        <p:nvSpPr>
          <p:cNvPr id="18" name="任意多边形 17"/>
          <p:cNvSpPr/>
          <p:nvPr/>
        </p:nvSpPr>
        <p:spPr>
          <a:xfrm rot="747730">
            <a:off x="3501390" y="1993900"/>
            <a:ext cx="640715" cy="380365"/>
          </a:xfrm>
          <a:custGeom>
            <a:gdLst>
              <a:gd fmla="*/ 531206 w 1284989" name="connsiteX0"/>
              <a:gd fmla="*/ 10988 h 762738" name="connsiteY0"/>
              <a:gd fmla="*/ 682577 w 1284989" name="connsiteX1"/>
              <a:gd fmla="*/ 0 h 762738" name="connsiteY1"/>
              <a:gd fmla="*/ 1250513 w 1284989" name="connsiteX2"/>
              <a:gd fmla="*/ 186896 h 762738" name="connsiteY2"/>
              <a:gd fmla="*/ 1274941 w 1284989" name="connsiteX3"/>
              <a:gd fmla="*/ 211021 h 762738" name="connsiteY3"/>
              <a:gd fmla="*/ 1274258 w 1284989" name="connsiteX4"/>
              <a:gd fmla="*/ 212959 h 762738" name="connsiteY4"/>
              <a:gd fmla="*/ 1270922 w 1284989" name="connsiteX5"/>
              <a:gd fmla="*/ 546350 h 762738" name="connsiteY5"/>
              <a:gd fmla="*/ 1284989 w 1284989" name="connsiteX6"/>
              <a:gd fmla="*/ 587073 h 762738" name="connsiteY6"/>
              <a:gd fmla="*/ 1242693 w 1284989" name="connsiteX7"/>
              <a:gd fmla="*/ 622241 h 762738" name="connsiteY7"/>
              <a:gd fmla="*/ 737677 w 1284989" name="connsiteX8"/>
              <a:gd fmla="*/ 762738 h 762738" name="connsiteY8"/>
              <a:gd fmla="*/ 1845 w 1284989" name="connsiteX9"/>
              <a:gd fmla="*/ 330907 h 762738" name="connsiteY9"/>
              <a:gd fmla="*/ 0 w 1284989" name="connsiteX10"/>
              <a:gd fmla="*/ 317724 h 762738" name="connsiteY10"/>
              <a:gd fmla="*/ 59761 w 1284989" name="connsiteX11"/>
              <a:gd fmla="*/ 238446 h 762738" name="connsiteY11"/>
              <a:gd fmla="*/ 531206 w 1284989" name="connsiteX12"/>
              <a:gd fmla="*/ 10988 h 76273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62738" w="1284989">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FFC000"/>
          </a:solidFill>
          <a:ln>
            <a:solidFill>
              <a:srgbClr val="FFC000"/>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base" hangingPunct="1" indent="0" latinLnBrk="0" lvl="0" marL="0" marR="0" rtl="0">
              <a:lnSpc>
                <a:spcPct val="120000"/>
              </a:lnSpc>
              <a:spcBef>
                <a:spcPct val="0"/>
              </a:spcBef>
              <a:spcAft>
                <a:spcPct val="0"/>
              </a:spcAft>
              <a:buClrTx/>
              <a:buSzTx/>
              <a:buFont charset="0" pitchFamily="34" typeface="Arial"/>
              <a:buNone/>
              <a:defRPr/>
            </a:pPr>
            <a:endParaRPr altLang="en-US" b="0" baseline="0" cap="none" i="0" kern="1200" kumimoji="0" lang="zh-CN" noProof="1" normalizeH="0" spc="0" strike="noStrike" sz="1200" u="none">
              <a:ln>
                <a:noFill/>
              </a:ln>
              <a:solidFill>
                <a:schemeClr val="accent5">
                  <a:lumMod val="75000"/>
                </a:schemeClr>
              </a:solidFill>
              <a:effectLst/>
              <a:uLnTx/>
              <a:uFillTx/>
              <a:latin charset="0" typeface="微软雅黑"/>
              <a:ea charset="0" typeface="微软雅黑"/>
              <a:cs typeface="+mn-cs"/>
            </a:endParaRPr>
          </a:p>
        </p:txBody>
      </p:sp>
      <p:sp>
        <p:nvSpPr>
          <p:cNvPr id="9" name="任意多边形 8"/>
          <p:cNvSpPr/>
          <p:nvPr/>
        </p:nvSpPr>
        <p:spPr>
          <a:xfrm rot="20141228">
            <a:off x="4307205" y="1733550"/>
            <a:ext cx="1617345" cy="1378585"/>
          </a:xfrm>
          <a:custGeom>
            <a:gdLst>
              <a:gd fmla="*/ 1825588 w 3242338" name="connsiteX0"/>
              <a:gd fmla="*/ 1984943 h 2763547" name="connsiteY0"/>
              <a:gd fmla="*/ 1836874 w 3242338" name="connsiteX1"/>
              <a:gd fmla="*/ 1996191 h 2763547" name="connsiteY1"/>
              <a:gd fmla="*/ 1849543 w 3242338" name="connsiteX2"/>
              <a:gd fmla="*/ 2005700 h 2763547" name="connsiteY2"/>
              <a:gd fmla="*/ 1637945 w 3242338" name="connsiteX3"/>
              <a:gd fmla="*/ 1762963 h 2763547" name="connsiteY3"/>
              <a:gd fmla="*/ 1645990 w 3242338" name="connsiteX4"/>
              <a:gd fmla="*/ 1777330 h 2763547" name="connsiteY4"/>
              <a:gd fmla="*/ 1655989 w 3242338" name="connsiteX5"/>
              <a:gd fmla="*/ 1790519 h 2763547" name="connsiteY5"/>
              <a:gd fmla="*/ 1564403 w 3242338" name="connsiteX6"/>
              <a:gd fmla="*/ 1626628 h 2763547" name="connsiteY6"/>
              <a:gd fmla="*/ 1564402 w 3242338" name="connsiteX7"/>
              <a:gd fmla="*/ 1626628 h 2763547" name="connsiteY7"/>
              <a:gd fmla="*/ 1569631 w 3242338" name="connsiteX8"/>
              <a:gd fmla="*/ 1639162 h 2763547" name="connsiteY8"/>
              <a:gd fmla="*/ 1572574 w 3242338" name="connsiteX9"/>
              <a:gd fmla="*/ 1646220 h 2763547" name="connsiteY9"/>
              <a:gd fmla="*/ 1572574 w 3242338" name="connsiteX10"/>
              <a:gd fmla="*/ 1646219 h 2763547" name="connsiteY10"/>
              <a:gd fmla="*/ 1569631 w 3242338" name="connsiteX11"/>
              <a:gd fmla="*/ 1639162 h 2763547" name="connsiteY11"/>
              <a:gd fmla="*/ 2421499 w 3242338" name="connsiteX12"/>
              <a:gd fmla="*/ 67356 h 2763547" name="connsiteY12"/>
              <a:gd fmla="*/ 2874075 w 3242338" name="connsiteX13"/>
              <a:gd fmla="*/ 971945 h 2763547" name="connsiteY13"/>
              <a:gd fmla="*/ 2845797 w 3242338" name="connsiteX14"/>
              <a:gd fmla="*/ 1056254 h 2763547" name="connsiteY14"/>
              <a:gd fmla="*/ 2827733 w 3242338" name="connsiteX15"/>
              <a:gd fmla="*/ 1053385 h 2763547" name="connsiteY15"/>
              <a:gd fmla="*/ 2816928 w 3242338" name="connsiteX16"/>
              <a:gd fmla="*/ 1072024 h 2763547" name="connsiteY16"/>
              <a:gd fmla="*/ 2805685 w 3242338" name="connsiteX17"/>
              <a:gd fmla="*/ 1069189 h 2763547" name="connsiteY17"/>
              <a:gd fmla="*/ 2742888 w 3242338" name="connsiteX18"/>
              <a:gd fmla="*/ 1063991 h 2763547" name="connsiteY18"/>
              <a:gd fmla="*/ 2330534 w 3242338" name="connsiteX19"/>
              <a:gd fmla="*/ 1515115 h 2763547" name="connsiteY19"/>
              <a:gd fmla="*/ 2333357 w 3242338" name="connsiteX20"/>
              <a:gd fmla="*/ 1545752 h 2763547" name="connsiteY20"/>
              <a:gd fmla="*/ 2345126 w 3242338" name="connsiteX21"/>
              <a:gd fmla="*/ 1544857 h 2763547" name="connsiteY21"/>
              <a:gd fmla="*/ 2428230 w 3242338" name="connsiteX22"/>
              <a:gd fmla="*/ 1551179 h 2763547" name="connsiteY22"/>
              <a:gd fmla="*/ 2431492 w 3242338" name="connsiteX23"/>
              <a:gd fmla="*/ 1551944 h 2763547" name="connsiteY23"/>
              <a:gd fmla="*/ 2450035 w 3242338" name="connsiteX24"/>
              <a:gd fmla="*/ 1486590 h 2763547" name="connsiteY24"/>
              <a:gd fmla="*/ 2829984 w 3242338" name="connsiteX25"/>
              <a:gd fmla="*/ 1211063 h 2763547" name="connsiteY25"/>
              <a:gd fmla="*/ 3242338 w 3242338" name="connsiteX26"/>
              <a:gd fmla="*/ 1662187 h 2763547" name="connsiteY26"/>
              <a:gd fmla="*/ 2913088 w 3242338" name="connsiteX27"/>
              <a:gd fmla="*/ 2104146 h 2763547" name="connsiteY27"/>
              <a:gd fmla="*/ 2892857 w 3242338" name="connsiteX28"/>
              <a:gd fmla="*/ 2106378 h 2763547" name="connsiteY28"/>
              <a:gd fmla="*/ 2864516 w 3242338" name="connsiteX29"/>
              <a:gd fmla="*/ 2124280 h 2763547" name="connsiteY29"/>
              <a:gd fmla="*/ 2666629 w 3242338" name="connsiteX30"/>
              <a:gd fmla="*/ 2203185 h 2763547" name="connsiteY30"/>
              <a:gd fmla="*/ 2031423 w 3242338" name="connsiteX31"/>
              <a:gd fmla="*/ 2128354 h 2763547" name="connsiteY31"/>
              <a:gd fmla="*/ 2020176 w 3242338" name="connsiteX32"/>
              <a:gd fmla="*/ 2121836 h 2763547" name="connsiteY32"/>
              <a:gd fmla="*/ 1959700 w 3242338" name="connsiteX33"/>
              <a:gd fmla="*/ 2191565 h 2763547" name="connsiteY33"/>
              <a:gd fmla="*/ 1883024 w 3242338" name="connsiteX34"/>
              <a:gd fmla="*/ 2391451 h 2763547" name="connsiteY34"/>
              <a:gd fmla="*/ 1932242 w 3242338" name="connsiteX35"/>
              <a:gd fmla="*/ 2653466 h 2763547" name="connsiteY35"/>
              <a:gd fmla="*/ 1975533 w 3242338" name="connsiteX36"/>
              <a:gd fmla="*/ 2716102 h 2763547" name="connsiteY36"/>
              <a:gd fmla="*/ 1806147 w 3242338" name="connsiteX37"/>
              <a:gd fmla="*/ 2763547 h 2763547" name="connsiteY37"/>
              <a:gd fmla="*/ 1742459 w 3242338" name="connsiteX38"/>
              <a:gd fmla="*/ 2729021 h 2763547" name="connsiteY38"/>
              <a:gd fmla="*/ 1291722 w 3242338" name="connsiteX39"/>
              <a:gd fmla="*/ 1854930 h 2763547" name="connsiteY39"/>
              <a:gd fmla="*/ 1310741 w 3242338" name="connsiteX40"/>
              <a:gd fmla="*/ 1648950 h 2763547" name="connsiteY40"/>
              <a:gd fmla="*/ 1321307 w 3242338" name="connsiteX41"/>
              <a:gd fmla="*/ 1604091 h 2763547" name="connsiteY41"/>
              <a:gd fmla="*/ 1261650 w 3242338" name="connsiteX42"/>
              <a:gd fmla="*/ 1587335 h 2763547" name="connsiteY42"/>
              <a:gd fmla="*/ 1181645 w 3242338" name="connsiteX43"/>
              <a:gd fmla="*/ 1555918 h 2763547" name="connsiteY43"/>
              <a:gd fmla="*/ 910815 w 3242338" name="connsiteX44"/>
              <a:gd fmla="*/ 1361600 h 2763547" name="connsiteY44"/>
              <a:gd fmla="*/ 864208 w 3242338" name="connsiteX45"/>
              <a:gd fmla="*/ 1300512 h 2763547" name="connsiteY45"/>
              <a:gd fmla="*/ 776918 w 3242338" name="connsiteX46"/>
              <a:gd fmla="*/ 1309256 h 2763547" name="connsiteY46"/>
              <a:gd fmla="*/ 445868 w 3242338" name="connsiteX47"/>
              <a:gd fmla="*/ 1242344 h 2763547" name="connsiteY47"/>
              <a:gd fmla="*/ 18969 w 3242338" name="connsiteX48"/>
              <a:gd fmla="*/ 380228 h 2763547" name="connsiteY48"/>
              <a:gd fmla="*/ 20207 w 3242338" name="connsiteX49"/>
              <a:gd fmla="*/ 375816 h 2763547" name="connsiteY49"/>
              <a:gd fmla="*/ 78969 w 3242338" name="connsiteX50"/>
              <a:gd fmla="*/ 311136 h 2763547" name="connsiteY50"/>
              <a:gd fmla="*/ 625108 w 3242338" name="connsiteX51"/>
              <a:gd fmla="*/ 73693 h 2763547" name="connsiteY51"/>
              <a:gd fmla="*/ 880424 w 3242338" name="connsiteX52"/>
              <a:gd fmla="*/ 120441 h 2763547" name="connsiteY52"/>
              <a:gd fmla="*/ 957122 w 3242338" name="connsiteX53"/>
              <a:gd fmla="*/ 154439 h 2763547" name="connsiteY53"/>
              <a:gd fmla="*/ 1031375 w 3242338" name="connsiteX54"/>
              <a:gd fmla="*/ 203687 h 2763547" name="connsiteY54"/>
              <a:gd fmla="*/ 1477614 w 3242338" name="connsiteX55"/>
              <a:gd fmla="*/ 327043 h 2763547" name="connsiteY55"/>
              <a:gd fmla="*/ 2139593 w 3242338" name="connsiteX56"/>
              <a:gd fmla="*/ 27690 h 2763547" name="connsiteY56"/>
              <a:gd fmla="*/ 2162644 w 3242338" name="connsiteX57"/>
              <a:gd fmla="*/ 0 h 2763547" name="connsiteY57"/>
              <a:gd fmla="*/ 2189600 w 3242338" name="connsiteX58"/>
              <a:gd fmla="*/ 2008 h 2763547" name="connsiteY58"/>
              <a:gd fmla="*/ 2421499 w 3242338" name="connsiteX59"/>
              <a:gd fmla="*/ 67356 h 2763547"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2763547" w="3242338">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FFC000"/>
          </a:solidFill>
          <a:ln>
            <a:solidFill>
              <a:srgbClr val="FFC000"/>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200" u="none">
              <a:ln>
                <a:noFill/>
              </a:ln>
              <a:solidFill>
                <a:schemeClr val="accent5">
                  <a:lumMod val="75000"/>
                </a:schemeClr>
              </a:solidFill>
              <a:effectLst/>
              <a:uLnTx/>
              <a:uFillTx/>
              <a:latin charset="0" typeface="微软雅黑"/>
              <a:ea charset="0" typeface="微软雅黑"/>
              <a:cs typeface="+mn-cs"/>
            </a:endParaRPr>
          </a:p>
        </p:txBody>
      </p:sp>
      <p:sp>
        <p:nvSpPr>
          <p:cNvPr id="10" name="任意多边形 9"/>
          <p:cNvSpPr/>
          <p:nvPr/>
        </p:nvSpPr>
        <p:spPr>
          <a:xfrm rot="20141228">
            <a:off x="5487035" y="1355725"/>
            <a:ext cx="491490" cy="812800"/>
          </a:xfrm>
          <a:custGeom>
            <a:gdLst>
              <a:gd fmla="*/ 824105 w 986243" name="connsiteX0"/>
              <a:gd fmla="*/ 0 h 1629576" name="connsiteY0"/>
              <a:gd fmla="*/ 868157 w 986243" name="connsiteX1"/>
              <a:gd fmla="*/ 90026 h 1629576" name="connsiteY1"/>
              <a:gd fmla="*/ 986243 w 986243" name="connsiteX2"/>
              <a:gd fmla="*/ 669014 h 1629576" name="connsiteY2"/>
              <a:gd fmla="*/ 630202 w 986243" name="connsiteX3"/>
              <a:gd fmla="*/ 1606320 h 1629576" name="connsiteY3"/>
              <a:gd fmla="*/ 605153 w 986243" name="connsiteX4"/>
              <a:gd fmla="*/ 1629576 h 1629576" name="connsiteY4"/>
              <a:gd fmla="*/ 604483 w 986243" name="connsiteX5"/>
              <a:gd fmla="*/ 1628227 h 1629576" name="connsiteY5"/>
              <a:gd fmla="*/ 351614 w 986243" name="connsiteX6"/>
              <a:gd fmla="*/ 1352163 h 1629576" name="connsiteY6"/>
              <a:gd fmla="*/ 199995 w 986243" name="connsiteX7"/>
              <a:gd fmla="*/ 1262318 h 1629576" name="connsiteY7"/>
              <a:gd fmla="*/ 204950 w 986243" name="connsiteX8"/>
              <a:gd fmla="*/ 1245645 h 1629576" name="connsiteY8"/>
              <a:gd fmla="*/ 234423 w 986243" name="connsiteX9"/>
              <a:gd fmla="*/ 990218 h 1629576" name="connsiteY9"/>
              <a:gd fmla="*/ 20645 w 986243" name="connsiteX10"/>
              <a:gd fmla="*/ 340095 h 1629576" name="connsiteY10"/>
              <a:gd fmla="*/ 0 w 986243" name="connsiteX11"/>
              <a:gd fmla="*/ 315295 h 1629576" name="connsiteY11"/>
              <a:gd fmla="*/ 39112 w 986243" name="connsiteX12"/>
              <a:gd fmla="*/ 284745 h 1629576" name="connsiteY12"/>
              <a:gd fmla="*/ 289737 w 986243" name="connsiteX13"/>
              <a:gd fmla="*/ 212270 h 1629576" name="connsiteY13"/>
              <a:gd fmla="*/ 380077 w 986243" name="connsiteX14"/>
              <a:gd fmla="*/ 220892 h 1629576" name="connsiteY14"/>
              <a:gd fmla="*/ 445353 w 986243" name="connsiteX15"/>
              <a:gd fmla="*/ 240075 h 1629576" name="connsiteY15"/>
              <a:gd fmla="*/ 446769 w 986243" name="connsiteX16"/>
              <a:gd fmla="*/ 241472 h 1629576" name="connsiteY16"/>
              <a:gd fmla="*/ 573435 w 986243" name="connsiteX17"/>
              <a:gd fmla="*/ 287733 h 1629576" name="connsiteY17"/>
              <a:gd fmla="*/ 733630 w 986243" name="connsiteX18"/>
              <a:gd fmla="*/ 208397 h 1629576" name="connsiteY18"/>
              <a:gd fmla="*/ 739243 w 986243" name="connsiteX19"/>
              <a:gd fmla="*/ 198443 h 1629576" name="connsiteY19"/>
              <a:gd fmla="*/ 741315 w 986243" name="connsiteX20"/>
              <a:gd fmla="*/ 198097 h 1629576" name="connsiteY20"/>
              <a:gd fmla="*/ 779811 w 986243" name="connsiteX21"/>
              <a:gd fmla="*/ 134082 h 1629576" name="connsiteY21"/>
              <a:gd fmla="*/ 810358 w 986243" name="connsiteX22"/>
              <a:gd fmla="*/ 54259 h 162957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629576" w="986243">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C000"/>
          </a:solidFill>
          <a:ln>
            <a:solidFill>
              <a:srgbClr val="FFC000"/>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base" hangingPunct="1" indent="0" latinLnBrk="0" lvl="0" marL="0" marR="0" rtl="0">
              <a:lnSpc>
                <a:spcPct val="120000"/>
              </a:lnSpc>
              <a:spcBef>
                <a:spcPct val="0"/>
              </a:spcBef>
              <a:spcAft>
                <a:spcPct val="0"/>
              </a:spcAft>
              <a:buClrTx/>
              <a:buSzTx/>
              <a:buFont charset="0" pitchFamily="34" typeface="Arial"/>
              <a:buNone/>
              <a:defRPr/>
            </a:pPr>
            <a:endParaRPr altLang="en-US" b="0" baseline="0" cap="none" i="0" kern="1200" kumimoji="0" lang="zh-CN" noProof="1" normalizeH="0" spc="0" strike="noStrike" sz="1200" u="none">
              <a:ln>
                <a:noFill/>
              </a:ln>
              <a:solidFill>
                <a:schemeClr val="accent5">
                  <a:lumMod val="75000"/>
                </a:schemeClr>
              </a:solidFill>
              <a:effectLst/>
              <a:uLnTx/>
              <a:uFillTx/>
              <a:latin charset="0" typeface="微软雅黑"/>
              <a:ea charset="0" typeface="微软雅黑"/>
              <a:cs typeface="+mn-cs"/>
            </a:endParaRPr>
          </a:p>
        </p:txBody>
      </p:sp>
      <p:sp>
        <p:nvSpPr>
          <p:cNvPr id="12" name="任意多边形 11"/>
          <p:cNvSpPr/>
          <p:nvPr/>
        </p:nvSpPr>
        <p:spPr>
          <a:xfrm>
            <a:off x="4290695" y="915670"/>
            <a:ext cx="1342390" cy="708025"/>
          </a:xfrm>
          <a:custGeom>
            <a:gdLst>
              <a:gd fmla="*/ 753368 w 2690871" name="connsiteX0"/>
              <a:gd fmla="*/ 0 h 1420939" name="connsiteY0"/>
              <a:gd fmla="*/ 1297698 w 2690871" name="connsiteX1"/>
              <a:gd fmla="*/ 142516 h 1420939" name="connsiteY1"/>
              <a:gd fmla="*/ 1299739 w 2690871" name="connsiteX2"/>
              <a:gd fmla="*/ 143959 h 1420939" name="connsiteY2"/>
              <a:gd fmla="*/ 1338349 w 2690871" name="connsiteX3"/>
              <a:gd fmla="*/ 125997 h 1420939" name="connsiteY3"/>
              <a:gd fmla="*/ 1717305 w 2690871" name="connsiteX4"/>
              <a:gd fmla="*/ 60419 h 1420939" name="connsiteY4"/>
              <a:gd fmla="*/ 2690871 w 2690871" name="connsiteX5"/>
              <a:gd fmla="*/ 894898 h 1420939" name="connsiteY5"/>
              <a:gd fmla="*/ 2682146 w 2690871" name="connsiteX6"/>
              <a:gd fmla="*/ 969085 h 1420939" name="connsiteY6"/>
              <a:gd fmla="*/ 2680400 w 2690871" name="connsiteX7"/>
              <a:gd fmla="*/ 970253 h 1420939" name="connsiteY7"/>
              <a:gd fmla="*/ 2679383 w 2690871" name="connsiteX8"/>
              <a:gd fmla="*/ 981635 h 1420939" name="connsiteY8"/>
              <a:gd fmla="*/ 2566060 w 2690871" name="connsiteX9"/>
              <a:gd fmla="*/ 1119890 h 1420939" name="connsiteY9"/>
              <a:gd fmla="*/ 2431581 w 2690871" name="connsiteX10"/>
              <a:gd fmla="*/ 1129883 h 1420939" name="connsiteY10"/>
              <a:gd fmla="*/ 2429715 w 2690871" name="connsiteX11"/>
              <a:gd fmla="*/ 1129193 h 1420939" name="connsiteY11"/>
              <a:gd fmla="*/ 2362331 w 2690871" name="connsiteX12"/>
              <a:gd fmla="*/ 1138587 h 1420939" name="connsiteY12"/>
              <a:gd fmla="*/ 2276453 w 2690871" name="connsiteX13"/>
              <a:gd fmla="*/ 1167924 h 1420939" name="connsiteY13"/>
              <a:gd fmla="*/ 2077895 w 2690871" name="connsiteX14"/>
              <a:gd fmla="*/ 1337159 h 1420939" name="connsiteY14"/>
              <a:gd fmla="*/ 2048305 w 2690871" name="connsiteX15"/>
              <a:gd fmla="*/ 1393536 h 1420939" name="connsiteY15"/>
              <a:gd fmla="*/ 2000273 w 2690871" name="connsiteX16"/>
              <a:gd fmla="*/ 1384489 h 1420939" name="connsiteY16"/>
              <a:gd fmla="*/ 1723311 w 2690871" name="connsiteX17"/>
              <a:gd fmla="*/ 1397040 h 1420939" name="connsiteY17"/>
              <a:gd fmla="*/ 1633195 w 2690871" name="connsiteX18"/>
              <a:gd fmla="*/ 1420939 h 1420939" name="connsiteY18"/>
              <a:gd fmla="*/ 1628718 w 2690871" name="connsiteX19"/>
              <a:gd fmla="*/ 1395065 h 1420939" name="connsiteY19"/>
              <a:gd fmla="*/ 1475822 w 2690871" name="connsiteX20"/>
              <a:gd fmla="*/ 1103477 h 1420939" name="connsiteY20"/>
              <a:gd fmla="*/ 757097 w 2690871" name="connsiteX21"/>
              <a:gd fmla="*/ 920642 h 1420939" name="connsiteY21"/>
              <a:gd fmla="*/ 695022 w 2690871" name="connsiteX22"/>
              <a:gd fmla="*/ 949410 h 1420939" name="connsiteY22"/>
              <a:gd fmla="*/ 679284 w 2690871" name="connsiteX23"/>
              <a:gd fmla="*/ 915037 h 1420939" name="connsiteY23"/>
              <a:gd fmla="*/ 492527 w 2690871" name="connsiteX24"/>
              <a:gd fmla="*/ 650594 h 1420939" name="connsiteY24"/>
              <a:gd fmla="*/ 63158 w 2690871" name="connsiteX25"/>
              <a:gd fmla="*/ 333688 h 1420939" name="connsiteY25"/>
              <a:gd fmla="*/ 0 w 2690871" name="connsiteX26"/>
              <a:gd fmla="*/ 311891 h 1420939" name="connsiteY26"/>
              <a:gd fmla="*/ 64953 w 2690871" name="connsiteX27"/>
              <a:gd fmla="*/ 244413 h 1420939" name="connsiteY27"/>
              <a:gd fmla="*/ 753368 w 2690871" name="connsiteX28"/>
              <a:gd fmla="*/ 0 h 1420939"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1420939" w="2690871">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FFC000"/>
          </a:solidFill>
          <a:ln>
            <a:solidFill>
              <a:srgbClr val="FFC000"/>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base" hangingPunct="1" indent="0" latinLnBrk="0" lvl="0" marL="0" marR="0" rtl="0">
              <a:lnSpc>
                <a:spcPct val="120000"/>
              </a:lnSpc>
              <a:spcBef>
                <a:spcPct val="0"/>
              </a:spcBef>
              <a:spcAft>
                <a:spcPct val="0"/>
              </a:spcAft>
              <a:buClrTx/>
              <a:buSzTx/>
              <a:buFont charset="0" pitchFamily="34" typeface="Arial"/>
              <a:buNone/>
              <a:defRPr/>
            </a:pPr>
            <a:endParaRPr altLang="en-US" b="0" baseline="0" cap="none" i="0" kern="1200" kumimoji="0" lang="zh-CN" noProof="1" normalizeH="0" spc="0" strike="noStrike" sz="1200" u="none">
              <a:ln>
                <a:noFill/>
              </a:ln>
              <a:solidFill>
                <a:schemeClr val="accent2"/>
              </a:solidFill>
              <a:effectLst/>
              <a:uLnTx/>
              <a:uFillTx/>
              <a:latin charset="0" typeface="微软雅黑"/>
              <a:ea charset="0" typeface="微软雅黑"/>
              <a:cs typeface="+mn-cs"/>
            </a:endParaRPr>
          </a:p>
        </p:txBody>
      </p:sp>
      <p:sp>
        <p:nvSpPr>
          <p:cNvPr id="14" name="文本框 13"/>
          <p:cNvSpPr txBox="1"/>
          <p:nvPr/>
        </p:nvSpPr>
        <p:spPr>
          <a:xfrm>
            <a:off x="1915160" y="966470"/>
            <a:ext cx="152717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p:txBody>
      </p:sp>
      <p:sp>
        <p:nvSpPr>
          <p:cNvPr id="16" name="文本框 15"/>
          <p:cNvSpPr txBox="1"/>
          <p:nvPr/>
        </p:nvSpPr>
        <p:spPr>
          <a:xfrm>
            <a:off x="1866900" y="2318385"/>
            <a:ext cx="152717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p:txBody>
      </p:sp>
      <p:sp>
        <p:nvSpPr>
          <p:cNvPr id="20" name="文本框 19"/>
          <p:cNvSpPr txBox="1"/>
          <p:nvPr/>
        </p:nvSpPr>
        <p:spPr>
          <a:xfrm>
            <a:off x="6141720" y="966470"/>
            <a:ext cx="152717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C00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C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C000"/>
                </a:solidFill>
                <a:effectLst/>
                <a:uLnTx/>
                <a:uFillTx/>
                <a:latin charset="0" typeface="微软雅黑"/>
                <a:ea charset="0" typeface="微软雅黑"/>
                <a:cs typeface="+mn-ea"/>
              </a:rPr>
              <a:t>请在这里输入您的主要叙述内容</a:t>
            </a:r>
          </a:p>
        </p:txBody>
      </p:sp>
      <p:sp>
        <p:nvSpPr>
          <p:cNvPr id="22" name="文本框 21"/>
          <p:cNvSpPr txBox="1"/>
          <p:nvPr/>
        </p:nvSpPr>
        <p:spPr>
          <a:xfrm>
            <a:off x="6093460" y="2318385"/>
            <a:ext cx="152717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bg1"/>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bg1"/>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bg1"/>
                </a:solidFill>
                <a:effectLst/>
                <a:uLnTx/>
                <a:uFillTx/>
                <a:latin charset="0" typeface="微软雅黑"/>
                <a:ea charset="0" typeface="微软雅黑"/>
                <a:cs typeface="+mn-ea"/>
              </a:rPr>
              <a:t>请在这里输入您的主要叙述内容</a:t>
            </a:r>
          </a:p>
        </p:txBody>
      </p:sp>
      <p:sp>
        <p:nvSpPr>
          <p:cNvPr id="44" name="文本框 43"/>
          <p:cNvSpPr txBox="1"/>
          <p:nvPr/>
        </p:nvSpPr>
        <p:spPr>
          <a:xfrm>
            <a:off x="899795" y="3388359"/>
            <a:ext cx="7743825" cy="1188720"/>
          </a:xfrm>
          <a:prstGeom prst="rect">
            <a:avLst/>
          </a:prstGeom>
          <a:noFill/>
          <a:ln>
            <a:solidFill>
              <a:srgbClr val="FFC000"/>
            </a:solidFill>
          </a:ln>
        </p:spPr>
        <p:txBody>
          <a:bodyPr>
            <a:spAutoFit/>
          </a:body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0" typeface="微软雅黑"/>
                <a:ea charset="0" typeface="微软雅黑"/>
                <a:cs typeface="+mn-cs"/>
              </a:rPr>
              <a:t>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a:t>
            </a:r>
          </a:p>
        </p:txBody>
      </p:sp>
      <p:pic>
        <p:nvPicPr>
          <p:cNvPr id="41" name="图片 40"/>
          <p:cNvPicPr>
            <a:picLocks noChangeAspect="1"/>
          </p:cNvPicPr>
          <p:nvPr/>
        </p:nvPicPr>
        <p:blipFill>
          <a:blip r:embed="rId3">
            <a:extLst>
              <a:ext uri="{28A0092B-C50C-407E-A947-70E740481C1C}">
                <a14:useLocalDpi val="0"/>
              </a:ext>
            </a:extLst>
          </a:blip>
          <a:stretch>
            <a:fillRect/>
          </a:stretch>
        </p:blipFill>
        <p:spPr>
          <a:xfrm>
            <a:off x="4917440" y="972820"/>
            <a:ext cx="524510" cy="524510"/>
          </a:xfrm>
          <a:prstGeom prst="rect">
            <a:avLst/>
          </a:prstGeom>
        </p:spPr>
      </p:pic>
      <p:pic>
        <p:nvPicPr>
          <p:cNvPr id="42" name="图片 41"/>
          <p:cNvPicPr>
            <a:picLocks noChangeAspect="1"/>
          </p:cNvPicPr>
          <p:nvPr/>
        </p:nvPicPr>
        <p:blipFill>
          <a:blip r:embed="rId4">
            <a:extLst>
              <a:ext uri="{28A0092B-C50C-407E-A947-70E740481C1C}">
                <a14:useLocalDpi val="0"/>
              </a:ext>
            </a:extLst>
          </a:blip>
          <a:stretch>
            <a:fillRect/>
          </a:stretch>
        </p:blipFill>
        <p:spPr>
          <a:xfrm>
            <a:off x="4792345" y="1927860"/>
            <a:ext cx="631190" cy="631190"/>
          </a:xfrm>
          <a:prstGeom prst="rect">
            <a:avLst/>
          </a:prstGeom>
        </p:spPr>
      </p:pic>
      <p:pic>
        <p:nvPicPr>
          <p:cNvPr id="43" name="图片 42"/>
          <p:cNvPicPr>
            <a:picLocks noChangeAspect="1"/>
          </p:cNvPicPr>
          <p:nvPr/>
        </p:nvPicPr>
        <p:blipFill>
          <a:blip r:embed="rId5">
            <a:extLst>
              <a:ext uri="{28A0092B-C50C-407E-A947-70E740481C1C}">
                <a14:useLocalDpi val="0"/>
              </a:ext>
            </a:extLst>
          </a:blip>
          <a:stretch>
            <a:fillRect/>
          </a:stretch>
        </p:blipFill>
        <p:spPr>
          <a:xfrm>
            <a:off x="3923030" y="1418590"/>
            <a:ext cx="497840" cy="497840"/>
          </a:xfrm>
          <a:prstGeom prst="rect">
            <a:avLst/>
          </a:prstGeom>
        </p:spPr>
      </p:pic>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400" fill="hold" id="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8"/>
                                        </p:tgtEl>
                                        <p:attrNameLst>
                                          <p:attrName>ppt_y</p:attrName>
                                        </p:attrNameLst>
                                      </p:cBhvr>
                                      <p:tavLst>
                                        <p:tav tm="0">
                                          <p:val>
                                            <p:strVal val="#ppt_y"/>
                                          </p:val>
                                        </p:tav>
                                        <p:tav tm="100000">
                                          <p:val>
                                            <p:strVal val="#ppt_y"/>
                                          </p:val>
                                        </p:tav>
                                      </p:tavLst>
                                    </p:anim>
                                    <p:anim calcmode="lin" valueType="num">
                                      <p:cBhvr>
                                        <p:cTn dur="400" fill="hold" id="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8"/>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53" presetSubtype="0">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p:cTn dur="500" fill="hold" id="16"/>
                                        <p:tgtEl>
                                          <p:spTgt spid="17"/>
                                        </p:tgtEl>
                                        <p:attrNameLst>
                                          <p:attrName>ppt_w</p:attrName>
                                        </p:attrNameLst>
                                      </p:cBhvr>
                                      <p:tavLst>
                                        <p:tav tm="0">
                                          <p:val>
                                            <p:fltVal val="0"/>
                                          </p:val>
                                        </p:tav>
                                        <p:tav tm="100000">
                                          <p:val>
                                            <p:strVal val="#ppt_w"/>
                                          </p:val>
                                        </p:tav>
                                      </p:tavLst>
                                    </p:anim>
                                    <p:anim calcmode="lin" valueType="num">
                                      <p:cBhvr>
                                        <p:cTn dur="500" fill="hold" id="17"/>
                                        <p:tgtEl>
                                          <p:spTgt spid="17"/>
                                        </p:tgtEl>
                                        <p:attrNameLst>
                                          <p:attrName>ppt_h</p:attrName>
                                        </p:attrNameLst>
                                      </p:cBhvr>
                                      <p:tavLst>
                                        <p:tav tm="0">
                                          <p:val>
                                            <p:fltVal val="0"/>
                                          </p:val>
                                        </p:tav>
                                        <p:tav tm="100000">
                                          <p:val>
                                            <p:strVal val="#ppt_h"/>
                                          </p:val>
                                        </p:tav>
                                      </p:tavLst>
                                    </p:anim>
                                    <p:animEffect filter="fade" transition="in">
                                      <p:cBhvr>
                                        <p:cTn dur="500" id="18"/>
                                        <p:tgtEl>
                                          <p:spTgt spid="1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fltVal val="0"/>
                                          </p:val>
                                        </p:tav>
                                        <p:tav tm="100000">
                                          <p:val>
                                            <p:strVal val="#ppt_w"/>
                                          </p:val>
                                        </p:tav>
                                      </p:tavLst>
                                    </p:anim>
                                    <p:anim calcmode="lin" valueType="num">
                                      <p:cBhvr>
                                        <p:cTn dur="500" fill="hold" id="27"/>
                                        <p:tgtEl>
                                          <p:spTgt spid="10"/>
                                        </p:tgtEl>
                                        <p:attrNameLst>
                                          <p:attrName>ppt_h</p:attrName>
                                        </p:attrNameLst>
                                      </p:cBhvr>
                                      <p:tavLst>
                                        <p:tav tm="0">
                                          <p:val>
                                            <p:fltVal val="0"/>
                                          </p:val>
                                        </p:tav>
                                        <p:tav tm="100000">
                                          <p:val>
                                            <p:strVal val="#ppt_h"/>
                                          </p:val>
                                        </p:tav>
                                      </p:tavLst>
                                    </p:anim>
                                    <p:animEffect filter="fade" transition="in">
                                      <p:cBhvr>
                                        <p:cTn dur="500" id="28"/>
                                        <p:tgtEl>
                                          <p:spTgt spid="10"/>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par>
                                <p:cTn fill="hold" id="34" nodeType="withEffect" presetClass="entr" presetID="53" presetSubtype="0">
                                  <p:stCondLst>
                                    <p:cond delay="0"/>
                                  </p:stCondLst>
                                  <p:childTnLst>
                                    <p:set>
                                      <p:cBhvr>
                                        <p:cTn dur="1" fill="hold" id="35">
                                          <p:stCondLst>
                                            <p:cond delay="0"/>
                                          </p:stCondLst>
                                        </p:cTn>
                                        <p:tgtEl>
                                          <p:spTgt spid="41"/>
                                        </p:tgtEl>
                                        <p:attrNameLst>
                                          <p:attrName>style.visibility</p:attrName>
                                        </p:attrNameLst>
                                      </p:cBhvr>
                                      <p:to>
                                        <p:strVal val="visible"/>
                                      </p:to>
                                    </p:set>
                                    <p:anim calcmode="lin" valueType="num">
                                      <p:cBhvr>
                                        <p:cTn dur="500" fill="hold" id="36"/>
                                        <p:tgtEl>
                                          <p:spTgt spid="41"/>
                                        </p:tgtEl>
                                        <p:attrNameLst>
                                          <p:attrName>ppt_w</p:attrName>
                                        </p:attrNameLst>
                                      </p:cBhvr>
                                      <p:tavLst>
                                        <p:tav tm="0">
                                          <p:val>
                                            <p:fltVal val="0"/>
                                          </p:val>
                                        </p:tav>
                                        <p:tav tm="100000">
                                          <p:val>
                                            <p:strVal val="#ppt_w"/>
                                          </p:val>
                                        </p:tav>
                                      </p:tavLst>
                                    </p:anim>
                                    <p:anim calcmode="lin" valueType="num">
                                      <p:cBhvr>
                                        <p:cTn dur="500" fill="hold" id="37"/>
                                        <p:tgtEl>
                                          <p:spTgt spid="41"/>
                                        </p:tgtEl>
                                        <p:attrNameLst>
                                          <p:attrName>ppt_h</p:attrName>
                                        </p:attrNameLst>
                                      </p:cBhvr>
                                      <p:tavLst>
                                        <p:tav tm="0">
                                          <p:val>
                                            <p:fltVal val="0"/>
                                          </p:val>
                                        </p:tav>
                                        <p:tav tm="100000">
                                          <p:val>
                                            <p:strVal val="#ppt_h"/>
                                          </p:val>
                                        </p:tav>
                                      </p:tavLst>
                                    </p:anim>
                                    <p:animEffect filter="fade" transition="in">
                                      <p:cBhvr>
                                        <p:cTn dur="500" id="38"/>
                                        <p:tgtEl>
                                          <p:spTgt spid="41"/>
                                        </p:tgtEl>
                                      </p:cBhvr>
                                    </p:animEffect>
                                  </p:childTnLst>
                                </p:cTn>
                              </p:par>
                              <p:par>
                                <p:cTn fill="hold" id="39" nodeType="withEffect" presetClass="entr" presetID="53" presetSubtype="0">
                                  <p:stCondLst>
                                    <p:cond delay="0"/>
                                  </p:stCondLst>
                                  <p:childTnLst>
                                    <p:set>
                                      <p:cBhvr>
                                        <p:cTn dur="1" fill="hold" id="40">
                                          <p:stCondLst>
                                            <p:cond delay="0"/>
                                          </p:stCondLst>
                                        </p:cTn>
                                        <p:tgtEl>
                                          <p:spTgt spid="42"/>
                                        </p:tgtEl>
                                        <p:attrNameLst>
                                          <p:attrName>style.visibility</p:attrName>
                                        </p:attrNameLst>
                                      </p:cBhvr>
                                      <p:to>
                                        <p:strVal val="visible"/>
                                      </p:to>
                                    </p:set>
                                    <p:anim calcmode="lin" valueType="num">
                                      <p:cBhvr>
                                        <p:cTn dur="500" fill="hold" id="41"/>
                                        <p:tgtEl>
                                          <p:spTgt spid="42"/>
                                        </p:tgtEl>
                                        <p:attrNameLst>
                                          <p:attrName>ppt_w</p:attrName>
                                        </p:attrNameLst>
                                      </p:cBhvr>
                                      <p:tavLst>
                                        <p:tav tm="0">
                                          <p:val>
                                            <p:fltVal val="0"/>
                                          </p:val>
                                        </p:tav>
                                        <p:tav tm="100000">
                                          <p:val>
                                            <p:strVal val="#ppt_w"/>
                                          </p:val>
                                        </p:tav>
                                      </p:tavLst>
                                    </p:anim>
                                    <p:anim calcmode="lin" valueType="num">
                                      <p:cBhvr>
                                        <p:cTn dur="500" fill="hold" id="42"/>
                                        <p:tgtEl>
                                          <p:spTgt spid="42"/>
                                        </p:tgtEl>
                                        <p:attrNameLst>
                                          <p:attrName>ppt_h</p:attrName>
                                        </p:attrNameLst>
                                      </p:cBhvr>
                                      <p:tavLst>
                                        <p:tav tm="0">
                                          <p:val>
                                            <p:fltVal val="0"/>
                                          </p:val>
                                        </p:tav>
                                        <p:tav tm="100000">
                                          <p:val>
                                            <p:strVal val="#ppt_h"/>
                                          </p:val>
                                        </p:tav>
                                      </p:tavLst>
                                    </p:anim>
                                    <p:animEffect filter="fade" transition="in">
                                      <p:cBhvr>
                                        <p:cTn dur="500" id="43"/>
                                        <p:tgtEl>
                                          <p:spTgt spid="42"/>
                                        </p:tgtEl>
                                      </p:cBhvr>
                                    </p:animEffect>
                                  </p:childTnLst>
                                </p:cTn>
                              </p:par>
                              <p:par>
                                <p:cTn fill="hold" id="44" nodeType="withEffect" presetClass="entr" presetID="53" presetSubtype="0">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p:cTn dur="500" fill="hold" id="46"/>
                                        <p:tgtEl>
                                          <p:spTgt spid="43"/>
                                        </p:tgtEl>
                                        <p:attrNameLst>
                                          <p:attrName>ppt_w</p:attrName>
                                        </p:attrNameLst>
                                      </p:cBhvr>
                                      <p:tavLst>
                                        <p:tav tm="0">
                                          <p:val>
                                            <p:fltVal val="0"/>
                                          </p:val>
                                        </p:tav>
                                        <p:tav tm="100000">
                                          <p:val>
                                            <p:strVal val="#ppt_w"/>
                                          </p:val>
                                        </p:tav>
                                      </p:tavLst>
                                    </p:anim>
                                    <p:anim calcmode="lin" valueType="num">
                                      <p:cBhvr>
                                        <p:cTn dur="500" fill="hold" id="47"/>
                                        <p:tgtEl>
                                          <p:spTgt spid="43"/>
                                        </p:tgtEl>
                                        <p:attrNameLst>
                                          <p:attrName>ppt_h</p:attrName>
                                        </p:attrNameLst>
                                      </p:cBhvr>
                                      <p:tavLst>
                                        <p:tav tm="0">
                                          <p:val>
                                            <p:fltVal val="0"/>
                                          </p:val>
                                        </p:tav>
                                        <p:tav tm="100000">
                                          <p:val>
                                            <p:strVal val="#ppt_h"/>
                                          </p:val>
                                        </p:tav>
                                      </p:tavLst>
                                    </p:anim>
                                    <p:animEffect filter="fade" transition="in">
                                      <p:cBhvr>
                                        <p:cTn dur="500" id="48"/>
                                        <p:tgtEl>
                                          <p:spTgt spid="43"/>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9"/>
                                        </p:tgtEl>
                                        <p:attrNameLst>
                                          <p:attrName>style.visibility</p:attrName>
                                        </p:attrNameLst>
                                      </p:cBhvr>
                                      <p:to>
                                        <p:strVal val="visible"/>
                                      </p:to>
                                    </p:set>
                                    <p:anim calcmode="lin" valueType="num">
                                      <p:cBhvr>
                                        <p:cTn dur="500" fill="hold" id="51"/>
                                        <p:tgtEl>
                                          <p:spTgt spid="9"/>
                                        </p:tgtEl>
                                        <p:attrNameLst>
                                          <p:attrName>ppt_w</p:attrName>
                                        </p:attrNameLst>
                                      </p:cBhvr>
                                      <p:tavLst>
                                        <p:tav tm="0">
                                          <p:val>
                                            <p:fltVal val="0"/>
                                          </p:val>
                                        </p:tav>
                                        <p:tav tm="100000">
                                          <p:val>
                                            <p:strVal val="#ppt_w"/>
                                          </p:val>
                                        </p:tav>
                                      </p:tavLst>
                                    </p:anim>
                                    <p:anim calcmode="lin" valueType="num">
                                      <p:cBhvr>
                                        <p:cTn dur="500" fill="hold" id="52"/>
                                        <p:tgtEl>
                                          <p:spTgt spid="9"/>
                                        </p:tgtEl>
                                        <p:attrNameLst>
                                          <p:attrName>ppt_h</p:attrName>
                                        </p:attrNameLst>
                                      </p:cBhvr>
                                      <p:tavLst>
                                        <p:tav tm="0">
                                          <p:val>
                                            <p:fltVal val="0"/>
                                          </p:val>
                                        </p:tav>
                                        <p:tav tm="100000">
                                          <p:val>
                                            <p:strVal val="#ppt_h"/>
                                          </p:val>
                                        </p:tav>
                                      </p:tavLst>
                                    </p:anim>
                                    <p:animEffect filter="fade" transition="in">
                                      <p:cBhvr>
                                        <p:cTn dur="500" id="53"/>
                                        <p:tgtEl>
                                          <p:spTgt spid="9"/>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grpId="0" id="56" nodeType="clickEffect" presetClass="entr" presetID="14" presetSubtype="10">
                                  <p:stCondLst>
                                    <p:cond delay="0"/>
                                  </p:stCondLst>
                                  <p:childTnLst>
                                    <p:set>
                                      <p:cBhvr>
                                        <p:cTn dur="1" fill="hold" id="57">
                                          <p:stCondLst>
                                            <p:cond delay="0"/>
                                          </p:stCondLst>
                                        </p:cTn>
                                        <p:tgtEl>
                                          <p:spTgt spid="14"/>
                                        </p:tgtEl>
                                        <p:attrNameLst>
                                          <p:attrName>style.visibility</p:attrName>
                                        </p:attrNameLst>
                                      </p:cBhvr>
                                      <p:to>
                                        <p:strVal val="visible"/>
                                      </p:to>
                                    </p:set>
                                    <p:animEffect filter="randombar(horizontal)" transition="in">
                                      <p:cBhvr>
                                        <p:cTn dur="500" id="58"/>
                                        <p:tgtEl>
                                          <p:spTgt spid="14"/>
                                        </p:tgtEl>
                                      </p:cBhvr>
                                    </p:animEffect>
                                  </p:childTnLst>
                                </p:cTn>
                              </p:par>
                              <p:par>
                                <p:cTn fill="hold" grpId="0" id="59" nodeType="withEffect" presetClass="entr" presetID="14" presetSubtype="10">
                                  <p:stCondLst>
                                    <p:cond delay="0"/>
                                  </p:stCondLst>
                                  <p:childTnLst>
                                    <p:set>
                                      <p:cBhvr>
                                        <p:cTn dur="1" fill="hold" id="60">
                                          <p:stCondLst>
                                            <p:cond delay="0"/>
                                          </p:stCondLst>
                                        </p:cTn>
                                        <p:tgtEl>
                                          <p:spTgt spid="16"/>
                                        </p:tgtEl>
                                        <p:attrNameLst>
                                          <p:attrName>style.visibility</p:attrName>
                                        </p:attrNameLst>
                                      </p:cBhvr>
                                      <p:to>
                                        <p:strVal val="visible"/>
                                      </p:to>
                                    </p:set>
                                    <p:animEffect filter="randombar(horizontal)" transition="in">
                                      <p:cBhvr>
                                        <p:cTn dur="500" id="61"/>
                                        <p:tgtEl>
                                          <p:spTgt spid="16"/>
                                        </p:tgtEl>
                                      </p:cBhvr>
                                    </p:animEffect>
                                  </p:childTnLst>
                                </p:cTn>
                              </p:par>
                              <p:par>
                                <p:cTn fill="hold" grpId="0" id="62" nodeType="withEffect" presetClass="entr" presetID="14" presetSubtype="10">
                                  <p:stCondLst>
                                    <p:cond delay="0"/>
                                  </p:stCondLst>
                                  <p:childTnLst>
                                    <p:set>
                                      <p:cBhvr>
                                        <p:cTn dur="1" fill="hold" id="63">
                                          <p:stCondLst>
                                            <p:cond delay="0"/>
                                          </p:stCondLst>
                                        </p:cTn>
                                        <p:tgtEl>
                                          <p:spTgt spid="20"/>
                                        </p:tgtEl>
                                        <p:attrNameLst>
                                          <p:attrName>style.visibility</p:attrName>
                                        </p:attrNameLst>
                                      </p:cBhvr>
                                      <p:to>
                                        <p:strVal val="visible"/>
                                      </p:to>
                                    </p:set>
                                    <p:animEffect filter="randombar(horizontal)" transition="in">
                                      <p:cBhvr>
                                        <p:cTn dur="500" id="64"/>
                                        <p:tgtEl>
                                          <p:spTgt spid="20"/>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22"/>
                                        </p:tgtEl>
                                        <p:attrNameLst>
                                          <p:attrName>style.visibility</p:attrName>
                                        </p:attrNameLst>
                                      </p:cBhvr>
                                      <p:to>
                                        <p:strVal val="visible"/>
                                      </p:to>
                                    </p:set>
                                    <p:animEffect filter="randombar(horizontal)" transition="in">
                                      <p:cBhvr>
                                        <p:cTn dur="500" id="67"/>
                                        <p:tgtEl>
                                          <p:spTgt spid="22"/>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53" presetSubtype="0">
                                  <p:stCondLst>
                                    <p:cond delay="0"/>
                                  </p:stCondLst>
                                  <p:childTnLst>
                                    <p:set>
                                      <p:cBhvr>
                                        <p:cTn dur="1" fill="hold" id="71">
                                          <p:stCondLst>
                                            <p:cond delay="0"/>
                                          </p:stCondLst>
                                        </p:cTn>
                                        <p:tgtEl>
                                          <p:spTgt spid="44"/>
                                        </p:tgtEl>
                                        <p:attrNameLst>
                                          <p:attrName>style.visibility</p:attrName>
                                        </p:attrNameLst>
                                      </p:cBhvr>
                                      <p:to>
                                        <p:strVal val="visible"/>
                                      </p:to>
                                    </p:set>
                                    <p:anim calcmode="lin" valueType="num">
                                      <p:cBhvr>
                                        <p:cTn dur="500" fill="hold" id="72"/>
                                        <p:tgtEl>
                                          <p:spTgt spid="44"/>
                                        </p:tgtEl>
                                        <p:attrNameLst>
                                          <p:attrName>ppt_w</p:attrName>
                                        </p:attrNameLst>
                                      </p:cBhvr>
                                      <p:tavLst>
                                        <p:tav tm="0">
                                          <p:val>
                                            <p:fltVal val="0"/>
                                          </p:val>
                                        </p:tav>
                                        <p:tav tm="100000">
                                          <p:val>
                                            <p:strVal val="#ppt_w"/>
                                          </p:val>
                                        </p:tav>
                                      </p:tavLst>
                                    </p:anim>
                                    <p:anim calcmode="lin" valueType="num">
                                      <p:cBhvr>
                                        <p:cTn dur="500" fill="hold" id="73"/>
                                        <p:tgtEl>
                                          <p:spTgt spid="44"/>
                                        </p:tgtEl>
                                        <p:attrNameLst>
                                          <p:attrName>ppt_h</p:attrName>
                                        </p:attrNameLst>
                                      </p:cBhvr>
                                      <p:tavLst>
                                        <p:tav tm="0">
                                          <p:val>
                                            <p:fltVal val="0"/>
                                          </p:val>
                                        </p:tav>
                                        <p:tav tm="100000">
                                          <p:val>
                                            <p:strVal val="#ppt_h"/>
                                          </p:val>
                                        </p:tav>
                                      </p:tavLst>
                                    </p:anim>
                                    <p:animEffect filter="fade" transition="in">
                                      <p:cBhvr>
                                        <p:cTn dur="500" id="74"/>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7"/>
      <p:bldP grpId="0" spid="18"/>
      <p:bldP grpId="0" spid="9"/>
      <p:bldP grpId="0" spid="10"/>
      <p:bldP grpId="0" spid="12"/>
      <p:bldP grpId="0" spid="14"/>
      <p:bldP grpId="0" spid="16"/>
      <p:bldP grpId="0" spid="20"/>
      <p:bldP grpId="0" spid="22"/>
      <p:bldP grpId="0" spid="4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36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3.2 实践难点</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3</a:t>
            </a:r>
          </a:p>
        </p:txBody>
      </p:sp>
      <p:sp>
        <p:nvSpPr>
          <p:cNvPr id="12" name="矩形 11"/>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9" name="任意多边形 38"/>
          <p:cNvSpPr/>
          <p:nvPr/>
        </p:nvSpPr>
        <p:spPr>
          <a:xfrm>
            <a:off x="2760250" y="1669334"/>
            <a:ext cx="3883283" cy="2092405"/>
          </a:xfrm>
          <a:custGeom>
            <a:gdLst>
              <a:gd fmla="*/ 200025 w 6072187" name="connsiteX0"/>
              <a:gd fmla="*/ 700088 h 3271838" name="connsiteY0"/>
              <a:gd fmla="*/ 3000375 w 6072187" name="connsiteX1"/>
              <a:gd fmla="*/ 2286000 h 3271838" name="connsiteY1"/>
              <a:gd fmla="*/ 4914900 w 6072187" name="connsiteX2"/>
              <a:gd fmla="*/ 0 h 3271838" name="connsiteY2"/>
              <a:gd fmla="*/ 6072187 w 6072187" name="connsiteX3"/>
              <a:gd fmla="*/ 3171825 h 3271838" name="connsiteY3"/>
              <a:gd fmla="*/ 3000375 w 6072187" name="connsiteX4"/>
              <a:gd fmla="*/ 2343150 h 3271838" name="connsiteY4"/>
              <a:gd fmla="*/ 0 w 6072187" name="connsiteX5"/>
              <a:gd fmla="*/ 3271838 h 3271838" name="connsiteY5"/>
              <a:gd fmla="*/ 200025 w 6072187" name="connsiteX6"/>
              <a:gd fmla="*/ 700088 h 32718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71838" w="6072187">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000"/>
          </a:p>
        </p:txBody>
      </p:sp>
      <p:grpSp>
        <p:nvGrpSpPr>
          <p:cNvPr id="26" name="组合 25"/>
          <p:cNvGrpSpPr/>
          <p:nvPr/>
        </p:nvGrpSpPr>
        <p:grpSpPr>
          <a:xfrm>
            <a:off x="3854676" y="2345483"/>
            <a:ext cx="1589862" cy="1589862"/>
            <a:chOff x="3928818" y="2283698"/>
            <a:chExt cx="1589862" cy="1589862"/>
          </a:xfrm>
        </p:grpSpPr>
        <p:sp>
          <p:nvSpPr>
            <p:cNvPr id="40" name="椭圆 39"/>
            <p:cNvSpPr/>
            <p:nvPr/>
          </p:nvSpPr>
          <p:spPr>
            <a:xfrm>
              <a:off x="3928818" y="2283698"/>
              <a:ext cx="1589862" cy="1589862"/>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1" name="文本框 15"/>
            <p:cNvSpPr txBox="1">
              <a:spLocks noChangeArrowheads="1"/>
            </p:cNvSpPr>
            <p:nvPr/>
          </p:nvSpPr>
          <p:spPr bwMode="auto">
            <a:xfrm>
              <a:off x="4129480" y="2892065"/>
              <a:ext cx="1198880" cy="396240"/>
            </a:xfrm>
            <a:prstGeom prst="rect">
              <a:avLst/>
            </a:prstGeom>
            <a:noFill/>
            <a:ln w="9525">
              <a:noFill/>
              <a:miter lim="800000"/>
            </a:ln>
          </p:spPr>
          <p:txBody>
            <a:bodyPr wrap="none">
              <a:spAutoFit/>
            </a:bodyPr>
            <a:lstStyle/>
            <a:p>
              <a:r>
                <a:rPr altLang="en-US" lang="zh-CN" smtClean="0" sz="2000">
                  <a:solidFill>
                    <a:srgbClr val="0070C0"/>
                  </a:solidFill>
                  <a:latin charset="-122" pitchFamily="34" typeface="微软雅黑"/>
                  <a:ea charset="-122" pitchFamily="34" typeface="微软雅黑"/>
                </a:rPr>
                <a:t>标题文字</a:t>
              </a:r>
            </a:p>
          </p:txBody>
        </p:sp>
      </p:grpSp>
      <p:grpSp>
        <p:nvGrpSpPr>
          <p:cNvPr id="27" name="组合 26"/>
          <p:cNvGrpSpPr/>
          <p:nvPr/>
        </p:nvGrpSpPr>
        <p:grpSpPr>
          <a:xfrm>
            <a:off x="5218139" y="1225676"/>
            <a:ext cx="1233514" cy="1233513"/>
            <a:chOff x="5292281" y="1163891"/>
            <a:chExt cx="1233514" cy="1233513"/>
          </a:xfrm>
        </p:grpSpPr>
        <p:sp>
          <p:nvSpPr>
            <p:cNvPr id="28" name="椭圆 27"/>
            <p:cNvSpPr/>
            <p:nvPr/>
          </p:nvSpPr>
          <p:spPr>
            <a:xfrm>
              <a:off x="5292281" y="1163891"/>
              <a:ext cx="1233514" cy="123351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43" name="文本框 16"/>
            <p:cNvSpPr txBox="1">
              <a:spLocks noChangeArrowheads="1"/>
            </p:cNvSpPr>
            <p:nvPr/>
          </p:nvSpPr>
          <p:spPr bwMode="auto">
            <a:xfrm>
              <a:off x="5452799" y="1629154"/>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grpSp>
        <p:nvGrpSpPr>
          <p:cNvPr id="29" name="组合 28"/>
          <p:cNvGrpSpPr/>
          <p:nvPr/>
        </p:nvGrpSpPr>
        <p:grpSpPr>
          <a:xfrm>
            <a:off x="5940988" y="3051073"/>
            <a:ext cx="1208133" cy="1208133"/>
            <a:chOff x="6015130" y="2989288"/>
            <a:chExt cx="1208133" cy="1208133"/>
          </a:xfrm>
        </p:grpSpPr>
        <p:sp>
          <p:nvSpPr>
            <p:cNvPr id="82" name="椭圆 81"/>
            <p:cNvSpPr/>
            <p:nvPr/>
          </p:nvSpPr>
          <p:spPr>
            <a:xfrm>
              <a:off x="6015130" y="2989288"/>
              <a:ext cx="1208133" cy="12081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3" name="文本框 19"/>
            <p:cNvSpPr txBox="1">
              <a:spLocks noChangeArrowheads="1"/>
            </p:cNvSpPr>
            <p:nvPr/>
          </p:nvSpPr>
          <p:spPr bwMode="auto">
            <a:xfrm>
              <a:off x="6144596" y="3434788"/>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sp>
        <p:nvSpPr>
          <p:cNvPr id="84" name="椭圆 83"/>
          <p:cNvSpPr/>
          <p:nvPr/>
        </p:nvSpPr>
        <p:spPr>
          <a:xfrm>
            <a:off x="5305450" y="3974939"/>
            <a:ext cx="379699" cy="379699"/>
          </a:xfrm>
          <a:prstGeom prst="ellipse">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5" name="椭圆 84"/>
          <p:cNvSpPr/>
          <p:nvPr/>
        </p:nvSpPr>
        <p:spPr>
          <a:xfrm>
            <a:off x="1494248" y="2720106"/>
            <a:ext cx="506604" cy="506603"/>
          </a:xfrm>
          <a:prstGeom prst="ellipse">
            <a:avLst/>
          </a:prstGeom>
          <a:solidFill>
            <a:srgbClr val="0070C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6" name="椭圆 85"/>
          <p:cNvSpPr/>
          <p:nvPr/>
        </p:nvSpPr>
        <p:spPr>
          <a:xfrm>
            <a:off x="6854702" y="1641923"/>
            <a:ext cx="506604" cy="505588"/>
          </a:xfrm>
          <a:prstGeom prst="ellipse">
            <a:avLst/>
          </a:prstGeom>
          <a:solidFill>
            <a:schemeClr val="bg2"/>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7" name="椭圆 86"/>
          <p:cNvSpPr/>
          <p:nvPr/>
        </p:nvSpPr>
        <p:spPr>
          <a:xfrm>
            <a:off x="7478058" y="3277471"/>
            <a:ext cx="336044" cy="336044"/>
          </a:xfrm>
          <a:prstGeom prst="ellipse">
            <a:avLst/>
          </a:prstGeom>
          <a:solidFill>
            <a:srgbClr val="0070C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8" name="椭圆 87"/>
          <p:cNvSpPr/>
          <p:nvPr/>
        </p:nvSpPr>
        <p:spPr>
          <a:xfrm>
            <a:off x="3959245" y="1365779"/>
            <a:ext cx="465994" cy="465994"/>
          </a:xfrm>
          <a:prstGeom prst="ellipse">
            <a:avLst/>
          </a:prstGeom>
          <a:solidFill>
            <a:srgbClr val="0070C0"/>
          </a:soli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36" name="组合 35"/>
          <p:cNvGrpSpPr/>
          <p:nvPr/>
        </p:nvGrpSpPr>
        <p:grpSpPr>
          <a:xfrm>
            <a:off x="2341972" y="1503851"/>
            <a:ext cx="1015238" cy="1015238"/>
            <a:chOff x="2416114" y="1442066"/>
            <a:chExt cx="1015238" cy="1015238"/>
          </a:xfrm>
        </p:grpSpPr>
        <p:sp>
          <p:nvSpPr>
            <p:cNvPr id="80" name="椭圆 79"/>
            <p:cNvSpPr/>
            <p:nvPr/>
          </p:nvSpPr>
          <p:spPr>
            <a:xfrm>
              <a:off x="2416114" y="1442066"/>
              <a:ext cx="1015238" cy="101523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89" name="文本框 19"/>
            <p:cNvSpPr txBox="1">
              <a:spLocks noChangeArrowheads="1"/>
            </p:cNvSpPr>
            <p:nvPr/>
          </p:nvSpPr>
          <p:spPr bwMode="auto">
            <a:xfrm>
              <a:off x="2448670" y="1804357"/>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grpSp>
        <p:nvGrpSpPr>
          <p:cNvPr id="37" name="组合 36"/>
          <p:cNvGrpSpPr/>
          <p:nvPr/>
        </p:nvGrpSpPr>
        <p:grpSpPr>
          <a:xfrm>
            <a:off x="2253646" y="3140414"/>
            <a:ext cx="1103564" cy="1103563"/>
            <a:chOff x="2327788" y="3078629"/>
            <a:chExt cx="1103564" cy="1103563"/>
          </a:xfrm>
        </p:grpSpPr>
        <p:sp>
          <p:nvSpPr>
            <p:cNvPr id="81" name="椭圆 80"/>
            <p:cNvSpPr/>
            <p:nvPr/>
          </p:nvSpPr>
          <p:spPr>
            <a:xfrm>
              <a:off x="2327788" y="3078629"/>
              <a:ext cx="1103564" cy="11035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0" name="文本框 16"/>
            <p:cNvSpPr txBox="1">
              <a:spLocks noChangeArrowheads="1"/>
            </p:cNvSpPr>
            <p:nvPr/>
          </p:nvSpPr>
          <p:spPr bwMode="auto">
            <a:xfrm>
              <a:off x="2402516" y="3444441"/>
              <a:ext cx="944880" cy="320040"/>
            </a:xfrm>
            <a:prstGeom prst="rect">
              <a:avLst/>
            </a:prstGeom>
            <a:noFill/>
            <a:ln w="9525">
              <a:noFill/>
              <a:miter lim="800000"/>
            </a:ln>
          </p:spPr>
          <p:txBody>
            <a:bodyPr wrap="none">
              <a:spAutoFit/>
            </a:bodyPr>
            <a:lstStyle/>
            <a:p>
              <a:r>
                <a:rPr altLang="en-US" lang="zh-CN" smtClean="0" sz="1500">
                  <a:solidFill>
                    <a:srgbClr val="0070C0"/>
                  </a:solidFill>
                  <a:latin charset="-122" pitchFamily="34" typeface="微软雅黑"/>
                  <a:ea charset="-122" pitchFamily="34" typeface="微软雅黑"/>
                </a:rPr>
                <a:t>标题文字</a:t>
              </a:r>
            </a:p>
          </p:txBody>
        </p:sp>
      </p:gr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4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7"/>
                                        </p:tgtEl>
                                        <p:attrNameLst>
                                          <p:attrName>ppt_y</p:attrName>
                                        </p:attrNameLst>
                                      </p:cBhvr>
                                      <p:tavLst>
                                        <p:tav tm="0">
                                          <p:val>
                                            <p:strVal val="#ppt_y"/>
                                          </p:val>
                                        </p:tav>
                                        <p:tav tm="100000">
                                          <p:val>
                                            <p:strVal val="#ppt_y"/>
                                          </p:val>
                                        </p:tav>
                                      </p:tavLst>
                                    </p:anim>
                                    <p:anim calcmode="lin" valueType="num">
                                      <p:cBhvr>
                                        <p:cTn dur="4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7"/>
                                        </p:tgtEl>
                                      </p:cBhvr>
                                    </p:animEffect>
                                  </p:childTnLst>
                                </p:cTn>
                              </p:par>
                            </p:childTnLst>
                          </p:cTn>
                        </p:par>
                        <p:par>
                          <p:cTn fill="hold" id="12" nodeType="afterGroup">
                            <p:stCondLst>
                              <p:cond delay="400"/>
                            </p:stCondLst>
                            <p:childTnLst>
                              <p:par>
                                <p:cTn fill="hold" grpId="0" id="13" nodeType="afterEffect" presetClass="entr" presetID="53" presetSubtype="0">
                                  <p:stCondLst>
                                    <p:cond delay="0"/>
                                  </p:stCondLst>
                                  <p:childTnLst>
                                    <p:set>
                                      <p:cBhvr>
                                        <p:cTn dur="1" fill="hold" id="14">
                                          <p:stCondLst>
                                            <p:cond delay="0"/>
                                          </p:stCondLst>
                                        </p:cTn>
                                        <p:tgtEl>
                                          <p:spTgt spid="39"/>
                                        </p:tgtEl>
                                        <p:attrNameLst>
                                          <p:attrName>style.visibility</p:attrName>
                                        </p:attrNameLst>
                                      </p:cBhvr>
                                      <p:to>
                                        <p:strVal val="visible"/>
                                      </p:to>
                                    </p:set>
                                    <p:anim calcmode="lin" valueType="num">
                                      <p:cBhvr>
                                        <p:cTn dur="500" fill="hold" id="15"/>
                                        <p:tgtEl>
                                          <p:spTgt spid="39"/>
                                        </p:tgtEl>
                                        <p:attrNameLst>
                                          <p:attrName>ppt_w</p:attrName>
                                        </p:attrNameLst>
                                      </p:cBhvr>
                                      <p:tavLst>
                                        <p:tav tm="0">
                                          <p:val>
                                            <p:fltVal val="0"/>
                                          </p:val>
                                        </p:tav>
                                        <p:tav tm="100000">
                                          <p:val>
                                            <p:strVal val="#ppt_w"/>
                                          </p:val>
                                        </p:tav>
                                      </p:tavLst>
                                    </p:anim>
                                    <p:anim calcmode="lin" valueType="num">
                                      <p:cBhvr>
                                        <p:cTn dur="500" fill="hold" id="16"/>
                                        <p:tgtEl>
                                          <p:spTgt spid="39"/>
                                        </p:tgtEl>
                                        <p:attrNameLst>
                                          <p:attrName>ppt_h</p:attrName>
                                        </p:attrNameLst>
                                      </p:cBhvr>
                                      <p:tavLst>
                                        <p:tav tm="0">
                                          <p:val>
                                            <p:fltVal val="0"/>
                                          </p:val>
                                        </p:tav>
                                        <p:tav tm="100000">
                                          <p:val>
                                            <p:strVal val="#ppt_h"/>
                                          </p:val>
                                        </p:tav>
                                      </p:tavLst>
                                    </p:anim>
                                    <p:animEffect filter="fade" transition="in">
                                      <p:cBhvr>
                                        <p:cTn dur="500" id="17"/>
                                        <p:tgtEl>
                                          <p:spTgt spid="39"/>
                                        </p:tgtEl>
                                      </p:cBhvr>
                                    </p:animEffect>
                                  </p:childTnLst>
                                </p:cTn>
                              </p:par>
                            </p:childTnLst>
                          </p:cTn>
                        </p:par>
                        <p:par>
                          <p:cTn fill="hold" id="18" nodeType="afterGroup">
                            <p:stCondLst>
                              <p:cond delay="900"/>
                            </p:stCondLst>
                            <p:childTnLst>
                              <p:par>
                                <p:cTn fill="hold" id="19" nodeType="afterEffect" presetClass="entr" presetID="23" presetSubtype="32">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p:cTn dur="500" fill="hold" id="21"/>
                                        <p:tgtEl>
                                          <p:spTgt spid="36"/>
                                        </p:tgtEl>
                                        <p:attrNameLst>
                                          <p:attrName>ppt_w</p:attrName>
                                        </p:attrNameLst>
                                      </p:cBhvr>
                                      <p:tavLst>
                                        <p:tav tm="0">
                                          <p:val>
                                            <p:strVal val="4*#ppt_w"/>
                                          </p:val>
                                        </p:tav>
                                        <p:tav tm="100000">
                                          <p:val>
                                            <p:strVal val="#ppt_w"/>
                                          </p:val>
                                        </p:tav>
                                      </p:tavLst>
                                    </p:anim>
                                    <p:anim calcmode="lin" valueType="num">
                                      <p:cBhvr>
                                        <p:cTn dur="500" fill="hold" id="22"/>
                                        <p:tgtEl>
                                          <p:spTgt spid="36"/>
                                        </p:tgtEl>
                                        <p:attrNameLst>
                                          <p:attrName>ppt_h</p:attrName>
                                        </p:attrNameLst>
                                      </p:cBhvr>
                                      <p:tavLst>
                                        <p:tav tm="0">
                                          <p:val>
                                            <p:strVal val="4*#ppt_h"/>
                                          </p:val>
                                        </p:tav>
                                        <p:tav tm="100000">
                                          <p:val>
                                            <p:strVal val="#ppt_h"/>
                                          </p:val>
                                        </p:tav>
                                      </p:tavLst>
                                    </p:anim>
                                  </p:childTnLst>
                                </p:cTn>
                              </p:par>
                              <p:par>
                                <p:cTn fill="hold" id="23" nodeType="withEffect" presetClass="entr" presetID="23" presetSubtype="32">
                                  <p:stCondLst>
                                    <p:cond delay="0"/>
                                  </p:stCondLst>
                                  <p:childTnLst>
                                    <p:set>
                                      <p:cBhvr>
                                        <p:cTn dur="1" fill="hold" id="24">
                                          <p:stCondLst>
                                            <p:cond delay="0"/>
                                          </p:stCondLst>
                                        </p:cTn>
                                        <p:tgtEl>
                                          <p:spTgt spid="37"/>
                                        </p:tgtEl>
                                        <p:attrNameLst>
                                          <p:attrName>style.visibility</p:attrName>
                                        </p:attrNameLst>
                                      </p:cBhvr>
                                      <p:to>
                                        <p:strVal val="visible"/>
                                      </p:to>
                                    </p:set>
                                    <p:anim calcmode="lin" valueType="num">
                                      <p:cBhvr>
                                        <p:cTn dur="500" fill="hold" id="25"/>
                                        <p:tgtEl>
                                          <p:spTgt spid="37"/>
                                        </p:tgtEl>
                                        <p:attrNameLst>
                                          <p:attrName>ppt_w</p:attrName>
                                        </p:attrNameLst>
                                      </p:cBhvr>
                                      <p:tavLst>
                                        <p:tav tm="0">
                                          <p:val>
                                            <p:strVal val="4*#ppt_w"/>
                                          </p:val>
                                        </p:tav>
                                        <p:tav tm="100000">
                                          <p:val>
                                            <p:strVal val="#ppt_w"/>
                                          </p:val>
                                        </p:tav>
                                      </p:tavLst>
                                    </p:anim>
                                    <p:anim calcmode="lin" valueType="num">
                                      <p:cBhvr>
                                        <p:cTn dur="500" fill="hold" id="26"/>
                                        <p:tgtEl>
                                          <p:spTgt spid="37"/>
                                        </p:tgtEl>
                                        <p:attrNameLst>
                                          <p:attrName>ppt_h</p:attrName>
                                        </p:attrNameLst>
                                      </p:cBhvr>
                                      <p:tavLst>
                                        <p:tav tm="0">
                                          <p:val>
                                            <p:strVal val="4*#ppt_h"/>
                                          </p:val>
                                        </p:tav>
                                        <p:tav tm="100000">
                                          <p:val>
                                            <p:strVal val="#ppt_h"/>
                                          </p:val>
                                        </p:tav>
                                      </p:tavLst>
                                    </p:anim>
                                  </p:childTnLst>
                                </p:cTn>
                              </p:par>
                              <p:par>
                                <p:cTn fill="hold" id="27" nodeType="withEffect" presetClass="entr" presetID="23" presetSubtype="32">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p:cTn dur="500" fill="hold" id="29"/>
                                        <p:tgtEl>
                                          <p:spTgt spid="26"/>
                                        </p:tgtEl>
                                        <p:attrNameLst>
                                          <p:attrName>ppt_w</p:attrName>
                                        </p:attrNameLst>
                                      </p:cBhvr>
                                      <p:tavLst>
                                        <p:tav tm="0">
                                          <p:val>
                                            <p:strVal val="4*#ppt_w"/>
                                          </p:val>
                                        </p:tav>
                                        <p:tav tm="100000">
                                          <p:val>
                                            <p:strVal val="#ppt_w"/>
                                          </p:val>
                                        </p:tav>
                                      </p:tavLst>
                                    </p:anim>
                                    <p:anim calcmode="lin" valueType="num">
                                      <p:cBhvr>
                                        <p:cTn dur="500" fill="hold" id="30"/>
                                        <p:tgtEl>
                                          <p:spTgt spid="26"/>
                                        </p:tgtEl>
                                        <p:attrNameLst>
                                          <p:attrName>ppt_h</p:attrName>
                                        </p:attrNameLst>
                                      </p:cBhvr>
                                      <p:tavLst>
                                        <p:tav tm="0">
                                          <p:val>
                                            <p:strVal val="4*#ppt_h"/>
                                          </p:val>
                                        </p:tav>
                                        <p:tav tm="100000">
                                          <p:val>
                                            <p:strVal val="#ppt_h"/>
                                          </p:val>
                                        </p:tav>
                                      </p:tavLst>
                                    </p:anim>
                                  </p:childTnLst>
                                </p:cTn>
                              </p:par>
                              <p:par>
                                <p:cTn fill="hold" id="31" nodeType="withEffect" presetClass="entr" presetID="23" presetSubtype="32">
                                  <p:stCondLst>
                                    <p:cond delay="0"/>
                                  </p:stCondLst>
                                  <p:childTnLst>
                                    <p:set>
                                      <p:cBhvr>
                                        <p:cTn dur="1" fill="hold" id="32">
                                          <p:stCondLst>
                                            <p:cond delay="0"/>
                                          </p:stCondLst>
                                        </p:cTn>
                                        <p:tgtEl>
                                          <p:spTgt spid="27"/>
                                        </p:tgtEl>
                                        <p:attrNameLst>
                                          <p:attrName>style.visibility</p:attrName>
                                        </p:attrNameLst>
                                      </p:cBhvr>
                                      <p:to>
                                        <p:strVal val="visible"/>
                                      </p:to>
                                    </p:set>
                                    <p:anim calcmode="lin" valueType="num">
                                      <p:cBhvr>
                                        <p:cTn dur="500" fill="hold" id="33"/>
                                        <p:tgtEl>
                                          <p:spTgt spid="27"/>
                                        </p:tgtEl>
                                        <p:attrNameLst>
                                          <p:attrName>ppt_w</p:attrName>
                                        </p:attrNameLst>
                                      </p:cBhvr>
                                      <p:tavLst>
                                        <p:tav tm="0">
                                          <p:val>
                                            <p:strVal val="4*#ppt_w"/>
                                          </p:val>
                                        </p:tav>
                                        <p:tav tm="100000">
                                          <p:val>
                                            <p:strVal val="#ppt_w"/>
                                          </p:val>
                                        </p:tav>
                                      </p:tavLst>
                                    </p:anim>
                                    <p:anim calcmode="lin" valueType="num">
                                      <p:cBhvr>
                                        <p:cTn dur="500" fill="hold" id="34"/>
                                        <p:tgtEl>
                                          <p:spTgt spid="27"/>
                                        </p:tgtEl>
                                        <p:attrNameLst>
                                          <p:attrName>ppt_h</p:attrName>
                                        </p:attrNameLst>
                                      </p:cBhvr>
                                      <p:tavLst>
                                        <p:tav tm="0">
                                          <p:val>
                                            <p:strVal val="4*#ppt_h"/>
                                          </p:val>
                                        </p:tav>
                                        <p:tav tm="100000">
                                          <p:val>
                                            <p:strVal val="#ppt_h"/>
                                          </p:val>
                                        </p:tav>
                                      </p:tavLst>
                                    </p:anim>
                                  </p:childTnLst>
                                </p:cTn>
                              </p:par>
                              <p:par>
                                <p:cTn fill="hold" id="35" nodeType="withEffect" presetClass="entr" presetID="23" presetSubtype="32">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500" fill="hold" id="37"/>
                                        <p:tgtEl>
                                          <p:spTgt spid="29"/>
                                        </p:tgtEl>
                                        <p:attrNameLst>
                                          <p:attrName>ppt_w</p:attrName>
                                        </p:attrNameLst>
                                      </p:cBhvr>
                                      <p:tavLst>
                                        <p:tav tm="0">
                                          <p:val>
                                            <p:strVal val="4*#ppt_w"/>
                                          </p:val>
                                        </p:tav>
                                        <p:tav tm="100000">
                                          <p:val>
                                            <p:strVal val="#ppt_w"/>
                                          </p:val>
                                        </p:tav>
                                      </p:tavLst>
                                    </p:anim>
                                    <p:anim calcmode="lin" valueType="num">
                                      <p:cBhvr>
                                        <p:cTn dur="500" fill="hold" id="38"/>
                                        <p:tgtEl>
                                          <p:spTgt spid="29"/>
                                        </p:tgtEl>
                                        <p:attrNameLst>
                                          <p:attrName>ppt_h</p:attrName>
                                        </p:attrNameLst>
                                      </p:cBhvr>
                                      <p:tavLst>
                                        <p:tav tm="0">
                                          <p:val>
                                            <p:strVal val="4*#ppt_h"/>
                                          </p:val>
                                        </p:tav>
                                        <p:tav tm="100000">
                                          <p:val>
                                            <p:strVal val="#ppt_h"/>
                                          </p:val>
                                        </p:tav>
                                      </p:tavLst>
                                    </p:anim>
                                  </p:childTnLst>
                                </p:cTn>
                              </p:par>
                            </p:childTnLst>
                          </p:cTn>
                        </p:par>
                        <p:par>
                          <p:cTn fill="hold" id="39" nodeType="afterGroup">
                            <p:stCondLst>
                              <p:cond delay="1400"/>
                            </p:stCondLst>
                            <p:childTnLst>
                              <p:par>
                                <p:cTn fill="hold" grpId="0" id="40" nodeType="afterEffect" presetClass="entr" presetID="23" presetSubtype="16">
                                  <p:stCondLst>
                                    <p:cond delay="0"/>
                                  </p:stCondLst>
                                  <p:childTnLst>
                                    <p:set>
                                      <p:cBhvr>
                                        <p:cTn dur="1" fill="hold" id="41">
                                          <p:stCondLst>
                                            <p:cond delay="0"/>
                                          </p:stCondLst>
                                        </p:cTn>
                                        <p:tgtEl>
                                          <p:spTgt spid="84"/>
                                        </p:tgtEl>
                                        <p:attrNameLst>
                                          <p:attrName>style.visibility</p:attrName>
                                        </p:attrNameLst>
                                      </p:cBhvr>
                                      <p:to>
                                        <p:strVal val="visible"/>
                                      </p:to>
                                    </p:set>
                                    <p:anim calcmode="lin" valueType="num">
                                      <p:cBhvr>
                                        <p:cTn dur="350" fill="hold" id="42"/>
                                        <p:tgtEl>
                                          <p:spTgt spid="84"/>
                                        </p:tgtEl>
                                        <p:attrNameLst>
                                          <p:attrName>ppt_w</p:attrName>
                                        </p:attrNameLst>
                                      </p:cBhvr>
                                      <p:tavLst>
                                        <p:tav tm="0">
                                          <p:val>
                                            <p:fltVal val="0"/>
                                          </p:val>
                                        </p:tav>
                                        <p:tav tm="100000">
                                          <p:val>
                                            <p:strVal val="#ppt_w"/>
                                          </p:val>
                                        </p:tav>
                                      </p:tavLst>
                                    </p:anim>
                                    <p:anim calcmode="lin" valueType="num">
                                      <p:cBhvr>
                                        <p:cTn dur="350" fill="hold" id="43"/>
                                        <p:tgtEl>
                                          <p:spTgt spid="84"/>
                                        </p:tgtEl>
                                        <p:attrNameLst>
                                          <p:attrName>ppt_h</p:attrName>
                                        </p:attrNameLst>
                                      </p:cBhvr>
                                      <p:tavLst>
                                        <p:tav tm="0">
                                          <p:val>
                                            <p:fltVal val="0"/>
                                          </p:val>
                                        </p:tav>
                                        <p:tav tm="100000">
                                          <p:val>
                                            <p:strVal val="#ppt_h"/>
                                          </p:val>
                                        </p:tav>
                                      </p:tavLst>
                                    </p:anim>
                                  </p:childTnLst>
                                </p:cTn>
                              </p:par>
                            </p:childTnLst>
                          </p:cTn>
                        </p:par>
                        <p:par>
                          <p:cTn fill="hold" id="44" nodeType="afterGroup">
                            <p:stCondLst>
                              <p:cond delay="1750"/>
                            </p:stCondLst>
                            <p:childTnLst>
                              <p:par>
                                <p:cTn fill="hold" grpId="0" id="45" nodeType="afterEffect" presetClass="entr" presetID="23" presetSubtype="16">
                                  <p:stCondLst>
                                    <p:cond delay="0"/>
                                  </p:stCondLst>
                                  <p:childTnLst>
                                    <p:set>
                                      <p:cBhvr>
                                        <p:cTn dur="1" fill="hold" id="46">
                                          <p:stCondLst>
                                            <p:cond delay="0"/>
                                          </p:stCondLst>
                                        </p:cTn>
                                        <p:tgtEl>
                                          <p:spTgt spid="85"/>
                                        </p:tgtEl>
                                        <p:attrNameLst>
                                          <p:attrName>style.visibility</p:attrName>
                                        </p:attrNameLst>
                                      </p:cBhvr>
                                      <p:to>
                                        <p:strVal val="visible"/>
                                      </p:to>
                                    </p:set>
                                    <p:anim calcmode="lin" valueType="num">
                                      <p:cBhvr>
                                        <p:cTn dur="350" fill="hold" id="47"/>
                                        <p:tgtEl>
                                          <p:spTgt spid="85"/>
                                        </p:tgtEl>
                                        <p:attrNameLst>
                                          <p:attrName>ppt_w</p:attrName>
                                        </p:attrNameLst>
                                      </p:cBhvr>
                                      <p:tavLst>
                                        <p:tav tm="0">
                                          <p:val>
                                            <p:fltVal val="0"/>
                                          </p:val>
                                        </p:tav>
                                        <p:tav tm="100000">
                                          <p:val>
                                            <p:strVal val="#ppt_w"/>
                                          </p:val>
                                        </p:tav>
                                      </p:tavLst>
                                    </p:anim>
                                    <p:anim calcmode="lin" valueType="num">
                                      <p:cBhvr>
                                        <p:cTn dur="350" fill="hold" id="48"/>
                                        <p:tgtEl>
                                          <p:spTgt spid="85"/>
                                        </p:tgtEl>
                                        <p:attrNameLst>
                                          <p:attrName>ppt_h</p:attrName>
                                        </p:attrNameLst>
                                      </p:cBhvr>
                                      <p:tavLst>
                                        <p:tav tm="0">
                                          <p:val>
                                            <p:fltVal val="0"/>
                                          </p:val>
                                        </p:tav>
                                        <p:tav tm="100000">
                                          <p:val>
                                            <p:strVal val="#ppt_h"/>
                                          </p:val>
                                        </p:tav>
                                      </p:tavLst>
                                    </p:anim>
                                  </p:childTnLst>
                                </p:cTn>
                              </p:par>
                            </p:childTnLst>
                          </p:cTn>
                        </p:par>
                        <p:par>
                          <p:cTn fill="hold" id="49" nodeType="afterGroup">
                            <p:stCondLst>
                              <p:cond delay="2100"/>
                            </p:stCondLst>
                            <p:childTnLst>
                              <p:par>
                                <p:cTn fill="hold" grpId="0" id="50" nodeType="afterEffect" presetClass="entr" presetID="23" presetSubtype="16">
                                  <p:stCondLst>
                                    <p:cond delay="0"/>
                                  </p:stCondLst>
                                  <p:childTnLst>
                                    <p:set>
                                      <p:cBhvr>
                                        <p:cTn dur="1" fill="hold" id="51">
                                          <p:stCondLst>
                                            <p:cond delay="0"/>
                                          </p:stCondLst>
                                        </p:cTn>
                                        <p:tgtEl>
                                          <p:spTgt spid="86"/>
                                        </p:tgtEl>
                                        <p:attrNameLst>
                                          <p:attrName>style.visibility</p:attrName>
                                        </p:attrNameLst>
                                      </p:cBhvr>
                                      <p:to>
                                        <p:strVal val="visible"/>
                                      </p:to>
                                    </p:set>
                                    <p:anim calcmode="lin" valueType="num">
                                      <p:cBhvr>
                                        <p:cTn dur="350" fill="hold" id="52"/>
                                        <p:tgtEl>
                                          <p:spTgt spid="86"/>
                                        </p:tgtEl>
                                        <p:attrNameLst>
                                          <p:attrName>ppt_w</p:attrName>
                                        </p:attrNameLst>
                                      </p:cBhvr>
                                      <p:tavLst>
                                        <p:tav tm="0">
                                          <p:val>
                                            <p:fltVal val="0"/>
                                          </p:val>
                                        </p:tav>
                                        <p:tav tm="100000">
                                          <p:val>
                                            <p:strVal val="#ppt_w"/>
                                          </p:val>
                                        </p:tav>
                                      </p:tavLst>
                                    </p:anim>
                                    <p:anim calcmode="lin" valueType="num">
                                      <p:cBhvr>
                                        <p:cTn dur="350" fill="hold" id="53"/>
                                        <p:tgtEl>
                                          <p:spTgt spid="86"/>
                                        </p:tgtEl>
                                        <p:attrNameLst>
                                          <p:attrName>ppt_h</p:attrName>
                                        </p:attrNameLst>
                                      </p:cBhvr>
                                      <p:tavLst>
                                        <p:tav tm="0">
                                          <p:val>
                                            <p:fltVal val="0"/>
                                          </p:val>
                                        </p:tav>
                                        <p:tav tm="100000">
                                          <p:val>
                                            <p:strVal val="#ppt_h"/>
                                          </p:val>
                                        </p:tav>
                                      </p:tavLst>
                                    </p:anim>
                                  </p:childTnLst>
                                </p:cTn>
                              </p:par>
                            </p:childTnLst>
                          </p:cTn>
                        </p:par>
                        <p:par>
                          <p:cTn fill="hold" id="54" nodeType="afterGroup">
                            <p:stCondLst>
                              <p:cond delay="2450"/>
                            </p:stCondLst>
                            <p:childTnLst>
                              <p:par>
                                <p:cTn fill="hold" grpId="0" id="55" nodeType="afterEffect" presetClass="entr" presetID="23" presetSubtype="16">
                                  <p:stCondLst>
                                    <p:cond delay="0"/>
                                  </p:stCondLst>
                                  <p:childTnLst>
                                    <p:set>
                                      <p:cBhvr>
                                        <p:cTn dur="1" fill="hold" id="56">
                                          <p:stCondLst>
                                            <p:cond delay="0"/>
                                          </p:stCondLst>
                                        </p:cTn>
                                        <p:tgtEl>
                                          <p:spTgt spid="87"/>
                                        </p:tgtEl>
                                        <p:attrNameLst>
                                          <p:attrName>style.visibility</p:attrName>
                                        </p:attrNameLst>
                                      </p:cBhvr>
                                      <p:to>
                                        <p:strVal val="visible"/>
                                      </p:to>
                                    </p:set>
                                    <p:anim calcmode="lin" valueType="num">
                                      <p:cBhvr>
                                        <p:cTn dur="350" fill="hold" id="57"/>
                                        <p:tgtEl>
                                          <p:spTgt spid="87"/>
                                        </p:tgtEl>
                                        <p:attrNameLst>
                                          <p:attrName>ppt_w</p:attrName>
                                        </p:attrNameLst>
                                      </p:cBhvr>
                                      <p:tavLst>
                                        <p:tav tm="0">
                                          <p:val>
                                            <p:fltVal val="0"/>
                                          </p:val>
                                        </p:tav>
                                        <p:tav tm="100000">
                                          <p:val>
                                            <p:strVal val="#ppt_w"/>
                                          </p:val>
                                        </p:tav>
                                      </p:tavLst>
                                    </p:anim>
                                    <p:anim calcmode="lin" valueType="num">
                                      <p:cBhvr>
                                        <p:cTn dur="350" fill="hold" id="58"/>
                                        <p:tgtEl>
                                          <p:spTgt spid="87"/>
                                        </p:tgtEl>
                                        <p:attrNameLst>
                                          <p:attrName>ppt_h</p:attrName>
                                        </p:attrNameLst>
                                      </p:cBhvr>
                                      <p:tavLst>
                                        <p:tav tm="0">
                                          <p:val>
                                            <p:fltVal val="0"/>
                                          </p:val>
                                        </p:tav>
                                        <p:tav tm="100000">
                                          <p:val>
                                            <p:strVal val="#ppt_h"/>
                                          </p:val>
                                        </p:tav>
                                      </p:tavLst>
                                    </p:anim>
                                  </p:childTnLst>
                                </p:cTn>
                              </p:par>
                            </p:childTnLst>
                          </p:cTn>
                        </p:par>
                        <p:par>
                          <p:cTn fill="hold" id="59" nodeType="afterGroup">
                            <p:stCondLst>
                              <p:cond delay="2800"/>
                            </p:stCondLst>
                            <p:childTnLst>
                              <p:par>
                                <p:cTn fill="hold" grpId="0" id="60" nodeType="afterEffect" presetClass="entr" presetID="23" presetSubtype="16">
                                  <p:stCondLst>
                                    <p:cond delay="0"/>
                                  </p:stCondLst>
                                  <p:childTnLst>
                                    <p:set>
                                      <p:cBhvr>
                                        <p:cTn dur="1" fill="hold" id="61">
                                          <p:stCondLst>
                                            <p:cond delay="0"/>
                                          </p:stCondLst>
                                        </p:cTn>
                                        <p:tgtEl>
                                          <p:spTgt spid="88"/>
                                        </p:tgtEl>
                                        <p:attrNameLst>
                                          <p:attrName>style.visibility</p:attrName>
                                        </p:attrNameLst>
                                      </p:cBhvr>
                                      <p:to>
                                        <p:strVal val="visible"/>
                                      </p:to>
                                    </p:set>
                                    <p:anim calcmode="lin" valueType="num">
                                      <p:cBhvr>
                                        <p:cTn dur="350" fill="hold" id="62"/>
                                        <p:tgtEl>
                                          <p:spTgt spid="88"/>
                                        </p:tgtEl>
                                        <p:attrNameLst>
                                          <p:attrName>ppt_w</p:attrName>
                                        </p:attrNameLst>
                                      </p:cBhvr>
                                      <p:tavLst>
                                        <p:tav tm="0">
                                          <p:val>
                                            <p:fltVal val="0"/>
                                          </p:val>
                                        </p:tav>
                                        <p:tav tm="100000">
                                          <p:val>
                                            <p:strVal val="#ppt_w"/>
                                          </p:val>
                                        </p:tav>
                                      </p:tavLst>
                                    </p:anim>
                                    <p:anim calcmode="lin" valueType="num">
                                      <p:cBhvr>
                                        <p:cTn dur="350" fill="hold" id="63"/>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9"/>
      <p:bldP grpId="0" spid="84"/>
      <p:bldP grpId="0" spid="85"/>
      <p:bldP grpId="0" spid="86"/>
      <p:bldP grpId="0" spid="87"/>
      <p:bldP grpId="0" spid="8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36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3"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3.3 案例对比分析</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3</a:t>
            </a:r>
          </a:p>
        </p:txBody>
      </p:sp>
      <p:sp>
        <p:nvSpPr>
          <p:cNvPr id="24" name="矩形 23"/>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2534" name="Oval 6"/>
          <p:cNvSpPr>
            <a:spLocks noChangeArrowheads="1"/>
          </p:cNvSpPr>
          <p:nvPr/>
        </p:nvSpPr>
        <p:spPr bwMode="auto">
          <a:xfrm>
            <a:off x="2585720" y="2593023"/>
            <a:ext cx="387350" cy="387350"/>
          </a:xfrm>
          <a:prstGeom prst="ellipse">
            <a:avLst/>
          </a:prstGeom>
          <a:solidFill>
            <a:srgbClr val="0070C0"/>
          </a:solidFill>
          <a:ln>
            <a:noFill/>
          </a:ln>
          <a:effectLst/>
        </p:spPr>
        <p:txBody>
          <a:bodyPr/>
          <a:lstStyle/>
          <a:p>
            <a:endParaRPr altLang="en-US" lang="zh-CN"/>
          </a:p>
        </p:txBody>
      </p:sp>
      <p:sp>
        <p:nvSpPr>
          <p:cNvPr id="22561" name="Freeform 33"/>
          <p:cNvSpPr>
            <a:spLocks noEditPoints="1"/>
          </p:cNvSpPr>
          <p:nvPr/>
        </p:nvSpPr>
        <p:spPr bwMode="auto">
          <a:xfrm>
            <a:off x="2666683" y="2686685"/>
            <a:ext cx="225425" cy="182563"/>
          </a:xfrm>
          <a:custGeom>
            <a:gdLst>
              <a:gd fmla="*/ 125 w 144" name="T0"/>
              <a:gd fmla="*/ 44 h 117" name="T1"/>
              <a:gd fmla="*/ 114 w 144" name="T2"/>
              <a:gd fmla="*/ 44 h 117" name="T3"/>
              <a:gd fmla="*/ 35 w 144" name="T4"/>
              <a:gd fmla="*/ 18 h 117" name="T5"/>
              <a:gd fmla="*/ 16 w 144" name="T6"/>
              <a:gd fmla="*/ 18 h 117" name="T7"/>
              <a:gd fmla="*/ 34 w 144" name="T8"/>
              <a:gd fmla="*/ 21 h 117" name="T9"/>
              <a:gd fmla="*/ 10 w 144" name="T10"/>
              <a:gd fmla="*/ 21 h 117" name="T11"/>
              <a:gd fmla="*/ 10 w 144" name="T12"/>
              <a:gd fmla="*/ 14 h 117" name="T13"/>
              <a:gd fmla="*/ 13 w 144" name="T14"/>
              <a:gd fmla="*/ 11 h 117" name="T15"/>
              <a:gd fmla="*/ 40 w 144" name="T16"/>
              <a:gd fmla="*/ 4 h 117" name="T17"/>
              <a:gd fmla="*/ 45 w 144" name="T18"/>
              <a:gd fmla="*/ 0 h 117" name="T19"/>
              <a:gd fmla="*/ 105 w 144" name="T20"/>
              <a:gd fmla="*/ 4 h 117" name="T21"/>
              <a:gd fmla="*/ 139 w 144" name="T22"/>
              <a:gd fmla="*/ 21 h 117" name="T23"/>
              <a:gd fmla="*/ 144 w 144" name="T24"/>
              <a:gd fmla="*/ 26 h 117" name="T25"/>
              <a:gd fmla="*/ 139 w 144" name="T26"/>
              <a:gd fmla="*/ 117 h 117" name="T27"/>
              <a:gd fmla="*/ 5 w 144" name="T28"/>
              <a:gd fmla="*/ 117 h 117" name="T29"/>
              <a:gd fmla="*/ 0 w 144" name="T30"/>
              <a:gd fmla="*/ 111 h 117" name="T31"/>
              <a:gd fmla="*/ 5 w 144" name="T32"/>
              <a:gd fmla="*/ 21 h 117" name="T33"/>
              <a:gd fmla="*/ 10 w 144" name="T34"/>
              <a:gd fmla="*/ 21 h 117" name="T35"/>
              <a:gd fmla="*/ 72 w 144" name="T36"/>
              <a:gd fmla="*/ 43 h 117" name="T37"/>
              <a:gd fmla="*/ 91 w 144" name="T38"/>
              <a:gd fmla="*/ 61 h 117" name="T39"/>
              <a:gd fmla="*/ 53 w 144" name="T40"/>
              <a:gd fmla="*/ 61 h 117" name="T41"/>
              <a:gd fmla="*/ 80 w 144" name="T42"/>
              <a:gd fmla="*/ 53 h 117" name="T43"/>
              <a:gd fmla="*/ 72 w 144" name="T44"/>
              <a:gd fmla="*/ 49 h 117" name="T45"/>
              <a:gd fmla="*/ 72 w 144" name="T46"/>
              <a:gd fmla="*/ 73 h 117" name="T47"/>
              <a:gd fmla="*/ 80 w 144" name="T48"/>
              <a:gd fmla="*/ 53 h 117" name="T49"/>
              <a:gd fmla="*/ 37 w 144" name="T50"/>
              <a:gd fmla="*/ 32 h 117" name="T51"/>
              <a:gd fmla="*/ 11 w 144" name="T52"/>
              <a:gd fmla="*/ 32 h 117" name="T53"/>
              <a:gd fmla="*/ 133 w 144" name="T54"/>
              <a:gd fmla="*/ 106 h 117" name="T55"/>
              <a:gd fmla="*/ 107 w 144" name="T56"/>
              <a:gd fmla="*/ 32 h 117" name="T57"/>
              <a:gd fmla="*/ 101 w 144" name="T58"/>
              <a:gd fmla="*/ 28 h 117" name="T59"/>
              <a:gd fmla="*/ 49 w 144" name="T60"/>
              <a:gd fmla="*/ 11 h 117" name="T61"/>
              <a:gd fmla="*/ 37 w 144" name="T62"/>
              <a:gd fmla="*/ 32 h 117" name="T63"/>
              <a:gd fmla="*/ 72 w 144" name="T64"/>
              <a:gd fmla="*/ 23 h 117" name="T65"/>
              <a:gd fmla="*/ 72 w 144" name="T66"/>
              <a:gd fmla="*/ 100 h 117" name="T67"/>
              <a:gd fmla="*/ 72 w 144" name="T68"/>
              <a:gd fmla="*/ 23 h 117" name="T69"/>
              <a:gd fmla="*/ 72 w 144" name="T70"/>
              <a:gd fmla="*/ 34 h 117" name="T71"/>
              <a:gd fmla="*/ 72 w 144" name="T72"/>
              <a:gd fmla="*/ 89 h 117" name="T73"/>
              <a:gd fmla="*/ 72 w 144" name="T74"/>
              <a:gd fmla="*/ 34 h 11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7" w="144">
                <a:moveTo>
                  <a:pt x="119" y="39"/>
                </a:moveTo>
                <a:cubicBezTo>
                  <a:pt x="122" y="39"/>
                  <a:pt x="125" y="41"/>
                  <a:pt x="125" y="44"/>
                </a:cubicBezTo>
                <a:cubicBezTo>
                  <a:pt x="125" y="47"/>
                  <a:pt x="122" y="49"/>
                  <a:pt x="119" y="49"/>
                </a:cubicBezTo>
                <a:cubicBezTo>
                  <a:pt x="117" y="49"/>
                  <a:pt x="114" y="47"/>
                  <a:pt x="114" y="44"/>
                </a:cubicBezTo>
                <a:cubicBezTo>
                  <a:pt x="114" y="41"/>
                  <a:pt x="117" y="39"/>
                  <a:pt x="119" y="39"/>
                </a:cubicBezTo>
                <a:close/>
                <a:moveTo>
                  <a:pt x="35" y="18"/>
                </a:moveTo>
                <a:cubicBezTo>
                  <a:pt x="35" y="18"/>
                  <a:pt x="35" y="18"/>
                  <a:pt x="35" y="18"/>
                </a:cubicBezTo>
                <a:cubicBezTo>
                  <a:pt x="16" y="18"/>
                  <a:pt x="16" y="18"/>
                  <a:pt x="16" y="18"/>
                </a:cubicBezTo>
                <a:cubicBezTo>
                  <a:pt x="16" y="21"/>
                  <a:pt x="16" y="21"/>
                  <a:pt x="16" y="21"/>
                </a:cubicBezTo>
                <a:cubicBezTo>
                  <a:pt x="34" y="21"/>
                  <a:pt x="34" y="21"/>
                  <a:pt x="34" y="21"/>
                </a:cubicBezTo>
                <a:cubicBezTo>
                  <a:pt x="35" y="18"/>
                  <a:pt x="35" y="18"/>
                  <a:pt x="35" y="18"/>
                </a:cubicBezTo>
                <a:close/>
                <a:moveTo>
                  <a:pt x="10" y="21"/>
                </a:moveTo>
                <a:cubicBezTo>
                  <a:pt x="10" y="21"/>
                  <a:pt x="10" y="21"/>
                  <a:pt x="10" y="21"/>
                </a:cubicBezTo>
                <a:cubicBezTo>
                  <a:pt x="10" y="14"/>
                  <a:pt x="10" y="14"/>
                  <a:pt x="10" y="14"/>
                </a:cubicBezTo>
                <a:cubicBezTo>
                  <a:pt x="10" y="14"/>
                  <a:pt x="10" y="14"/>
                  <a:pt x="10" y="14"/>
                </a:cubicBezTo>
                <a:cubicBezTo>
                  <a:pt x="10" y="12"/>
                  <a:pt x="11" y="11"/>
                  <a:pt x="13" y="11"/>
                </a:cubicBezTo>
                <a:cubicBezTo>
                  <a:pt x="37" y="11"/>
                  <a:pt x="37" y="11"/>
                  <a:pt x="37" y="11"/>
                </a:cubicBezTo>
                <a:cubicBezTo>
                  <a:pt x="40" y="4"/>
                  <a:pt x="40" y="4"/>
                  <a:pt x="40" y="4"/>
                </a:cubicBezTo>
                <a:cubicBezTo>
                  <a:pt x="40" y="2"/>
                  <a:pt x="43" y="0"/>
                  <a:pt x="45" y="0"/>
                </a:cubicBezTo>
                <a:cubicBezTo>
                  <a:pt x="45" y="0"/>
                  <a:pt x="45" y="0"/>
                  <a:pt x="45" y="0"/>
                </a:cubicBezTo>
                <a:cubicBezTo>
                  <a:pt x="99" y="0"/>
                  <a:pt x="99" y="0"/>
                  <a:pt x="99" y="0"/>
                </a:cubicBezTo>
                <a:cubicBezTo>
                  <a:pt x="102" y="0"/>
                  <a:pt x="104" y="2"/>
                  <a:pt x="105" y="4"/>
                </a:cubicBezTo>
                <a:cubicBezTo>
                  <a:pt x="110" y="21"/>
                  <a:pt x="110" y="21"/>
                  <a:pt x="110" y="21"/>
                </a:cubicBezTo>
                <a:cubicBezTo>
                  <a:pt x="139" y="21"/>
                  <a:pt x="139" y="21"/>
                  <a:pt x="139" y="21"/>
                </a:cubicBezTo>
                <a:cubicBezTo>
                  <a:pt x="142" y="21"/>
                  <a:pt x="144" y="23"/>
                  <a:pt x="144" y="26"/>
                </a:cubicBezTo>
                <a:cubicBezTo>
                  <a:pt x="144" y="26"/>
                  <a:pt x="144" y="26"/>
                  <a:pt x="144" y="26"/>
                </a:cubicBezTo>
                <a:cubicBezTo>
                  <a:pt x="144" y="112"/>
                  <a:pt x="144" y="112"/>
                  <a:pt x="144" y="112"/>
                </a:cubicBezTo>
                <a:cubicBezTo>
                  <a:pt x="144" y="115"/>
                  <a:pt x="142" y="117"/>
                  <a:pt x="139" y="117"/>
                </a:cubicBezTo>
                <a:cubicBezTo>
                  <a:pt x="139" y="117"/>
                  <a:pt x="139" y="117"/>
                  <a:pt x="139" y="117"/>
                </a:cubicBezTo>
                <a:cubicBezTo>
                  <a:pt x="5" y="117"/>
                  <a:pt x="5" y="117"/>
                  <a:pt x="5" y="117"/>
                </a:cubicBezTo>
                <a:cubicBezTo>
                  <a:pt x="2" y="117"/>
                  <a:pt x="0" y="115"/>
                  <a:pt x="0" y="112"/>
                </a:cubicBezTo>
                <a:cubicBezTo>
                  <a:pt x="0" y="111"/>
                  <a:pt x="0" y="111"/>
                  <a:pt x="0" y="111"/>
                </a:cubicBezTo>
                <a:cubicBezTo>
                  <a:pt x="0" y="26"/>
                  <a:pt x="0" y="26"/>
                  <a:pt x="0" y="26"/>
                </a:cubicBezTo>
                <a:cubicBezTo>
                  <a:pt x="0" y="23"/>
                  <a:pt x="2" y="21"/>
                  <a:pt x="5" y="21"/>
                </a:cubicBezTo>
                <a:cubicBezTo>
                  <a:pt x="6" y="21"/>
                  <a:pt x="6" y="21"/>
                  <a:pt x="6" y="21"/>
                </a:cubicBezTo>
                <a:cubicBezTo>
                  <a:pt x="10" y="21"/>
                  <a:pt x="10" y="21"/>
                  <a:pt x="10" y="21"/>
                </a:cubicBezTo>
                <a:close/>
                <a:moveTo>
                  <a:pt x="72" y="43"/>
                </a:moveTo>
                <a:cubicBezTo>
                  <a:pt x="72" y="43"/>
                  <a:pt x="72" y="43"/>
                  <a:pt x="72" y="43"/>
                </a:cubicBezTo>
                <a:cubicBezTo>
                  <a:pt x="77" y="43"/>
                  <a:pt x="82" y="45"/>
                  <a:pt x="85" y="48"/>
                </a:cubicBezTo>
                <a:cubicBezTo>
                  <a:pt x="89" y="52"/>
                  <a:pt x="91" y="56"/>
                  <a:pt x="91" y="61"/>
                </a:cubicBezTo>
                <a:cubicBezTo>
                  <a:pt x="91" y="72"/>
                  <a:pt x="82" y="80"/>
                  <a:pt x="72" y="80"/>
                </a:cubicBezTo>
                <a:cubicBezTo>
                  <a:pt x="62" y="80"/>
                  <a:pt x="53" y="72"/>
                  <a:pt x="53" y="61"/>
                </a:cubicBezTo>
                <a:cubicBezTo>
                  <a:pt x="53" y="51"/>
                  <a:pt x="62" y="43"/>
                  <a:pt x="72" y="43"/>
                </a:cubicBezTo>
                <a:close/>
                <a:moveTo>
                  <a:pt x="80" y="53"/>
                </a:moveTo>
                <a:cubicBezTo>
                  <a:pt x="80" y="53"/>
                  <a:pt x="80" y="53"/>
                  <a:pt x="80" y="53"/>
                </a:cubicBezTo>
                <a:cubicBezTo>
                  <a:pt x="78" y="51"/>
                  <a:pt x="75" y="49"/>
                  <a:pt x="72" y="49"/>
                </a:cubicBezTo>
                <a:cubicBezTo>
                  <a:pt x="65" y="49"/>
                  <a:pt x="60" y="55"/>
                  <a:pt x="60" y="61"/>
                </a:cubicBezTo>
                <a:cubicBezTo>
                  <a:pt x="60" y="68"/>
                  <a:pt x="65" y="73"/>
                  <a:pt x="72" y="73"/>
                </a:cubicBezTo>
                <a:cubicBezTo>
                  <a:pt x="79" y="73"/>
                  <a:pt x="84" y="68"/>
                  <a:pt x="84" y="61"/>
                </a:cubicBezTo>
                <a:cubicBezTo>
                  <a:pt x="84" y="58"/>
                  <a:pt x="83" y="55"/>
                  <a:pt x="80" y="53"/>
                </a:cubicBezTo>
                <a:cubicBezTo>
                  <a:pt x="80" y="53"/>
                  <a:pt x="80" y="53"/>
                  <a:pt x="80" y="53"/>
                </a:cubicBezTo>
                <a:close/>
                <a:moveTo>
                  <a:pt x="37" y="32"/>
                </a:moveTo>
                <a:cubicBezTo>
                  <a:pt x="37" y="32"/>
                  <a:pt x="37" y="32"/>
                  <a:pt x="37" y="32"/>
                </a:cubicBezTo>
                <a:cubicBezTo>
                  <a:pt x="11" y="32"/>
                  <a:pt x="11" y="32"/>
                  <a:pt x="11" y="32"/>
                </a:cubicBezTo>
                <a:cubicBezTo>
                  <a:pt x="11" y="106"/>
                  <a:pt x="11" y="106"/>
                  <a:pt x="11" y="106"/>
                </a:cubicBezTo>
                <a:cubicBezTo>
                  <a:pt x="133" y="106"/>
                  <a:pt x="133" y="106"/>
                  <a:pt x="133" y="106"/>
                </a:cubicBezTo>
                <a:cubicBezTo>
                  <a:pt x="133" y="32"/>
                  <a:pt x="133" y="32"/>
                  <a:pt x="133" y="32"/>
                </a:cubicBezTo>
                <a:cubicBezTo>
                  <a:pt x="107" y="32"/>
                  <a:pt x="107" y="32"/>
                  <a:pt x="107" y="32"/>
                </a:cubicBezTo>
                <a:cubicBezTo>
                  <a:pt x="107" y="32"/>
                  <a:pt x="107" y="32"/>
                  <a:pt x="107" y="32"/>
                </a:cubicBezTo>
                <a:cubicBezTo>
                  <a:pt x="104" y="32"/>
                  <a:pt x="102" y="30"/>
                  <a:pt x="101" y="28"/>
                </a:cubicBezTo>
                <a:cubicBezTo>
                  <a:pt x="95" y="11"/>
                  <a:pt x="95" y="11"/>
                  <a:pt x="95" y="11"/>
                </a:cubicBezTo>
                <a:cubicBezTo>
                  <a:pt x="49" y="11"/>
                  <a:pt x="49" y="11"/>
                  <a:pt x="49" y="11"/>
                </a:cubicBezTo>
                <a:cubicBezTo>
                  <a:pt x="43" y="28"/>
                  <a:pt x="43" y="28"/>
                  <a:pt x="43" y="28"/>
                </a:cubicBezTo>
                <a:cubicBezTo>
                  <a:pt x="42" y="30"/>
                  <a:pt x="40" y="32"/>
                  <a:pt x="37" y="32"/>
                </a:cubicBezTo>
                <a:close/>
                <a:moveTo>
                  <a:pt x="72" y="23"/>
                </a:moveTo>
                <a:cubicBezTo>
                  <a:pt x="72" y="23"/>
                  <a:pt x="72" y="23"/>
                  <a:pt x="72" y="23"/>
                </a:cubicBezTo>
                <a:cubicBezTo>
                  <a:pt x="93" y="23"/>
                  <a:pt x="110" y="40"/>
                  <a:pt x="110" y="61"/>
                </a:cubicBezTo>
                <a:cubicBezTo>
                  <a:pt x="110" y="82"/>
                  <a:pt x="93" y="100"/>
                  <a:pt x="72" y="100"/>
                </a:cubicBezTo>
                <a:cubicBezTo>
                  <a:pt x="51" y="100"/>
                  <a:pt x="34" y="82"/>
                  <a:pt x="34" y="61"/>
                </a:cubicBezTo>
                <a:cubicBezTo>
                  <a:pt x="34" y="40"/>
                  <a:pt x="51" y="23"/>
                  <a:pt x="72" y="23"/>
                </a:cubicBezTo>
                <a:close/>
                <a:moveTo>
                  <a:pt x="72" y="34"/>
                </a:moveTo>
                <a:cubicBezTo>
                  <a:pt x="72" y="34"/>
                  <a:pt x="72" y="34"/>
                  <a:pt x="72" y="34"/>
                </a:cubicBezTo>
                <a:cubicBezTo>
                  <a:pt x="57" y="34"/>
                  <a:pt x="45" y="46"/>
                  <a:pt x="45" y="61"/>
                </a:cubicBezTo>
                <a:cubicBezTo>
                  <a:pt x="45" y="76"/>
                  <a:pt x="57" y="89"/>
                  <a:pt x="72" y="89"/>
                </a:cubicBezTo>
                <a:cubicBezTo>
                  <a:pt x="87" y="89"/>
                  <a:pt x="99" y="76"/>
                  <a:pt x="99" y="61"/>
                </a:cubicBezTo>
                <a:cubicBezTo>
                  <a:pt x="99" y="46"/>
                  <a:pt x="87" y="34"/>
                  <a:pt x="72" y="3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38" name="Oval 10"/>
          <p:cNvSpPr>
            <a:spLocks noChangeArrowheads="1"/>
          </p:cNvSpPr>
          <p:nvPr/>
        </p:nvSpPr>
        <p:spPr bwMode="auto">
          <a:xfrm>
            <a:off x="6257608" y="3310573"/>
            <a:ext cx="387350" cy="385762"/>
          </a:xfrm>
          <a:prstGeom prst="ellipse">
            <a:avLst/>
          </a:prstGeom>
          <a:solidFill>
            <a:srgbClr val="0070C0"/>
          </a:solidFill>
          <a:ln>
            <a:noFill/>
          </a:ln>
          <a:effectLst/>
        </p:spPr>
        <p:txBody>
          <a:bodyPr/>
          <a:lstStyle/>
          <a:p>
            <a:endParaRPr altLang="en-US" lang="zh-CN"/>
          </a:p>
        </p:txBody>
      </p:sp>
      <p:sp>
        <p:nvSpPr>
          <p:cNvPr id="22562" name="Freeform 34"/>
          <p:cNvSpPr>
            <a:spLocks noEditPoints="1"/>
          </p:cNvSpPr>
          <p:nvPr/>
        </p:nvSpPr>
        <p:spPr bwMode="auto">
          <a:xfrm>
            <a:off x="6340158" y="3393123"/>
            <a:ext cx="222250" cy="220662"/>
          </a:xfrm>
          <a:custGeom>
            <a:gdLst>
              <a:gd fmla="*/ 141 w 142" name="T0"/>
              <a:gd fmla="*/ 14 h 142" name="T1"/>
              <a:gd fmla="*/ 120 w 142" name="T2"/>
              <a:gd fmla="*/ 45 h 142" name="T3"/>
              <a:gd fmla="*/ 115 w 142" name="T4"/>
              <a:gd fmla="*/ 45 h 142" name="T5"/>
              <a:gd fmla="*/ 83 w 142" name="T6"/>
              <a:gd fmla="*/ 66 h 142" name="T7"/>
              <a:gd fmla="*/ 101 w 142" name="T8"/>
              <a:gd fmla="*/ 89 h 142" name="T9"/>
              <a:gd fmla="*/ 94 w 142" name="T10"/>
              <a:gd fmla="*/ 101 h 142" name="T11"/>
              <a:gd fmla="*/ 80 w 142" name="T12"/>
              <a:gd fmla="*/ 102 h 142" name="T13"/>
              <a:gd fmla="*/ 34 w 142" name="T14"/>
              <a:gd fmla="*/ 142 h 142" name="T15"/>
              <a:gd fmla="*/ 24 w 142" name="T16"/>
              <a:gd fmla="*/ 138 h 142" name="T17"/>
              <a:gd fmla="*/ 0 w 142" name="T18"/>
              <a:gd fmla="*/ 108 h 142" name="T19"/>
              <a:gd fmla="*/ 0 w 142" name="T20"/>
              <a:gd fmla="*/ 108 h 142" name="T21"/>
              <a:gd fmla="*/ 40 w 142" name="T22"/>
              <a:gd fmla="*/ 62 h 142" name="T23"/>
              <a:gd fmla="*/ 41 w 142" name="T24"/>
              <a:gd fmla="*/ 48 h 142" name="T25"/>
              <a:gd fmla="*/ 53 w 142" name="T26"/>
              <a:gd fmla="*/ 41 h 142" name="T27"/>
              <a:gd fmla="*/ 76 w 142" name="T28"/>
              <a:gd fmla="*/ 59 h 142" name="T29"/>
              <a:gd fmla="*/ 97 w 142" name="T30"/>
              <a:gd fmla="*/ 27 h 142" name="T31"/>
              <a:gd fmla="*/ 97 w 142" name="T32"/>
              <a:gd fmla="*/ 22 h 142" name="T33"/>
              <a:gd fmla="*/ 128 w 142" name="T34"/>
              <a:gd fmla="*/ 1 h 142" name="T35"/>
              <a:gd fmla="*/ 46 w 142" name="T36"/>
              <a:gd fmla="*/ 78 h 142" name="T37"/>
              <a:gd fmla="*/ 51 w 142" name="T38"/>
              <a:gd fmla="*/ 83 h 142" name="T39"/>
              <a:gd fmla="*/ 18 w 142" name="T40"/>
              <a:gd fmla="*/ 111 h 142" name="T41"/>
              <a:gd fmla="*/ 46 w 142" name="T42"/>
              <a:gd fmla="*/ 78 h 142" name="T43"/>
              <a:gd fmla="*/ 59 w 142" name="T44"/>
              <a:gd fmla="*/ 91 h 142" name="T45"/>
              <a:gd fmla="*/ 64 w 142" name="T46"/>
              <a:gd fmla="*/ 96 h 142" name="T47"/>
              <a:gd fmla="*/ 31 w 142" name="T48"/>
              <a:gd fmla="*/ 124 h 142" name="T49"/>
              <a:gd fmla="*/ 59 w 142" name="T50"/>
              <a:gd fmla="*/ 91 h 142" name="T51"/>
              <a:gd fmla="*/ 90 w 142" name="T52"/>
              <a:gd fmla="*/ 89 h 142" name="T53"/>
              <a:gd fmla="*/ 49 w 142" name="T54"/>
              <a:gd fmla="*/ 56 h 142" name="T55"/>
              <a:gd fmla="*/ 52 w 142" name="T56"/>
              <a:gd fmla="*/ 58 h 142" name="T57"/>
              <a:gd fmla="*/ 84 w 142" name="T58"/>
              <a:gd fmla="*/ 90 h 142" name="T59"/>
              <a:gd fmla="*/ 86 w 142" name="T60"/>
              <a:gd fmla="*/ 93 h 142" name="T61"/>
              <a:gd fmla="*/ 36 w 142" name="T62"/>
              <a:gd fmla="*/ 130 h 142" name="T63"/>
              <a:gd fmla="*/ 72 w 142" name="T64"/>
              <a:gd fmla="*/ 94 h 142" name="T65"/>
              <a:gd fmla="*/ 12 w 142" name="T66"/>
              <a:gd fmla="*/ 105 h 142" name="T67"/>
              <a:gd fmla="*/ 11 w 142" name="T68"/>
              <a:gd fmla="*/ 108 h 142" name="T69"/>
              <a:gd fmla="*/ 31 w 142" name="T70"/>
              <a:gd fmla="*/ 130 h 142" name="T71"/>
              <a:gd fmla="*/ 34 w 142" name="T72"/>
              <a:gd fmla="*/ 131 h 142" name="T73"/>
              <a:gd fmla="*/ 134 w 142" name="T74"/>
              <a:gd fmla="*/ 17 h 142" name="T75"/>
              <a:gd fmla="*/ 125 w 142" name="T76"/>
              <a:gd fmla="*/ 8 h 142" name="T77"/>
              <a:gd fmla="*/ 117 w 142" name="T78"/>
              <a:gd fmla="*/ 38 h 14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2" w="142">
                <a:moveTo>
                  <a:pt x="128" y="1"/>
                </a:moveTo>
                <a:cubicBezTo>
                  <a:pt x="141" y="14"/>
                  <a:pt x="141" y="14"/>
                  <a:pt x="141" y="14"/>
                </a:cubicBezTo>
                <a:cubicBezTo>
                  <a:pt x="142" y="16"/>
                  <a:pt x="142" y="18"/>
                  <a:pt x="141" y="19"/>
                </a:cubicBezTo>
                <a:cubicBezTo>
                  <a:pt x="120" y="45"/>
                  <a:pt x="120" y="45"/>
                  <a:pt x="120" y="45"/>
                </a:cubicBezTo>
                <a:cubicBezTo>
                  <a:pt x="119" y="47"/>
                  <a:pt x="117" y="47"/>
                  <a:pt x="115" y="46"/>
                </a:cubicBezTo>
                <a:cubicBezTo>
                  <a:pt x="115" y="46"/>
                  <a:pt x="115" y="45"/>
                  <a:pt x="115" y="45"/>
                </a:cubicBezTo>
                <a:cubicBezTo>
                  <a:pt x="110" y="40"/>
                  <a:pt x="110" y="40"/>
                  <a:pt x="110" y="40"/>
                </a:cubicBezTo>
                <a:cubicBezTo>
                  <a:pt x="83" y="66"/>
                  <a:pt x="83" y="66"/>
                  <a:pt x="83" y="66"/>
                </a:cubicBezTo>
                <a:cubicBezTo>
                  <a:pt x="98" y="81"/>
                  <a:pt x="98" y="81"/>
                  <a:pt x="98" y="81"/>
                </a:cubicBezTo>
                <a:cubicBezTo>
                  <a:pt x="100" y="83"/>
                  <a:pt x="101" y="86"/>
                  <a:pt x="101" y="89"/>
                </a:cubicBezTo>
                <a:cubicBezTo>
                  <a:pt x="101" y="92"/>
                  <a:pt x="100" y="94"/>
                  <a:pt x="98" y="96"/>
                </a:cubicBezTo>
                <a:cubicBezTo>
                  <a:pt x="94" y="101"/>
                  <a:pt x="94" y="101"/>
                  <a:pt x="94" y="101"/>
                </a:cubicBezTo>
                <a:cubicBezTo>
                  <a:pt x="92" y="103"/>
                  <a:pt x="89" y="104"/>
                  <a:pt x="86" y="104"/>
                </a:cubicBezTo>
                <a:cubicBezTo>
                  <a:pt x="84" y="104"/>
                  <a:pt x="82" y="103"/>
                  <a:pt x="80" y="102"/>
                </a:cubicBezTo>
                <a:cubicBezTo>
                  <a:pt x="44" y="138"/>
                  <a:pt x="44" y="138"/>
                  <a:pt x="44" y="138"/>
                </a:cubicBezTo>
                <a:cubicBezTo>
                  <a:pt x="42" y="141"/>
                  <a:pt x="38" y="142"/>
                  <a:pt x="34" y="142"/>
                </a:cubicBezTo>
                <a:cubicBezTo>
                  <a:pt x="34" y="142"/>
                  <a:pt x="34" y="142"/>
                  <a:pt x="34" y="142"/>
                </a:cubicBezTo>
                <a:cubicBezTo>
                  <a:pt x="30" y="142"/>
                  <a:pt x="27" y="141"/>
                  <a:pt x="24" y="138"/>
                </a:cubicBezTo>
                <a:cubicBezTo>
                  <a:pt x="4" y="118"/>
                  <a:pt x="4" y="118"/>
                  <a:pt x="4" y="118"/>
                </a:cubicBezTo>
                <a:cubicBezTo>
                  <a:pt x="1" y="116"/>
                  <a:pt x="0" y="112"/>
                  <a:pt x="0" y="108"/>
                </a:cubicBezTo>
                <a:cubicBezTo>
                  <a:pt x="0" y="108"/>
                  <a:pt x="0" y="108"/>
                  <a:pt x="0" y="108"/>
                </a:cubicBezTo>
                <a:cubicBezTo>
                  <a:pt x="0" y="108"/>
                  <a:pt x="0" y="108"/>
                  <a:pt x="0" y="108"/>
                </a:cubicBezTo>
                <a:cubicBezTo>
                  <a:pt x="0" y="104"/>
                  <a:pt x="1" y="100"/>
                  <a:pt x="4" y="98"/>
                </a:cubicBezTo>
                <a:cubicBezTo>
                  <a:pt x="40" y="62"/>
                  <a:pt x="40" y="62"/>
                  <a:pt x="40" y="62"/>
                </a:cubicBezTo>
                <a:cubicBezTo>
                  <a:pt x="39" y="60"/>
                  <a:pt x="38" y="58"/>
                  <a:pt x="38" y="56"/>
                </a:cubicBezTo>
                <a:cubicBezTo>
                  <a:pt x="38" y="53"/>
                  <a:pt x="39" y="50"/>
                  <a:pt x="41" y="48"/>
                </a:cubicBezTo>
                <a:cubicBezTo>
                  <a:pt x="46" y="44"/>
                  <a:pt x="46" y="44"/>
                  <a:pt x="46" y="44"/>
                </a:cubicBezTo>
                <a:cubicBezTo>
                  <a:pt x="48" y="42"/>
                  <a:pt x="50" y="41"/>
                  <a:pt x="53" y="41"/>
                </a:cubicBezTo>
                <a:cubicBezTo>
                  <a:pt x="56" y="41"/>
                  <a:pt x="59" y="42"/>
                  <a:pt x="61" y="44"/>
                </a:cubicBezTo>
                <a:cubicBezTo>
                  <a:pt x="76" y="59"/>
                  <a:pt x="76" y="59"/>
                  <a:pt x="76" y="59"/>
                </a:cubicBezTo>
                <a:cubicBezTo>
                  <a:pt x="102" y="32"/>
                  <a:pt x="102" y="32"/>
                  <a:pt x="102" y="32"/>
                </a:cubicBezTo>
                <a:cubicBezTo>
                  <a:pt x="97" y="27"/>
                  <a:pt x="97" y="27"/>
                  <a:pt x="97" y="27"/>
                </a:cubicBezTo>
                <a:cubicBezTo>
                  <a:pt x="95" y="26"/>
                  <a:pt x="95" y="24"/>
                  <a:pt x="97" y="22"/>
                </a:cubicBezTo>
                <a:cubicBezTo>
                  <a:pt x="97" y="22"/>
                  <a:pt x="97" y="22"/>
                  <a:pt x="97" y="22"/>
                </a:cubicBezTo>
                <a:cubicBezTo>
                  <a:pt x="123" y="1"/>
                  <a:pt x="123" y="1"/>
                  <a:pt x="123" y="1"/>
                </a:cubicBezTo>
                <a:cubicBezTo>
                  <a:pt x="124" y="0"/>
                  <a:pt x="126" y="0"/>
                  <a:pt x="128" y="1"/>
                </a:cubicBezTo>
                <a:close/>
                <a:moveTo>
                  <a:pt x="46" y="78"/>
                </a:moveTo>
                <a:cubicBezTo>
                  <a:pt x="46" y="78"/>
                  <a:pt x="46" y="78"/>
                  <a:pt x="46" y="78"/>
                </a:cubicBezTo>
                <a:cubicBezTo>
                  <a:pt x="48" y="77"/>
                  <a:pt x="50" y="77"/>
                  <a:pt x="51" y="78"/>
                </a:cubicBezTo>
                <a:cubicBezTo>
                  <a:pt x="52" y="80"/>
                  <a:pt x="52" y="82"/>
                  <a:pt x="51" y="83"/>
                </a:cubicBezTo>
                <a:cubicBezTo>
                  <a:pt x="23" y="111"/>
                  <a:pt x="23" y="111"/>
                  <a:pt x="23" y="111"/>
                </a:cubicBezTo>
                <a:cubicBezTo>
                  <a:pt x="22" y="113"/>
                  <a:pt x="19" y="113"/>
                  <a:pt x="18" y="111"/>
                </a:cubicBezTo>
                <a:cubicBezTo>
                  <a:pt x="17" y="110"/>
                  <a:pt x="17" y="108"/>
                  <a:pt x="18" y="107"/>
                </a:cubicBezTo>
                <a:cubicBezTo>
                  <a:pt x="46" y="78"/>
                  <a:pt x="46" y="78"/>
                  <a:pt x="46" y="78"/>
                </a:cubicBezTo>
                <a:close/>
                <a:moveTo>
                  <a:pt x="59" y="91"/>
                </a:moveTo>
                <a:cubicBezTo>
                  <a:pt x="59" y="91"/>
                  <a:pt x="59" y="91"/>
                  <a:pt x="59" y="91"/>
                </a:cubicBezTo>
                <a:cubicBezTo>
                  <a:pt x="60" y="90"/>
                  <a:pt x="62" y="90"/>
                  <a:pt x="64" y="91"/>
                </a:cubicBezTo>
                <a:cubicBezTo>
                  <a:pt x="65" y="92"/>
                  <a:pt x="65" y="94"/>
                  <a:pt x="64" y="96"/>
                </a:cubicBezTo>
                <a:cubicBezTo>
                  <a:pt x="35" y="124"/>
                  <a:pt x="35" y="124"/>
                  <a:pt x="35" y="124"/>
                </a:cubicBezTo>
                <a:cubicBezTo>
                  <a:pt x="34" y="125"/>
                  <a:pt x="32" y="125"/>
                  <a:pt x="31" y="124"/>
                </a:cubicBezTo>
                <a:cubicBezTo>
                  <a:pt x="29" y="122"/>
                  <a:pt x="29" y="120"/>
                  <a:pt x="31" y="119"/>
                </a:cubicBezTo>
                <a:cubicBezTo>
                  <a:pt x="59" y="91"/>
                  <a:pt x="59" y="91"/>
                  <a:pt x="59" y="91"/>
                </a:cubicBezTo>
                <a:close/>
                <a:moveTo>
                  <a:pt x="90" y="89"/>
                </a:moveTo>
                <a:cubicBezTo>
                  <a:pt x="90" y="89"/>
                  <a:pt x="90" y="89"/>
                  <a:pt x="90" y="89"/>
                </a:cubicBezTo>
                <a:cubicBezTo>
                  <a:pt x="53" y="52"/>
                  <a:pt x="53" y="52"/>
                  <a:pt x="53" y="52"/>
                </a:cubicBezTo>
                <a:cubicBezTo>
                  <a:pt x="49" y="56"/>
                  <a:pt x="49" y="56"/>
                  <a:pt x="49" y="56"/>
                </a:cubicBezTo>
                <a:cubicBezTo>
                  <a:pt x="52" y="58"/>
                  <a:pt x="52" y="58"/>
                  <a:pt x="52" y="58"/>
                </a:cubicBezTo>
                <a:cubicBezTo>
                  <a:pt x="52" y="58"/>
                  <a:pt x="52" y="58"/>
                  <a:pt x="52" y="58"/>
                </a:cubicBezTo>
                <a:cubicBezTo>
                  <a:pt x="52" y="58"/>
                  <a:pt x="52" y="58"/>
                  <a:pt x="52" y="58"/>
                </a:cubicBezTo>
                <a:cubicBezTo>
                  <a:pt x="84" y="90"/>
                  <a:pt x="84" y="90"/>
                  <a:pt x="84" y="90"/>
                </a:cubicBezTo>
                <a:cubicBezTo>
                  <a:pt x="84" y="90"/>
                  <a:pt x="84" y="90"/>
                  <a:pt x="84" y="90"/>
                </a:cubicBezTo>
                <a:cubicBezTo>
                  <a:pt x="86" y="93"/>
                  <a:pt x="86" y="93"/>
                  <a:pt x="86" y="93"/>
                </a:cubicBezTo>
                <a:cubicBezTo>
                  <a:pt x="90" y="89"/>
                  <a:pt x="90" y="89"/>
                  <a:pt x="90" y="89"/>
                </a:cubicBezTo>
                <a:close/>
                <a:moveTo>
                  <a:pt x="36" y="130"/>
                </a:moveTo>
                <a:cubicBezTo>
                  <a:pt x="36" y="130"/>
                  <a:pt x="36" y="130"/>
                  <a:pt x="36" y="130"/>
                </a:cubicBezTo>
                <a:cubicBezTo>
                  <a:pt x="72" y="94"/>
                  <a:pt x="72" y="94"/>
                  <a:pt x="72" y="94"/>
                </a:cubicBezTo>
                <a:cubicBezTo>
                  <a:pt x="48" y="70"/>
                  <a:pt x="48" y="70"/>
                  <a:pt x="48" y="70"/>
                </a:cubicBezTo>
                <a:cubicBezTo>
                  <a:pt x="12" y="105"/>
                  <a:pt x="12" y="105"/>
                  <a:pt x="12" y="105"/>
                </a:cubicBezTo>
                <a:cubicBezTo>
                  <a:pt x="11" y="106"/>
                  <a:pt x="11" y="107"/>
                  <a:pt x="11" y="108"/>
                </a:cubicBezTo>
                <a:cubicBezTo>
                  <a:pt x="11" y="108"/>
                  <a:pt x="11" y="108"/>
                  <a:pt x="11" y="108"/>
                </a:cubicBezTo>
                <a:cubicBezTo>
                  <a:pt x="11" y="109"/>
                  <a:pt x="11" y="110"/>
                  <a:pt x="12" y="111"/>
                </a:cubicBezTo>
                <a:cubicBezTo>
                  <a:pt x="31" y="130"/>
                  <a:pt x="31" y="130"/>
                  <a:pt x="31" y="130"/>
                </a:cubicBezTo>
                <a:cubicBezTo>
                  <a:pt x="32" y="131"/>
                  <a:pt x="33" y="131"/>
                  <a:pt x="34" y="131"/>
                </a:cubicBezTo>
                <a:cubicBezTo>
                  <a:pt x="34" y="131"/>
                  <a:pt x="34" y="131"/>
                  <a:pt x="34" y="131"/>
                </a:cubicBezTo>
                <a:cubicBezTo>
                  <a:pt x="35" y="131"/>
                  <a:pt x="36" y="131"/>
                  <a:pt x="36" y="130"/>
                </a:cubicBezTo>
                <a:close/>
                <a:moveTo>
                  <a:pt x="134" y="17"/>
                </a:moveTo>
                <a:cubicBezTo>
                  <a:pt x="134" y="17"/>
                  <a:pt x="134" y="17"/>
                  <a:pt x="134" y="17"/>
                </a:cubicBezTo>
                <a:cubicBezTo>
                  <a:pt x="125" y="8"/>
                  <a:pt x="125" y="8"/>
                  <a:pt x="125" y="8"/>
                </a:cubicBezTo>
                <a:cubicBezTo>
                  <a:pt x="104" y="25"/>
                  <a:pt x="104" y="25"/>
                  <a:pt x="104" y="25"/>
                </a:cubicBezTo>
                <a:cubicBezTo>
                  <a:pt x="117" y="38"/>
                  <a:pt x="117" y="38"/>
                  <a:pt x="117" y="38"/>
                </a:cubicBezTo>
                <a:cubicBezTo>
                  <a:pt x="134" y="17"/>
                  <a:pt x="134" y="17"/>
                  <a:pt x="134"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37" name="Oval 9"/>
          <p:cNvSpPr>
            <a:spLocks noChangeArrowheads="1"/>
          </p:cNvSpPr>
          <p:nvPr/>
        </p:nvSpPr>
        <p:spPr bwMode="auto">
          <a:xfrm>
            <a:off x="6257608" y="2548573"/>
            <a:ext cx="387350" cy="387350"/>
          </a:xfrm>
          <a:prstGeom prst="ellipse">
            <a:avLst/>
          </a:prstGeom>
          <a:solidFill>
            <a:srgbClr val="0070C0"/>
          </a:solidFill>
          <a:ln>
            <a:noFill/>
          </a:ln>
          <a:effectLst/>
        </p:spPr>
        <p:txBody>
          <a:bodyPr/>
          <a:lstStyle/>
          <a:p>
            <a:endParaRPr altLang="en-US" lang="zh-CN"/>
          </a:p>
        </p:txBody>
      </p:sp>
      <p:sp>
        <p:nvSpPr>
          <p:cNvPr id="22563" name="Freeform 35"/>
          <p:cNvSpPr>
            <a:spLocks noEditPoints="1"/>
          </p:cNvSpPr>
          <p:nvPr/>
        </p:nvSpPr>
        <p:spPr bwMode="auto">
          <a:xfrm>
            <a:off x="6338570" y="2632710"/>
            <a:ext cx="225425" cy="219075"/>
          </a:xfrm>
          <a:custGeom>
            <a:gdLst>
              <a:gd fmla="*/ 36 w 144" name="T0"/>
              <a:gd fmla="*/ 106 h 140" name="T1"/>
              <a:gd fmla="*/ 29 w 144" name="T2"/>
              <a:gd fmla="*/ 123 h 140" name="T3"/>
              <a:gd fmla="*/ 19 w 144" name="T4"/>
              <a:gd fmla="*/ 113 h 140" name="T5"/>
              <a:gd fmla="*/ 29 w 144" name="T6"/>
              <a:gd fmla="*/ 103 h 140" name="T7"/>
              <a:gd fmla="*/ 127 w 144" name="T8"/>
              <a:gd fmla="*/ 0 h 140" name="T9"/>
              <a:gd fmla="*/ 144 w 144" name="T10"/>
              <a:gd fmla="*/ 17 h 140" name="T11"/>
              <a:gd fmla="*/ 144 w 144" name="T12"/>
              <a:gd fmla="*/ 60 h 140" name="T13"/>
              <a:gd fmla="*/ 144 w 144" name="T14"/>
              <a:gd fmla="*/ 103 h 140" name="T15"/>
              <a:gd fmla="*/ 139 w 144" name="T16"/>
              <a:gd fmla="*/ 135 h 140" name="T17"/>
              <a:gd fmla="*/ 5 w 144" name="T18"/>
              <a:gd fmla="*/ 135 h 140" name="T19"/>
              <a:gd fmla="*/ 0 w 144" name="T20"/>
              <a:gd fmla="*/ 103 h 140" name="T21"/>
              <a:gd fmla="*/ 0 w 144" name="T22"/>
              <a:gd fmla="*/ 60 h 140" name="T23"/>
              <a:gd fmla="*/ 0 w 144" name="T24"/>
              <a:gd fmla="*/ 17 h 140" name="T25"/>
              <a:gd fmla="*/ 17 w 144" name="T26"/>
              <a:gd fmla="*/ 0 h 140" name="T27"/>
              <a:gd fmla="*/ 17 w 144" name="T28"/>
              <a:gd fmla="*/ 11 h 140" name="T29"/>
              <a:gd fmla="*/ 13 w 144" name="T30"/>
              <a:gd fmla="*/ 13 h 140" name="T31"/>
              <a:gd fmla="*/ 12 w 144" name="T32"/>
              <a:gd fmla="*/ 41 h 140" name="T33"/>
              <a:gd fmla="*/ 17 w 144" name="T34"/>
              <a:gd fmla="*/ 43 h 140" name="T35"/>
              <a:gd fmla="*/ 127 w 144" name="T36"/>
              <a:gd fmla="*/ 43 h 140" name="T37"/>
              <a:gd fmla="*/ 131 w 144" name="T38"/>
              <a:gd fmla="*/ 41 h 140" name="T39"/>
              <a:gd fmla="*/ 131 w 144" name="T40"/>
              <a:gd fmla="*/ 13 h 140" name="T41"/>
              <a:gd fmla="*/ 127 w 144" name="T42"/>
              <a:gd fmla="*/ 54 h 140" name="T43"/>
              <a:gd fmla="*/ 17 w 144" name="T44"/>
              <a:gd fmla="*/ 54 h 140" name="T45"/>
              <a:gd fmla="*/ 13 w 144" name="T46"/>
              <a:gd fmla="*/ 56 h 140" name="T47"/>
              <a:gd fmla="*/ 11 w 144" name="T48"/>
              <a:gd fmla="*/ 80 h 140" name="T49"/>
              <a:gd fmla="*/ 13 w 144" name="T50"/>
              <a:gd fmla="*/ 84 h 140" name="T51"/>
              <a:gd fmla="*/ 127 w 144" name="T52"/>
              <a:gd fmla="*/ 86 h 140" name="T53"/>
              <a:gd fmla="*/ 131 w 144" name="T54"/>
              <a:gd fmla="*/ 84 h 140" name="T55"/>
              <a:gd fmla="*/ 133 w 144" name="T56"/>
              <a:gd fmla="*/ 60 h 140" name="T57"/>
              <a:gd fmla="*/ 131 w 144" name="T58"/>
              <a:gd fmla="*/ 56 h 140" name="T59"/>
              <a:gd fmla="*/ 127 w 144" name="T60"/>
              <a:gd fmla="*/ 97 h 140" name="T61"/>
              <a:gd fmla="*/ 17 w 144" name="T62"/>
              <a:gd fmla="*/ 97 h 140" name="T63"/>
              <a:gd fmla="*/ 13 w 144" name="T64"/>
              <a:gd fmla="*/ 99 h 140" name="T65"/>
              <a:gd fmla="*/ 12 w 144" name="T66"/>
              <a:gd fmla="*/ 127 h 140" name="T67"/>
              <a:gd fmla="*/ 17 w 144" name="T68"/>
              <a:gd fmla="*/ 129 h 140" name="T69"/>
              <a:gd fmla="*/ 131 w 144" name="T70"/>
              <a:gd fmla="*/ 127 h 140" name="T71"/>
              <a:gd fmla="*/ 133 w 144" name="T72"/>
              <a:gd fmla="*/ 103 h 140" name="T73"/>
              <a:gd fmla="*/ 131 w 144" name="T74"/>
              <a:gd fmla="*/ 99 h 140" name="T75"/>
              <a:gd fmla="*/ 29 w 144" name="T76"/>
              <a:gd fmla="*/ 17 h 140" name="T77"/>
              <a:gd fmla="*/ 39 w 144" name="T78"/>
              <a:gd fmla="*/ 27 h 140" name="T79"/>
              <a:gd fmla="*/ 29 w 144" name="T80"/>
              <a:gd fmla="*/ 37 h 140" name="T81"/>
              <a:gd fmla="*/ 19 w 144" name="T82"/>
              <a:gd fmla="*/ 27 h 140" name="T83"/>
              <a:gd fmla="*/ 29 w 144" name="T84"/>
              <a:gd fmla="*/ 17 h 140" name="T85"/>
              <a:gd fmla="*/ 29 w 144" name="T86"/>
              <a:gd fmla="*/ 24 h 140" name="T87"/>
              <a:gd fmla="*/ 26 w 144" name="T88"/>
              <a:gd fmla="*/ 27 h 140" name="T89"/>
              <a:gd fmla="*/ 29 w 144" name="T90"/>
              <a:gd fmla="*/ 31 h 140" name="T91"/>
              <a:gd fmla="*/ 32 w 144" name="T92"/>
              <a:gd fmla="*/ 27 h 140" name="T93"/>
              <a:gd fmla="*/ 29 w 144" name="T94"/>
              <a:gd fmla="*/ 60 h 140" name="T95"/>
              <a:gd fmla="*/ 36 w 144" name="T96"/>
              <a:gd fmla="*/ 63 h 140" name="T97"/>
              <a:gd fmla="*/ 36 w 144" name="T98"/>
              <a:gd fmla="*/ 77 h 140" name="T99"/>
              <a:gd fmla="*/ 22 w 144" name="T100"/>
              <a:gd fmla="*/ 77 h 140" name="T101"/>
              <a:gd fmla="*/ 22 w 144" name="T102"/>
              <a:gd fmla="*/ 63 h 140" name="T103"/>
              <a:gd fmla="*/ 31 w 144" name="T104"/>
              <a:gd fmla="*/ 68 h 140" name="T105"/>
              <a:gd fmla="*/ 27 w 144" name="T106"/>
              <a:gd fmla="*/ 68 h 140" name="T107"/>
              <a:gd fmla="*/ 27 w 144" name="T108"/>
              <a:gd fmla="*/ 73 h 140" name="T109"/>
              <a:gd fmla="*/ 31 w 144" name="T110"/>
              <a:gd fmla="*/ 73 h 140" name="T111"/>
              <a:gd fmla="*/ 31 w 144" name="T112"/>
              <a:gd fmla="*/ 68 h 140" name="T113"/>
              <a:gd fmla="*/ 29 w 144" name="T114"/>
              <a:gd fmla="*/ 110 h 140" name="T115"/>
              <a:gd fmla="*/ 26 w 144" name="T116"/>
              <a:gd fmla="*/ 113 h 140" name="T117"/>
              <a:gd fmla="*/ 29 w 144" name="T118"/>
              <a:gd fmla="*/ 116 h 140" name="T119"/>
              <a:gd fmla="*/ 32 w 144" name="T120"/>
              <a:gd fmla="*/ 113 h 1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0" w="144">
                <a:moveTo>
                  <a:pt x="29" y="103"/>
                </a:moveTo>
                <a:cubicBezTo>
                  <a:pt x="32" y="103"/>
                  <a:pt x="34" y="104"/>
                  <a:pt x="36" y="106"/>
                </a:cubicBezTo>
                <a:cubicBezTo>
                  <a:pt x="36" y="106"/>
                  <a:pt x="36" y="106"/>
                  <a:pt x="36" y="106"/>
                </a:cubicBezTo>
                <a:cubicBezTo>
                  <a:pt x="38" y="108"/>
                  <a:pt x="39" y="110"/>
                  <a:pt x="39" y="113"/>
                </a:cubicBezTo>
                <a:cubicBezTo>
                  <a:pt x="39" y="116"/>
                  <a:pt x="38" y="118"/>
                  <a:pt x="36" y="120"/>
                </a:cubicBezTo>
                <a:cubicBezTo>
                  <a:pt x="34" y="122"/>
                  <a:pt x="32" y="123"/>
                  <a:pt x="29" y="123"/>
                </a:cubicBezTo>
                <a:cubicBezTo>
                  <a:pt x="26" y="123"/>
                  <a:pt x="24" y="122"/>
                  <a:pt x="22" y="120"/>
                </a:cubicBezTo>
                <a:cubicBezTo>
                  <a:pt x="22" y="120"/>
                  <a:pt x="22" y="120"/>
                  <a:pt x="22" y="120"/>
                </a:cubicBezTo>
                <a:cubicBezTo>
                  <a:pt x="20" y="118"/>
                  <a:pt x="19" y="116"/>
                  <a:pt x="19" y="113"/>
                </a:cubicBezTo>
                <a:cubicBezTo>
                  <a:pt x="19" y="110"/>
                  <a:pt x="20" y="108"/>
                  <a:pt x="22" y="106"/>
                </a:cubicBezTo>
                <a:cubicBezTo>
                  <a:pt x="22" y="106"/>
                  <a:pt x="22" y="106"/>
                  <a:pt x="22" y="106"/>
                </a:cubicBezTo>
                <a:cubicBezTo>
                  <a:pt x="24" y="104"/>
                  <a:pt x="26" y="103"/>
                  <a:pt x="29" y="103"/>
                </a:cubicBezTo>
                <a:close/>
                <a:moveTo>
                  <a:pt x="17" y="0"/>
                </a:moveTo>
                <a:cubicBezTo>
                  <a:pt x="17" y="0"/>
                  <a:pt x="17" y="0"/>
                  <a:pt x="17" y="0"/>
                </a:cubicBezTo>
                <a:cubicBezTo>
                  <a:pt x="127" y="0"/>
                  <a:pt x="127" y="0"/>
                  <a:pt x="127" y="0"/>
                </a:cubicBezTo>
                <a:cubicBezTo>
                  <a:pt x="132" y="0"/>
                  <a:pt x="136" y="2"/>
                  <a:pt x="139" y="5"/>
                </a:cubicBezTo>
                <a:cubicBezTo>
                  <a:pt x="139" y="5"/>
                  <a:pt x="139" y="5"/>
                  <a:pt x="139" y="5"/>
                </a:cubicBezTo>
                <a:cubicBezTo>
                  <a:pt x="142" y="8"/>
                  <a:pt x="144" y="13"/>
                  <a:pt x="144" y="17"/>
                </a:cubicBezTo>
                <a:cubicBezTo>
                  <a:pt x="144" y="37"/>
                  <a:pt x="144" y="37"/>
                  <a:pt x="144" y="37"/>
                </a:cubicBezTo>
                <a:cubicBezTo>
                  <a:pt x="144" y="41"/>
                  <a:pt x="142" y="46"/>
                  <a:pt x="139" y="49"/>
                </a:cubicBezTo>
                <a:cubicBezTo>
                  <a:pt x="142" y="52"/>
                  <a:pt x="144" y="56"/>
                  <a:pt x="144" y="60"/>
                </a:cubicBezTo>
                <a:cubicBezTo>
                  <a:pt x="144" y="80"/>
                  <a:pt x="144" y="80"/>
                  <a:pt x="144" y="80"/>
                </a:cubicBezTo>
                <a:cubicBezTo>
                  <a:pt x="144" y="84"/>
                  <a:pt x="142" y="88"/>
                  <a:pt x="139" y="92"/>
                </a:cubicBezTo>
                <a:cubicBezTo>
                  <a:pt x="142" y="95"/>
                  <a:pt x="144" y="99"/>
                  <a:pt x="144" y="103"/>
                </a:cubicBezTo>
                <a:cubicBezTo>
                  <a:pt x="144" y="123"/>
                  <a:pt x="144" y="123"/>
                  <a:pt x="144" y="123"/>
                </a:cubicBezTo>
                <a:cubicBezTo>
                  <a:pt x="144" y="128"/>
                  <a:pt x="142" y="132"/>
                  <a:pt x="139" y="135"/>
                </a:cubicBezTo>
                <a:cubicBezTo>
                  <a:pt x="139" y="135"/>
                  <a:pt x="139" y="135"/>
                  <a:pt x="139" y="135"/>
                </a:cubicBezTo>
                <a:cubicBezTo>
                  <a:pt x="136" y="138"/>
                  <a:pt x="132" y="140"/>
                  <a:pt x="127" y="140"/>
                </a:cubicBezTo>
                <a:cubicBezTo>
                  <a:pt x="17" y="140"/>
                  <a:pt x="17" y="140"/>
                  <a:pt x="17" y="140"/>
                </a:cubicBezTo>
                <a:cubicBezTo>
                  <a:pt x="12" y="140"/>
                  <a:pt x="8" y="138"/>
                  <a:pt x="5" y="135"/>
                </a:cubicBezTo>
                <a:cubicBezTo>
                  <a:pt x="5" y="135"/>
                  <a:pt x="5" y="135"/>
                  <a:pt x="5" y="135"/>
                </a:cubicBezTo>
                <a:cubicBezTo>
                  <a:pt x="2" y="132"/>
                  <a:pt x="0" y="128"/>
                  <a:pt x="0" y="123"/>
                </a:cubicBezTo>
                <a:cubicBezTo>
                  <a:pt x="0" y="103"/>
                  <a:pt x="0" y="103"/>
                  <a:pt x="0" y="103"/>
                </a:cubicBezTo>
                <a:cubicBezTo>
                  <a:pt x="0" y="99"/>
                  <a:pt x="1" y="95"/>
                  <a:pt x="4" y="92"/>
                </a:cubicBezTo>
                <a:cubicBezTo>
                  <a:pt x="1" y="88"/>
                  <a:pt x="0" y="84"/>
                  <a:pt x="0" y="80"/>
                </a:cubicBezTo>
                <a:cubicBezTo>
                  <a:pt x="0" y="60"/>
                  <a:pt x="0" y="60"/>
                  <a:pt x="0" y="60"/>
                </a:cubicBezTo>
                <a:cubicBezTo>
                  <a:pt x="0" y="56"/>
                  <a:pt x="1" y="52"/>
                  <a:pt x="4" y="49"/>
                </a:cubicBezTo>
                <a:cubicBezTo>
                  <a:pt x="1" y="46"/>
                  <a:pt x="0" y="41"/>
                  <a:pt x="0" y="37"/>
                </a:cubicBezTo>
                <a:cubicBezTo>
                  <a:pt x="0" y="17"/>
                  <a:pt x="0" y="17"/>
                  <a:pt x="0" y="17"/>
                </a:cubicBezTo>
                <a:cubicBezTo>
                  <a:pt x="0" y="13"/>
                  <a:pt x="2" y="8"/>
                  <a:pt x="5" y="5"/>
                </a:cubicBezTo>
                <a:cubicBezTo>
                  <a:pt x="5" y="5"/>
                  <a:pt x="5" y="5"/>
                  <a:pt x="5" y="5"/>
                </a:cubicBezTo>
                <a:cubicBezTo>
                  <a:pt x="8" y="2"/>
                  <a:pt x="12" y="0"/>
                  <a:pt x="17" y="0"/>
                </a:cubicBezTo>
                <a:close/>
                <a:moveTo>
                  <a:pt x="127" y="11"/>
                </a:moveTo>
                <a:cubicBezTo>
                  <a:pt x="127" y="11"/>
                  <a:pt x="127" y="11"/>
                  <a:pt x="127" y="11"/>
                </a:cubicBezTo>
                <a:cubicBezTo>
                  <a:pt x="17" y="11"/>
                  <a:pt x="17" y="11"/>
                  <a:pt x="17" y="11"/>
                </a:cubicBezTo>
                <a:cubicBezTo>
                  <a:pt x="15" y="11"/>
                  <a:pt x="14" y="12"/>
                  <a:pt x="13" y="13"/>
                </a:cubicBezTo>
                <a:cubicBezTo>
                  <a:pt x="13" y="13"/>
                  <a:pt x="13" y="13"/>
                  <a:pt x="13" y="13"/>
                </a:cubicBezTo>
                <a:cubicBezTo>
                  <a:pt x="13" y="13"/>
                  <a:pt x="13" y="13"/>
                  <a:pt x="13" y="13"/>
                </a:cubicBezTo>
                <a:cubicBezTo>
                  <a:pt x="11" y="14"/>
                  <a:pt x="11" y="16"/>
                  <a:pt x="11" y="17"/>
                </a:cubicBezTo>
                <a:cubicBezTo>
                  <a:pt x="11" y="37"/>
                  <a:pt x="11" y="37"/>
                  <a:pt x="11" y="37"/>
                </a:cubicBezTo>
                <a:cubicBezTo>
                  <a:pt x="11" y="39"/>
                  <a:pt x="11" y="40"/>
                  <a:pt x="12" y="41"/>
                </a:cubicBezTo>
                <a:cubicBezTo>
                  <a:pt x="13" y="41"/>
                  <a:pt x="13" y="41"/>
                  <a:pt x="13" y="41"/>
                </a:cubicBezTo>
                <a:cubicBezTo>
                  <a:pt x="13" y="41"/>
                  <a:pt x="13" y="41"/>
                  <a:pt x="13" y="41"/>
                </a:cubicBezTo>
                <a:cubicBezTo>
                  <a:pt x="14" y="42"/>
                  <a:pt x="15" y="43"/>
                  <a:pt x="17" y="43"/>
                </a:cubicBezTo>
                <a:cubicBezTo>
                  <a:pt x="17" y="43"/>
                  <a:pt x="17" y="43"/>
                  <a:pt x="17" y="43"/>
                </a:cubicBezTo>
                <a:cubicBezTo>
                  <a:pt x="127" y="43"/>
                  <a:pt x="127" y="43"/>
                  <a:pt x="127" y="43"/>
                </a:cubicBezTo>
                <a:cubicBezTo>
                  <a:pt x="127" y="43"/>
                  <a:pt x="127" y="43"/>
                  <a:pt x="127" y="43"/>
                </a:cubicBezTo>
                <a:cubicBezTo>
                  <a:pt x="129" y="43"/>
                  <a:pt x="130" y="42"/>
                  <a:pt x="131" y="41"/>
                </a:cubicBezTo>
                <a:cubicBezTo>
                  <a:pt x="131" y="41"/>
                  <a:pt x="131" y="41"/>
                  <a:pt x="131" y="41"/>
                </a:cubicBezTo>
                <a:cubicBezTo>
                  <a:pt x="131" y="41"/>
                  <a:pt x="131" y="41"/>
                  <a:pt x="131" y="41"/>
                </a:cubicBezTo>
                <a:cubicBezTo>
                  <a:pt x="132" y="40"/>
                  <a:pt x="133" y="39"/>
                  <a:pt x="133" y="37"/>
                </a:cubicBezTo>
                <a:cubicBezTo>
                  <a:pt x="133" y="17"/>
                  <a:pt x="133" y="17"/>
                  <a:pt x="133" y="17"/>
                </a:cubicBezTo>
                <a:cubicBezTo>
                  <a:pt x="133" y="16"/>
                  <a:pt x="132" y="14"/>
                  <a:pt x="131" y="13"/>
                </a:cubicBezTo>
                <a:cubicBezTo>
                  <a:pt x="131" y="13"/>
                  <a:pt x="131" y="13"/>
                  <a:pt x="131" y="13"/>
                </a:cubicBezTo>
                <a:cubicBezTo>
                  <a:pt x="130" y="12"/>
                  <a:pt x="128" y="11"/>
                  <a:pt x="127" y="11"/>
                </a:cubicBezTo>
                <a:close/>
                <a:moveTo>
                  <a:pt x="127" y="54"/>
                </a:moveTo>
                <a:cubicBezTo>
                  <a:pt x="127" y="54"/>
                  <a:pt x="127" y="54"/>
                  <a:pt x="127" y="54"/>
                </a:cubicBezTo>
                <a:cubicBezTo>
                  <a:pt x="127" y="54"/>
                  <a:pt x="127" y="54"/>
                  <a:pt x="127" y="54"/>
                </a:cubicBezTo>
                <a:cubicBezTo>
                  <a:pt x="17" y="54"/>
                  <a:pt x="17" y="54"/>
                  <a:pt x="17" y="54"/>
                </a:cubicBezTo>
                <a:cubicBezTo>
                  <a:pt x="17" y="54"/>
                  <a:pt x="17" y="54"/>
                  <a:pt x="17" y="54"/>
                </a:cubicBezTo>
                <a:cubicBezTo>
                  <a:pt x="15" y="54"/>
                  <a:pt x="14" y="55"/>
                  <a:pt x="13" y="56"/>
                </a:cubicBezTo>
                <a:cubicBezTo>
                  <a:pt x="13" y="56"/>
                  <a:pt x="13" y="56"/>
                  <a:pt x="13" y="56"/>
                </a:cubicBezTo>
                <a:cubicBezTo>
                  <a:pt x="13" y="56"/>
                  <a:pt x="13" y="56"/>
                  <a:pt x="13" y="56"/>
                </a:cubicBezTo>
                <a:cubicBezTo>
                  <a:pt x="11" y="57"/>
                  <a:pt x="11" y="59"/>
                  <a:pt x="11" y="60"/>
                </a:cubicBezTo>
                <a:cubicBezTo>
                  <a:pt x="11" y="80"/>
                  <a:pt x="11" y="80"/>
                  <a:pt x="11" y="80"/>
                </a:cubicBezTo>
                <a:cubicBezTo>
                  <a:pt x="11" y="82"/>
                  <a:pt x="11" y="83"/>
                  <a:pt x="12" y="84"/>
                </a:cubicBezTo>
                <a:cubicBezTo>
                  <a:pt x="13" y="84"/>
                  <a:pt x="13" y="84"/>
                  <a:pt x="13" y="84"/>
                </a:cubicBezTo>
                <a:cubicBezTo>
                  <a:pt x="13" y="84"/>
                  <a:pt x="13" y="84"/>
                  <a:pt x="13" y="84"/>
                </a:cubicBezTo>
                <a:cubicBezTo>
                  <a:pt x="14" y="85"/>
                  <a:pt x="15" y="86"/>
                  <a:pt x="17" y="86"/>
                </a:cubicBezTo>
                <a:cubicBezTo>
                  <a:pt x="17" y="86"/>
                  <a:pt x="17" y="86"/>
                  <a:pt x="17" y="86"/>
                </a:cubicBezTo>
                <a:cubicBezTo>
                  <a:pt x="127" y="86"/>
                  <a:pt x="127" y="86"/>
                  <a:pt x="127" y="86"/>
                </a:cubicBezTo>
                <a:cubicBezTo>
                  <a:pt x="127" y="86"/>
                  <a:pt x="127" y="86"/>
                  <a:pt x="127" y="86"/>
                </a:cubicBezTo>
                <a:cubicBezTo>
                  <a:pt x="129" y="86"/>
                  <a:pt x="130" y="85"/>
                  <a:pt x="131" y="84"/>
                </a:cubicBezTo>
                <a:cubicBezTo>
                  <a:pt x="131" y="84"/>
                  <a:pt x="131" y="84"/>
                  <a:pt x="131" y="84"/>
                </a:cubicBezTo>
                <a:cubicBezTo>
                  <a:pt x="131" y="84"/>
                  <a:pt x="131" y="84"/>
                  <a:pt x="131" y="84"/>
                </a:cubicBezTo>
                <a:cubicBezTo>
                  <a:pt x="132" y="83"/>
                  <a:pt x="133" y="82"/>
                  <a:pt x="133" y="80"/>
                </a:cubicBezTo>
                <a:cubicBezTo>
                  <a:pt x="133" y="60"/>
                  <a:pt x="133" y="60"/>
                  <a:pt x="133" y="60"/>
                </a:cubicBezTo>
                <a:cubicBezTo>
                  <a:pt x="133" y="59"/>
                  <a:pt x="132" y="57"/>
                  <a:pt x="131" y="56"/>
                </a:cubicBezTo>
                <a:cubicBezTo>
                  <a:pt x="131" y="56"/>
                  <a:pt x="131" y="56"/>
                  <a:pt x="131" y="56"/>
                </a:cubicBezTo>
                <a:cubicBezTo>
                  <a:pt x="131" y="56"/>
                  <a:pt x="131" y="56"/>
                  <a:pt x="131" y="56"/>
                </a:cubicBezTo>
                <a:cubicBezTo>
                  <a:pt x="130" y="55"/>
                  <a:pt x="129" y="54"/>
                  <a:pt x="127" y="54"/>
                </a:cubicBezTo>
                <a:close/>
                <a:moveTo>
                  <a:pt x="127" y="97"/>
                </a:moveTo>
                <a:cubicBezTo>
                  <a:pt x="127" y="97"/>
                  <a:pt x="127" y="97"/>
                  <a:pt x="127" y="97"/>
                </a:cubicBezTo>
                <a:cubicBezTo>
                  <a:pt x="127" y="97"/>
                  <a:pt x="127" y="97"/>
                  <a:pt x="127" y="97"/>
                </a:cubicBezTo>
                <a:cubicBezTo>
                  <a:pt x="17" y="97"/>
                  <a:pt x="17" y="97"/>
                  <a:pt x="17" y="97"/>
                </a:cubicBezTo>
                <a:cubicBezTo>
                  <a:pt x="17" y="97"/>
                  <a:pt x="17" y="97"/>
                  <a:pt x="17" y="97"/>
                </a:cubicBezTo>
                <a:cubicBezTo>
                  <a:pt x="15" y="97"/>
                  <a:pt x="14" y="98"/>
                  <a:pt x="13" y="99"/>
                </a:cubicBezTo>
                <a:cubicBezTo>
                  <a:pt x="13" y="99"/>
                  <a:pt x="13" y="99"/>
                  <a:pt x="13" y="99"/>
                </a:cubicBezTo>
                <a:cubicBezTo>
                  <a:pt x="13" y="99"/>
                  <a:pt x="13" y="99"/>
                  <a:pt x="13" y="99"/>
                </a:cubicBezTo>
                <a:cubicBezTo>
                  <a:pt x="11" y="100"/>
                  <a:pt x="11" y="102"/>
                  <a:pt x="11" y="103"/>
                </a:cubicBezTo>
                <a:cubicBezTo>
                  <a:pt x="11" y="123"/>
                  <a:pt x="11" y="123"/>
                  <a:pt x="11" y="123"/>
                </a:cubicBezTo>
                <a:cubicBezTo>
                  <a:pt x="11" y="124"/>
                  <a:pt x="11" y="126"/>
                  <a:pt x="12" y="127"/>
                </a:cubicBezTo>
                <a:cubicBezTo>
                  <a:pt x="13" y="127"/>
                  <a:pt x="13" y="127"/>
                  <a:pt x="13" y="127"/>
                </a:cubicBezTo>
                <a:cubicBezTo>
                  <a:pt x="13" y="127"/>
                  <a:pt x="13" y="127"/>
                  <a:pt x="13" y="127"/>
                </a:cubicBezTo>
                <a:cubicBezTo>
                  <a:pt x="14" y="128"/>
                  <a:pt x="15" y="129"/>
                  <a:pt x="17" y="129"/>
                </a:cubicBezTo>
                <a:cubicBezTo>
                  <a:pt x="127" y="129"/>
                  <a:pt x="127" y="129"/>
                  <a:pt x="127" y="129"/>
                </a:cubicBezTo>
                <a:cubicBezTo>
                  <a:pt x="128" y="129"/>
                  <a:pt x="130" y="128"/>
                  <a:pt x="131" y="127"/>
                </a:cubicBezTo>
                <a:cubicBezTo>
                  <a:pt x="131" y="127"/>
                  <a:pt x="131" y="127"/>
                  <a:pt x="131" y="127"/>
                </a:cubicBezTo>
                <a:cubicBezTo>
                  <a:pt x="131" y="127"/>
                  <a:pt x="131" y="127"/>
                  <a:pt x="131" y="127"/>
                </a:cubicBezTo>
                <a:cubicBezTo>
                  <a:pt x="132" y="126"/>
                  <a:pt x="133" y="125"/>
                  <a:pt x="133" y="123"/>
                </a:cubicBezTo>
                <a:cubicBezTo>
                  <a:pt x="133" y="103"/>
                  <a:pt x="133" y="103"/>
                  <a:pt x="133" y="103"/>
                </a:cubicBezTo>
                <a:cubicBezTo>
                  <a:pt x="133" y="102"/>
                  <a:pt x="132" y="100"/>
                  <a:pt x="131" y="99"/>
                </a:cubicBezTo>
                <a:cubicBezTo>
                  <a:pt x="131" y="99"/>
                  <a:pt x="131" y="99"/>
                  <a:pt x="131" y="99"/>
                </a:cubicBezTo>
                <a:cubicBezTo>
                  <a:pt x="131" y="99"/>
                  <a:pt x="131" y="99"/>
                  <a:pt x="131" y="99"/>
                </a:cubicBezTo>
                <a:cubicBezTo>
                  <a:pt x="130" y="98"/>
                  <a:pt x="129" y="97"/>
                  <a:pt x="127" y="97"/>
                </a:cubicBezTo>
                <a:close/>
                <a:moveTo>
                  <a:pt x="29" y="17"/>
                </a:moveTo>
                <a:cubicBezTo>
                  <a:pt x="29" y="17"/>
                  <a:pt x="29" y="17"/>
                  <a:pt x="29" y="17"/>
                </a:cubicBezTo>
                <a:cubicBezTo>
                  <a:pt x="32" y="17"/>
                  <a:pt x="34" y="18"/>
                  <a:pt x="36" y="20"/>
                </a:cubicBezTo>
                <a:cubicBezTo>
                  <a:pt x="36" y="20"/>
                  <a:pt x="36" y="20"/>
                  <a:pt x="36" y="20"/>
                </a:cubicBezTo>
                <a:cubicBezTo>
                  <a:pt x="38" y="22"/>
                  <a:pt x="39" y="25"/>
                  <a:pt x="39" y="27"/>
                </a:cubicBezTo>
                <a:cubicBezTo>
                  <a:pt x="39" y="30"/>
                  <a:pt x="38" y="32"/>
                  <a:pt x="36" y="34"/>
                </a:cubicBezTo>
                <a:cubicBezTo>
                  <a:pt x="36" y="34"/>
                  <a:pt x="36" y="34"/>
                  <a:pt x="36" y="34"/>
                </a:cubicBezTo>
                <a:cubicBezTo>
                  <a:pt x="34" y="36"/>
                  <a:pt x="32" y="37"/>
                  <a:pt x="29" y="37"/>
                </a:cubicBezTo>
                <a:cubicBezTo>
                  <a:pt x="26" y="37"/>
                  <a:pt x="24" y="36"/>
                  <a:pt x="22" y="34"/>
                </a:cubicBezTo>
                <a:cubicBezTo>
                  <a:pt x="22" y="34"/>
                  <a:pt x="22" y="34"/>
                  <a:pt x="22" y="34"/>
                </a:cubicBezTo>
                <a:cubicBezTo>
                  <a:pt x="20" y="32"/>
                  <a:pt x="19" y="30"/>
                  <a:pt x="19" y="27"/>
                </a:cubicBezTo>
                <a:cubicBezTo>
                  <a:pt x="19" y="25"/>
                  <a:pt x="20" y="22"/>
                  <a:pt x="22" y="20"/>
                </a:cubicBezTo>
                <a:cubicBezTo>
                  <a:pt x="22" y="20"/>
                  <a:pt x="22" y="20"/>
                  <a:pt x="22" y="20"/>
                </a:cubicBezTo>
                <a:cubicBezTo>
                  <a:pt x="24" y="18"/>
                  <a:pt x="26" y="17"/>
                  <a:pt x="29" y="17"/>
                </a:cubicBezTo>
                <a:close/>
                <a:moveTo>
                  <a:pt x="31" y="25"/>
                </a:moveTo>
                <a:cubicBezTo>
                  <a:pt x="31" y="25"/>
                  <a:pt x="31" y="25"/>
                  <a:pt x="31" y="25"/>
                </a:cubicBezTo>
                <a:cubicBezTo>
                  <a:pt x="31" y="24"/>
                  <a:pt x="30" y="24"/>
                  <a:pt x="29" y="24"/>
                </a:cubicBezTo>
                <a:cubicBezTo>
                  <a:pt x="28" y="24"/>
                  <a:pt x="27" y="24"/>
                  <a:pt x="27" y="25"/>
                </a:cubicBezTo>
                <a:cubicBezTo>
                  <a:pt x="27" y="25"/>
                  <a:pt x="27" y="25"/>
                  <a:pt x="27" y="25"/>
                </a:cubicBezTo>
                <a:cubicBezTo>
                  <a:pt x="26" y="25"/>
                  <a:pt x="26" y="26"/>
                  <a:pt x="26" y="27"/>
                </a:cubicBezTo>
                <a:cubicBezTo>
                  <a:pt x="26" y="28"/>
                  <a:pt x="26" y="29"/>
                  <a:pt x="27" y="30"/>
                </a:cubicBezTo>
                <a:cubicBezTo>
                  <a:pt x="27" y="30"/>
                  <a:pt x="27" y="30"/>
                  <a:pt x="27" y="30"/>
                </a:cubicBezTo>
                <a:cubicBezTo>
                  <a:pt x="27" y="30"/>
                  <a:pt x="28" y="31"/>
                  <a:pt x="29" y="31"/>
                </a:cubicBezTo>
                <a:cubicBezTo>
                  <a:pt x="30" y="31"/>
                  <a:pt x="31" y="30"/>
                  <a:pt x="31" y="30"/>
                </a:cubicBezTo>
                <a:cubicBezTo>
                  <a:pt x="31" y="30"/>
                  <a:pt x="31" y="30"/>
                  <a:pt x="31" y="30"/>
                </a:cubicBezTo>
                <a:cubicBezTo>
                  <a:pt x="32" y="29"/>
                  <a:pt x="32" y="28"/>
                  <a:pt x="32" y="27"/>
                </a:cubicBezTo>
                <a:cubicBezTo>
                  <a:pt x="32" y="26"/>
                  <a:pt x="32" y="25"/>
                  <a:pt x="31" y="25"/>
                </a:cubicBezTo>
                <a:cubicBezTo>
                  <a:pt x="31" y="25"/>
                  <a:pt x="31" y="25"/>
                  <a:pt x="31" y="25"/>
                </a:cubicBezTo>
                <a:close/>
                <a:moveTo>
                  <a:pt x="29" y="60"/>
                </a:moveTo>
                <a:cubicBezTo>
                  <a:pt x="29" y="60"/>
                  <a:pt x="29" y="60"/>
                  <a:pt x="29" y="60"/>
                </a:cubicBezTo>
                <a:cubicBezTo>
                  <a:pt x="32" y="60"/>
                  <a:pt x="34" y="61"/>
                  <a:pt x="36" y="63"/>
                </a:cubicBezTo>
                <a:cubicBezTo>
                  <a:pt x="36" y="63"/>
                  <a:pt x="36" y="63"/>
                  <a:pt x="36" y="63"/>
                </a:cubicBezTo>
                <a:cubicBezTo>
                  <a:pt x="38" y="65"/>
                  <a:pt x="39" y="67"/>
                  <a:pt x="39" y="70"/>
                </a:cubicBezTo>
                <a:cubicBezTo>
                  <a:pt x="39" y="73"/>
                  <a:pt x="38" y="75"/>
                  <a:pt x="36" y="77"/>
                </a:cubicBezTo>
                <a:cubicBezTo>
                  <a:pt x="36" y="77"/>
                  <a:pt x="36" y="77"/>
                  <a:pt x="36" y="77"/>
                </a:cubicBezTo>
                <a:cubicBezTo>
                  <a:pt x="34" y="79"/>
                  <a:pt x="32" y="80"/>
                  <a:pt x="29" y="80"/>
                </a:cubicBezTo>
                <a:cubicBezTo>
                  <a:pt x="26" y="80"/>
                  <a:pt x="24" y="79"/>
                  <a:pt x="22" y="77"/>
                </a:cubicBezTo>
                <a:cubicBezTo>
                  <a:pt x="22" y="77"/>
                  <a:pt x="22" y="77"/>
                  <a:pt x="22" y="77"/>
                </a:cubicBezTo>
                <a:cubicBezTo>
                  <a:pt x="20" y="75"/>
                  <a:pt x="19" y="73"/>
                  <a:pt x="19" y="70"/>
                </a:cubicBezTo>
                <a:cubicBezTo>
                  <a:pt x="19" y="67"/>
                  <a:pt x="20" y="65"/>
                  <a:pt x="22" y="63"/>
                </a:cubicBezTo>
                <a:cubicBezTo>
                  <a:pt x="22" y="63"/>
                  <a:pt x="22" y="63"/>
                  <a:pt x="22" y="63"/>
                </a:cubicBezTo>
                <a:cubicBezTo>
                  <a:pt x="24" y="61"/>
                  <a:pt x="26" y="60"/>
                  <a:pt x="29" y="60"/>
                </a:cubicBezTo>
                <a:close/>
                <a:moveTo>
                  <a:pt x="31" y="68"/>
                </a:moveTo>
                <a:cubicBezTo>
                  <a:pt x="31" y="68"/>
                  <a:pt x="31" y="68"/>
                  <a:pt x="31" y="68"/>
                </a:cubicBezTo>
                <a:cubicBezTo>
                  <a:pt x="31" y="67"/>
                  <a:pt x="30" y="67"/>
                  <a:pt x="29" y="67"/>
                </a:cubicBezTo>
                <a:cubicBezTo>
                  <a:pt x="28" y="67"/>
                  <a:pt x="27" y="67"/>
                  <a:pt x="27" y="68"/>
                </a:cubicBezTo>
                <a:cubicBezTo>
                  <a:pt x="27" y="68"/>
                  <a:pt x="27" y="68"/>
                  <a:pt x="27" y="68"/>
                </a:cubicBezTo>
                <a:cubicBezTo>
                  <a:pt x="26" y="68"/>
                  <a:pt x="26" y="69"/>
                  <a:pt x="26" y="70"/>
                </a:cubicBezTo>
                <a:cubicBezTo>
                  <a:pt x="26" y="71"/>
                  <a:pt x="26" y="72"/>
                  <a:pt x="27" y="73"/>
                </a:cubicBezTo>
                <a:cubicBezTo>
                  <a:pt x="27" y="73"/>
                  <a:pt x="27" y="73"/>
                  <a:pt x="27" y="73"/>
                </a:cubicBezTo>
                <a:cubicBezTo>
                  <a:pt x="27" y="73"/>
                  <a:pt x="28" y="73"/>
                  <a:pt x="29" y="73"/>
                </a:cubicBezTo>
                <a:cubicBezTo>
                  <a:pt x="30" y="73"/>
                  <a:pt x="31" y="73"/>
                  <a:pt x="31" y="73"/>
                </a:cubicBezTo>
                <a:cubicBezTo>
                  <a:pt x="31" y="73"/>
                  <a:pt x="31" y="73"/>
                  <a:pt x="31" y="73"/>
                </a:cubicBezTo>
                <a:cubicBezTo>
                  <a:pt x="32" y="72"/>
                  <a:pt x="32" y="71"/>
                  <a:pt x="32" y="70"/>
                </a:cubicBezTo>
                <a:cubicBezTo>
                  <a:pt x="32" y="69"/>
                  <a:pt x="32" y="68"/>
                  <a:pt x="31" y="68"/>
                </a:cubicBezTo>
                <a:cubicBezTo>
                  <a:pt x="31" y="68"/>
                  <a:pt x="31" y="68"/>
                  <a:pt x="31" y="68"/>
                </a:cubicBezTo>
                <a:close/>
                <a:moveTo>
                  <a:pt x="31" y="111"/>
                </a:moveTo>
                <a:cubicBezTo>
                  <a:pt x="31" y="111"/>
                  <a:pt x="31" y="111"/>
                  <a:pt x="31" y="111"/>
                </a:cubicBezTo>
                <a:cubicBezTo>
                  <a:pt x="31" y="110"/>
                  <a:pt x="30" y="110"/>
                  <a:pt x="29" y="110"/>
                </a:cubicBezTo>
                <a:cubicBezTo>
                  <a:pt x="28" y="110"/>
                  <a:pt x="27" y="110"/>
                  <a:pt x="27" y="111"/>
                </a:cubicBezTo>
                <a:cubicBezTo>
                  <a:pt x="27" y="111"/>
                  <a:pt x="27" y="111"/>
                  <a:pt x="27" y="111"/>
                </a:cubicBezTo>
                <a:cubicBezTo>
                  <a:pt x="26" y="111"/>
                  <a:pt x="26" y="112"/>
                  <a:pt x="26" y="113"/>
                </a:cubicBezTo>
                <a:cubicBezTo>
                  <a:pt x="26" y="114"/>
                  <a:pt x="26" y="115"/>
                  <a:pt x="27" y="115"/>
                </a:cubicBezTo>
                <a:cubicBezTo>
                  <a:pt x="27" y="115"/>
                  <a:pt x="27" y="115"/>
                  <a:pt x="27" y="115"/>
                </a:cubicBezTo>
                <a:cubicBezTo>
                  <a:pt x="27" y="116"/>
                  <a:pt x="28" y="116"/>
                  <a:pt x="29" y="116"/>
                </a:cubicBezTo>
                <a:cubicBezTo>
                  <a:pt x="30" y="116"/>
                  <a:pt x="31" y="116"/>
                  <a:pt x="31" y="115"/>
                </a:cubicBezTo>
                <a:cubicBezTo>
                  <a:pt x="31" y="115"/>
                  <a:pt x="31" y="115"/>
                  <a:pt x="31" y="115"/>
                </a:cubicBezTo>
                <a:cubicBezTo>
                  <a:pt x="32" y="115"/>
                  <a:pt x="32" y="114"/>
                  <a:pt x="32" y="113"/>
                </a:cubicBezTo>
                <a:cubicBezTo>
                  <a:pt x="32" y="112"/>
                  <a:pt x="32" y="111"/>
                  <a:pt x="31" y="111"/>
                </a:cubicBezTo>
                <a:cubicBezTo>
                  <a:pt x="31" y="111"/>
                  <a:pt x="31" y="111"/>
                  <a:pt x="31" y="1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36" name="Oval 8"/>
          <p:cNvSpPr>
            <a:spLocks noChangeArrowheads="1"/>
          </p:cNvSpPr>
          <p:nvPr/>
        </p:nvSpPr>
        <p:spPr bwMode="auto">
          <a:xfrm>
            <a:off x="6257608" y="1788160"/>
            <a:ext cx="387350" cy="385763"/>
          </a:xfrm>
          <a:prstGeom prst="ellipse">
            <a:avLst/>
          </a:prstGeom>
          <a:solidFill>
            <a:srgbClr val="0070C0"/>
          </a:solidFill>
          <a:ln>
            <a:noFill/>
          </a:ln>
          <a:effectLst/>
        </p:spPr>
        <p:txBody>
          <a:bodyPr/>
          <a:lstStyle/>
          <a:p>
            <a:endParaRPr altLang="en-US" lang="zh-CN"/>
          </a:p>
        </p:txBody>
      </p:sp>
      <p:sp>
        <p:nvSpPr>
          <p:cNvPr id="22564" name="Freeform 36"/>
          <p:cNvSpPr>
            <a:spLocks noEditPoints="1"/>
          </p:cNvSpPr>
          <p:nvPr/>
        </p:nvSpPr>
        <p:spPr bwMode="auto">
          <a:xfrm>
            <a:off x="6338570" y="1869123"/>
            <a:ext cx="225425" cy="223837"/>
          </a:xfrm>
          <a:custGeom>
            <a:gdLst>
              <a:gd fmla="*/ 72 w 144" name="T0"/>
              <a:gd fmla="*/ 34 h 144" name="T1"/>
              <a:gd fmla="*/ 77 w 144" name="T2"/>
              <a:gd fmla="*/ 66 h 144" name="T3"/>
              <a:gd fmla="*/ 66 w 144" name="T4"/>
              <a:gd fmla="*/ 66 h 144" name="T5"/>
              <a:gd fmla="*/ 72 w 144" name="T6"/>
              <a:gd fmla="*/ 0 h 144" name="T7"/>
              <a:gd fmla="*/ 123 w 144" name="T8"/>
              <a:gd fmla="*/ 21 h 144" name="T9"/>
              <a:gd fmla="*/ 123 w 144" name="T10"/>
              <a:gd fmla="*/ 21 h 144" name="T11"/>
              <a:gd fmla="*/ 123 w 144" name="T12"/>
              <a:gd fmla="*/ 123 h 144" name="T13"/>
              <a:gd fmla="*/ 123 w 144" name="T14"/>
              <a:gd fmla="*/ 123 h 144" name="T15"/>
              <a:gd fmla="*/ 72 w 144" name="T16"/>
              <a:gd fmla="*/ 144 h 144" name="T17"/>
              <a:gd fmla="*/ 21 w 144" name="T18"/>
              <a:gd fmla="*/ 123 h 144" name="T19"/>
              <a:gd fmla="*/ 21 w 144" name="T20"/>
              <a:gd fmla="*/ 21 h 144" name="T21"/>
              <a:gd fmla="*/ 21 w 144" name="T22"/>
              <a:gd fmla="*/ 21 h 144" name="T23"/>
              <a:gd fmla="*/ 115 w 144" name="T24"/>
              <a:gd fmla="*/ 29 h 144" name="T25"/>
              <a:gd fmla="*/ 72 w 144" name="T26"/>
              <a:gd fmla="*/ 11 h 144" name="T27"/>
              <a:gd fmla="*/ 29 w 144" name="T28"/>
              <a:gd fmla="*/ 29 h 144" name="T29"/>
              <a:gd fmla="*/ 29 w 144" name="T30"/>
              <a:gd fmla="*/ 115 h 144" name="T31"/>
              <a:gd fmla="*/ 72 w 144" name="T32"/>
              <a:gd fmla="*/ 133 h 144" name="T33"/>
              <a:gd fmla="*/ 115 w 144" name="T34"/>
              <a:gd fmla="*/ 115 h 144" name="T35"/>
              <a:gd fmla="*/ 115 w 144" name="T36"/>
              <a:gd fmla="*/ 29 h 144" name="T37"/>
              <a:gd fmla="*/ 91 w 144" name="T38"/>
              <a:gd fmla="*/ 53 h 144" name="T39"/>
              <a:gd fmla="*/ 91 w 144" name="T40"/>
              <a:gd fmla="*/ 45 h 144" name="T41"/>
              <a:gd fmla="*/ 103 w 144" name="T42"/>
              <a:gd fmla="*/ 51 h 144" name="T43"/>
              <a:gd fmla="*/ 109 w 144" name="T44"/>
              <a:gd fmla="*/ 65 h 144" name="T45"/>
              <a:gd fmla="*/ 109 w 144" name="T46"/>
              <a:gd fmla="*/ 80 h 144" name="T47"/>
              <a:gd fmla="*/ 103 w 144" name="T48"/>
              <a:gd fmla="*/ 93 h 144" name="T49"/>
              <a:gd fmla="*/ 93 w 144" name="T50"/>
              <a:gd fmla="*/ 104 h 144" name="T51"/>
              <a:gd fmla="*/ 79 w 144" name="T52"/>
              <a:gd fmla="*/ 109 h 144" name="T53"/>
              <a:gd fmla="*/ 64 w 144" name="T54"/>
              <a:gd fmla="*/ 109 h 144" name="T55"/>
              <a:gd fmla="*/ 51 w 144" name="T56"/>
              <a:gd fmla="*/ 104 h 144" name="T57"/>
              <a:gd fmla="*/ 40 w 144" name="T58"/>
              <a:gd fmla="*/ 93 h 144" name="T59"/>
              <a:gd fmla="*/ 35 w 144" name="T60"/>
              <a:gd fmla="*/ 80 h 144" name="T61"/>
              <a:gd fmla="*/ 35 w 144" name="T62"/>
              <a:gd fmla="*/ 65 h 144" name="T63"/>
              <a:gd fmla="*/ 40 w 144" name="T64"/>
              <a:gd fmla="*/ 51 h 144" name="T65"/>
              <a:gd fmla="*/ 53 w 144" name="T66"/>
              <a:gd fmla="*/ 45 h 144" name="T67"/>
              <a:gd fmla="*/ 50 w 144" name="T68"/>
              <a:gd fmla="*/ 57 h 144" name="T69"/>
              <a:gd fmla="*/ 46 w 144" name="T70"/>
              <a:gd fmla="*/ 67 h 144" name="T71"/>
              <a:gd fmla="*/ 46 w 144" name="T72"/>
              <a:gd fmla="*/ 78 h 144" name="T73"/>
              <a:gd fmla="*/ 50 w 144" name="T74"/>
              <a:gd fmla="*/ 87 h 144" name="T75"/>
              <a:gd fmla="*/ 57 w 144" name="T76"/>
              <a:gd fmla="*/ 94 h 144" name="T77"/>
              <a:gd fmla="*/ 66 w 144" name="T78"/>
              <a:gd fmla="*/ 99 h 144" name="T79"/>
              <a:gd fmla="*/ 77 w 144" name="T80"/>
              <a:gd fmla="*/ 99 h 144" name="T81"/>
              <a:gd fmla="*/ 87 w 144" name="T82"/>
              <a:gd fmla="*/ 94 h 144" name="T83"/>
              <a:gd fmla="*/ 94 w 144" name="T84"/>
              <a:gd fmla="*/ 87 h 144" name="T85"/>
              <a:gd fmla="*/ 98 w 144" name="T86"/>
              <a:gd fmla="*/ 78 h 144" name="T87"/>
              <a:gd fmla="*/ 98 w 144" name="T88"/>
              <a:gd fmla="*/ 67 h 144" name="T89"/>
              <a:gd fmla="*/ 94 w 144" name="T90"/>
              <a:gd fmla="*/ 57 h 14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4" w="144">
                <a:moveTo>
                  <a:pt x="66" y="40"/>
                </a:moveTo>
                <a:cubicBezTo>
                  <a:pt x="66" y="37"/>
                  <a:pt x="69" y="34"/>
                  <a:pt x="72" y="34"/>
                </a:cubicBezTo>
                <a:cubicBezTo>
                  <a:pt x="75" y="34"/>
                  <a:pt x="77" y="37"/>
                  <a:pt x="77" y="40"/>
                </a:cubicBezTo>
                <a:cubicBezTo>
                  <a:pt x="77" y="66"/>
                  <a:pt x="77" y="66"/>
                  <a:pt x="77" y="66"/>
                </a:cubicBezTo>
                <a:cubicBezTo>
                  <a:pt x="77" y="70"/>
                  <a:pt x="75" y="72"/>
                  <a:pt x="72" y="72"/>
                </a:cubicBezTo>
                <a:cubicBezTo>
                  <a:pt x="69" y="72"/>
                  <a:pt x="66" y="70"/>
                  <a:pt x="66" y="66"/>
                </a:cubicBezTo>
                <a:cubicBezTo>
                  <a:pt x="66" y="40"/>
                  <a:pt x="66" y="40"/>
                  <a:pt x="66" y="40"/>
                </a:cubicBezTo>
                <a:close/>
                <a:moveTo>
                  <a:pt x="72" y="0"/>
                </a:moveTo>
                <a:cubicBezTo>
                  <a:pt x="72" y="0"/>
                  <a:pt x="72" y="0"/>
                  <a:pt x="72" y="0"/>
                </a:cubicBezTo>
                <a:cubicBezTo>
                  <a:pt x="92" y="0"/>
                  <a:pt x="110" y="8"/>
                  <a:pt x="123" y="21"/>
                </a:cubicBezTo>
                <a:cubicBezTo>
                  <a:pt x="123" y="21"/>
                  <a:pt x="123" y="21"/>
                  <a:pt x="123" y="21"/>
                </a:cubicBezTo>
                <a:cubicBezTo>
                  <a:pt x="123" y="21"/>
                  <a:pt x="123" y="21"/>
                  <a:pt x="123" y="21"/>
                </a:cubicBezTo>
                <a:cubicBezTo>
                  <a:pt x="136" y="34"/>
                  <a:pt x="144" y="52"/>
                  <a:pt x="144" y="72"/>
                </a:cubicBezTo>
                <a:cubicBezTo>
                  <a:pt x="144" y="92"/>
                  <a:pt x="136" y="110"/>
                  <a:pt x="123" y="123"/>
                </a:cubicBezTo>
                <a:cubicBezTo>
                  <a:pt x="123" y="123"/>
                  <a:pt x="123" y="123"/>
                  <a:pt x="123" y="123"/>
                </a:cubicBezTo>
                <a:cubicBezTo>
                  <a:pt x="123" y="123"/>
                  <a:pt x="123" y="123"/>
                  <a:pt x="123" y="123"/>
                </a:cubicBezTo>
                <a:cubicBezTo>
                  <a:pt x="123" y="123"/>
                  <a:pt x="123" y="123"/>
                  <a:pt x="123" y="123"/>
                </a:cubicBezTo>
                <a:cubicBezTo>
                  <a:pt x="110" y="136"/>
                  <a:pt x="92" y="144"/>
                  <a:pt x="72" y="144"/>
                </a:cubicBezTo>
                <a:cubicBezTo>
                  <a:pt x="52" y="144"/>
                  <a:pt x="34" y="136"/>
                  <a:pt x="21" y="123"/>
                </a:cubicBezTo>
                <a:cubicBezTo>
                  <a:pt x="21" y="123"/>
                  <a:pt x="21" y="123"/>
                  <a:pt x="21" y="123"/>
                </a:cubicBezTo>
                <a:cubicBezTo>
                  <a:pt x="8" y="110"/>
                  <a:pt x="0" y="92"/>
                  <a:pt x="0" y="72"/>
                </a:cubicBezTo>
                <a:cubicBezTo>
                  <a:pt x="0" y="52"/>
                  <a:pt x="8" y="34"/>
                  <a:pt x="21" y="21"/>
                </a:cubicBezTo>
                <a:cubicBezTo>
                  <a:pt x="21" y="21"/>
                  <a:pt x="21" y="21"/>
                  <a:pt x="21" y="21"/>
                </a:cubicBezTo>
                <a:cubicBezTo>
                  <a:pt x="21" y="21"/>
                  <a:pt x="21" y="21"/>
                  <a:pt x="21" y="21"/>
                </a:cubicBezTo>
                <a:cubicBezTo>
                  <a:pt x="34" y="8"/>
                  <a:pt x="52" y="0"/>
                  <a:pt x="72" y="0"/>
                </a:cubicBezTo>
                <a:close/>
                <a:moveTo>
                  <a:pt x="115" y="29"/>
                </a:moveTo>
                <a:cubicBezTo>
                  <a:pt x="115" y="29"/>
                  <a:pt x="115" y="29"/>
                  <a:pt x="115" y="29"/>
                </a:cubicBezTo>
                <a:cubicBezTo>
                  <a:pt x="104" y="18"/>
                  <a:pt x="89" y="11"/>
                  <a:pt x="72" y="11"/>
                </a:cubicBezTo>
                <a:cubicBezTo>
                  <a:pt x="55" y="11"/>
                  <a:pt x="40" y="18"/>
                  <a:pt x="29" y="29"/>
                </a:cubicBezTo>
                <a:cubicBezTo>
                  <a:pt x="29" y="29"/>
                  <a:pt x="29" y="29"/>
                  <a:pt x="29" y="29"/>
                </a:cubicBezTo>
                <a:cubicBezTo>
                  <a:pt x="18" y="40"/>
                  <a:pt x="11" y="55"/>
                  <a:pt x="11" y="72"/>
                </a:cubicBezTo>
                <a:cubicBezTo>
                  <a:pt x="11" y="89"/>
                  <a:pt x="18" y="104"/>
                  <a:pt x="29" y="115"/>
                </a:cubicBezTo>
                <a:cubicBezTo>
                  <a:pt x="29" y="115"/>
                  <a:pt x="29" y="115"/>
                  <a:pt x="29" y="115"/>
                </a:cubicBezTo>
                <a:cubicBezTo>
                  <a:pt x="40" y="126"/>
                  <a:pt x="55" y="133"/>
                  <a:pt x="72" y="133"/>
                </a:cubicBezTo>
                <a:cubicBezTo>
                  <a:pt x="89" y="133"/>
                  <a:pt x="104" y="126"/>
                  <a:pt x="115" y="115"/>
                </a:cubicBezTo>
                <a:cubicBezTo>
                  <a:pt x="115" y="115"/>
                  <a:pt x="115" y="115"/>
                  <a:pt x="115" y="115"/>
                </a:cubicBezTo>
                <a:cubicBezTo>
                  <a:pt x="126" y="104"/>
                  <a:pt x="133" y="89"/>
                  <a:pt x="133" y="72"/>
                </a:cubicBezTo>
                <a:cubicBezTo>
                  <a:pt x="133" y="55"/>
                  <a:pt x="126" y="40"/>
                  <a:pt x="115" y="29"/>
                </a:cubicBezTo>
                <a:cubicBezTo>
                  <a:pt x="115" y="29"/>
                  <a:pt x="115" y="29"/>
                  <a:pt x="115" y="29"/>
                </a:cubicBezTo>
                <a:close/>
                <a:moveTo>
                  <a:pt x="91" y="53"/>
                </a:moveTo>
                <a:cubicBezTo>
                  <a:pt x="91" y="53"/>
                  <a:pt x="91" y="53"/>
                  <a:pt x="91" y="53"/>
                </a:cubicBezTo>
                <a:cubicBezTo>
                  <a:pt x="89" y="51"/>
                  <a:pt x="89" y="47"/>
                  <a:pt x="91" y="45"/>
                </a:cubicBezTo>
                <a:cubicBezTo>
                  <a:pt x="93" y="43"/>
                  <a:pt x="97" y="43"/>
                  <a:pt x="99" y="45"/>
                </a:cubicBezTo>
                <a:cubicBezTo>
                  <a:pt x="100" y="47"/>
                  <a:pt x="102" y="49"/>
                  <a:pt x="103" y="51"/>
                </a:cubicBezTo>
                <a:cubicBezTo>
                  <a:pt x="105" y="53"/>
                  <a:pt x="106" y="55"/>
                  <a:pt x="107" y="57"/>
                </a:cubicBezTo>
                <a:cubicBezTo>
                  <a:pt x="108" y="60"/>
                  <a:pt x="109" y="62"/>
                  <a:pt x="109" y="65"/>
                </a:cubicBezTo>
                <a:cubicBezTo>
                  <a:pt x="110" y="67"/>
                  <a:pt x="110" y="70"/>
                  <a:pt x="110" y="72"/>
                </a:cubicBezTo>
                <a:cubicBezTo>
                  <a:pt x="110" y="75"/>
                  <a:pt x="110" y="77"/>
                  <a:pt x="109" y="80"/>
                </a:cubicBezTo>
                <a:cubicBezTo>
                  <a:pt x="109" y="82"/>
                  <a:pt x="108" y="85"/>
                  <a:pt x="107" y="87"/>
                </a:cubicBezTo>
                <a:cubicBezTo>
                  <a:pt x="106" y="89"/>
                  <a:pt x="105" y="91"/>
                  <a:pt x="103" y="93"/>
                </a:cubicBezTo>
                <a:cubicBezTo>
                  <a:pt x="102" y="95"/>
                  <a:pt x="100" y="97"/>
                  <a:pt x="99" y="99"/>
                </a:cubicBezTo>
                <a:cubicBezTo>
                  <a:pt x="97" y="101"/>
                  <a:pt x="95" y="102"/>
                  <a:pt x="93" y="104"/>
                </a:cubicBezTo>
                <a:cubicBezTo>
                  <a:pt x="91" y="105"/>
                  <a:pt x="89" y="106"/>
                  <a:pt x="87" y="107"/>
                </a:cubicBezTo>
                <a:cubicBezTo>
                  <a:pt x="84" y="108"/>
                  <a:pt x="82" y="109"/>
                  <a:pt x="79" y="109"/>
                </a:cubicBezTo>
                <a:cubicBezTo>
                  <a:pt x="77" y="110"/>
                  <a:pt x="74" y="110"/>
                  <a:pt x="72" y="110"/>
                </a:cubicBezTo>
                <a:cubicBezTo>
                  <a:pt x="69" y="110"/>
                  <a:pt x="67" y="110"/>
                  <a:pt x="64" y="109"/>
                </a:cubicBezTo>
                <a:cubicBezTo>
                  <a:pt x="62" y="109"/>
                  <a:pt x="59" y="108"/>
                  <a:pt x="57" y="107"/>
                </a:cubicBezTo>
                <a:cubicBezTo>
                  <a:pt x="55" y="106"/>
                  <a:pt x="53" y="105"/>
                  <a:pt x="51" y="104"/>
                </a:cubicBezTo>
                <a:cubicBezTo>
                  <a:pt x="49" y="102"/>
                  <a:pt x="47" y="101"/>
                  <a:pt x="45" y="99"/>
                </a:cubicBezTo>
                <a:cubicBezTo>
                  <a:pt x="43" y="97"/>
                  <a:pt x="42" y="95"/>
                  <a:pt x="40" y="93"/>
                </a:cubicBezTo>
                <a:cubicBezTo>
                  <a:pt x="39" y="91"/>
                  <a:pt x="38" y="89"/>
                  <a:pt x="37" y="87"/>
                </a:cubicBezTo>
                <a:cubicBezTo>
                  <a:pt x="36" y="85"/>
                  <a:pt x="35" y="82"/>
                  <a:pt x="35" y="80"/>
                </a:cubicBezTo>
                <a:cubicBezTo>
                  <a:pt x="34" y="77"/>
                  <a:pt x="34" y="75"/>
                  <a:pt x="34" y="72"/>
                </a:cubicBezTo>
                <a:cubicBezTo>
                  <a:pt x="34" y="70"/>
                  <a:pt x="34" y="67"/>
                  <a:pt x="35" y="65"/>
                </a:cubicBezTo>
                <a:cubicBezTo>
                  <a:pt x="35" y="62"/>
                  <a:pt x="36" y="60"/>
                  <a:pt x="37" y="57"/>
                </a:cubicBezTo>
                <a:cubicBezTo>
                  <a:pt x="38" y="55"/>
                  <a:pt x="39" y="53"/>
                  <a:pt x="40" y="51"/>
                </a:cubicBezTo>
                <a:cubicBezTo>
                  <a:pt x="42" y="49"/>
                  <a:pt x="43" y="47"/>
                  <a:pt x="45" y="45"/>
                </a:cubicBezTo>
                <a:cubicBezTo>
                  <a:pt x="47" y="43"/>
                  <a:pt x="51" y="43"/>
                  <a:pt x="53" y="45"/>
                </a:cubicBezTo>
                <a:cubicBezTo>
                  <a:pt x="55" y="47"/>
                  <a:pt x="55" y="51"/>
                  <a:pt x="53" y="53"/>
                </a:cubicBezTo>
                <a:cubicBezTo>
                  <a:pt x="52" y="54"/>
                  <a:pt x="51" y="56"/>
                  <a:pt x="50" y="57"/>
                </a:cubicBezTo>
                <a:cubicBezTo>
                  <a:pt x="49" y="59"/>
                  <a:pt x="48" y="60"/>
                  <a:pt x="47" y="62"/>
                </a:cubicBezTo>
                <a:cubicBezTo>
                  <a:pt x="46" y="63"/>
                  <a:pt x="46" y="65"/>
                  <a:pt x="46" y="67"/>
                </a:cubicBezTo>
                <a:cubicBezTo>
                  <a:pt x="45" y="68"/>
                  <a:pt x="45" y="70"/>
                  <a:pt x="45" y="72"/>
                </a:cubicBezTo>
                <a:cubicBezTo>
                  <a:pt x="45" y="74"/>
                  <a:pt x="45" y="76"/>
                  <a:pt x="46" y="78"/>
                </a:cubicBezTo>
                <a:cubicBezTo>
                  <a:pt x="46" y="79"/>
                  <a:pt x="46" y="81"/>
                  <a:pt x="47" y="83"/>
                </a:cubicBezTo>
                <a:cubicBezTo>
                  <a:pt x="48" y="84"/>
                  <a:pt x="49" y="86"/>
                  <a:pt x="50" y="87"/>
                </a:cubicBezTo>
                <a:cubicBezTo>
                  <a:pt x="51" y="89"/>
                  <a:pt x="52" y="90"/>
                  <a:pt x="53" y="91"/>
                </a:cubicBezTo>
                <a:cubicBezTo>
                  <a:pt x="54" y="92"/>
                  <a:pt x="55" y="93"/>
                  <a:pt x="57" y="94"/>
                </a:cubicBezTo>
                <a:cubicBezTo>
                  <a:pt x="58" y="95"/>
                  <a:pt x="60" y="96"/>
                  <a:pt x="61" y="97"/>
                </a:cubicBezTo>
                <a:cubicBezTo>
                  <a:pt x="63" y="98"/>
                  <a:pt x="65" y="98"/>
                  <a:pt x="66" y="99"/>
                </a:cubicBezTo>
                <a:cubicBezTo>
                  <a:pt x="68" y="99"/>
                  <a:pt x="70" y="99"/>
                  <a:pt x="72" y="99"/>
                </a:cubicBezTo>
                <a:cubicBezTo>
                  <a:pt x="74" y="99"/>
                  <a:pt x="76" y="99"/>
                  <a:pt x="77" y="99"/>
                </a:cubicBezTo>
                <a:cubicBezTo>
                  <a:pt x="79" y="98"/>
                  <a:pt x="81" y="98"/>
                  <a:pt x="82" y="97"/>
                </a:cubicBezTo>
                <a:cubicBezTo>
                  <a:pt x="84" y="96"/>
                  <a:pt x="85" y="95"/>
                  <a:pt x="87" y="94"/>
                </a:cubicBezTo>
                <a:cubicBezTo>
                  <a:pt x="88" y="93"/>
                  <a:pt x="90" y="92"/>
                  <a:pt x="91" y="91"/>
                </a:cubicBezTo>
                <a:cubicBezTo>
                  <a:pt x="92" y="90"/>
                  <a:pt x="93" y="89"/>
                  <a:pt x="94" y="87"/>
                </a:cubicBezTo>
                <a:cubicBezTo>
                  <a:pt x="95" y="86"/>
                  <a:pt x="96" y="84"/>
                  <a:pt x="97" y="83"/>
                </a:cubicBezTo>
                <a:cubicBezTo>
                  <a:pt x="97" y="81"/>
                  <a:pt x="98" y="79"/>
                  <a:pt x="98" y="78"/>
                </a:cubicBezTo>
                <a:cubicBezTo>
                  <a:pt x="99" y="76"/>
                  <a:pt x="99" y="74"/>
                  <a:pt x="99" y="72"/>
                </a:cubicBezTo>
                <a:cubicBezTo>
                  <a:pt x="99" y="70"/>
                  <a:pt x="99" y="68"/>
                  <a:pt x="98" y="67"/>
                </a:cubicBezTo>
                <a:cubicBezTo>
                  <a:pt x="98" y="65"/>
                  <a:pt x="97" y="63"/>
                  <a:pt x="97" y="62"/>
                </a:cubicBezTo>
                <a:cubicBezTo>
                  <a:pt x="96" y="60"/>
                  <a:pt x="95" y="59"/>
                  <a:pt x="94" y="57"/>
                </a:cubicBezTo>
                <a:cubicBezTo>
                  <a:pt x="93" y="56"/>
                  <a:pt x="92" y="54"/>
                  <a:pt x="91"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2582" name="Group 54"/>
          <p:cNvGrpSpPr/>
          <p:nvPr/>
        </p:nvGrpSpPr>
        <p:grpSpPr>
          <a:xfrm>
            <a:off x="4500245" y="1707198"/>
            <a:ext cx="1492250" cy="2233612"/>
            <a:chOff x="2816" y="1206"/>
            <a:chExt cx="940" cy="1407"/>
          </a:xfrm>
        </p:grpSpPr>
        <p:sp>
          <p:nvSpPr>
            <p:cNvPr id="22540" name="Freeform 12"/>
            <p:cNvSpPr>
              <a:spLocks noEditPoints="1"/>
            </p:cNvSpPr>
            <p:nvPr/>
          </p:nvSpPr>
          <p:spPr bwMode="auto">
            <a:xfrm>
              <a:off x="2816" y="1501"/>
              <a:ext cx="940" cy="1112"/>
            </a:xfrm>
            <a:custGeom>
              <a:gdLst>
                <a:gd fmla="*/ 834 w 957" name="T0"/>
                <a:gd fmla="*/ 1132 h 1132" name="T1"/>
                <a:gd fmla="*/ 116 w 957" name="T2"/>
                <a:gd fmla="*/ 1132 h 1132" name="T3"/>
                <a:gd fmla="*/ 20 w 957" name="T4"/>
                <a:gd fmla="*/ 1083 h 1132" name="T5"/>
                <a:gd fmla="*/ 19 w 957" name="T6"/>
                <a:gd fmla="*/ 980 h 1132" name="T7"/>
                <a:gd fmla="*/ 77 w 957" name="T8"/>
                <a:gd fmla="*/ 889 h 1132" name="T9"/>
                <a:gd fmla="*/ 210 w 957" name="T10"/>
                <a:gd fmla="*/ 685 h 1132" name="T11"/>
                <a:gd fmla="*/ 339 w 957" name="T12"/>
                <a:gd fmla="*/ 487 h 1132" name="T13"/>
                <a:gd fmla="*/ 339 w 957" name="T14"/>
                <a:gd fmla="*/ 118 h 1132" name="T15"/>
                <a:gd fmla="*/ 302 w 957" name="T16"/>
                <a:gd fmla="*/ 61 h 1132" name="T17"/>
                <a:gd fmla="*/ 364 w 957" name="T18"/>
                <a:gd fmla="*/ 0 h 1132" name="T19"/>
                <a:gd fmla="*/ 585 w 957" name="T20"/>
                <a:gd fmla="*/ 0 h 1132" name="T21"/>
                <a:gd fmla="*/ 646 w 957" name="T22"/>
                <a:gd fmla="*/ 61 h 1132" name="T23"/>
                <a:gd fmla="*/ 610 w 957" name="T24"/>
                <a:gd fmla="*/ 118 h 1132" name="T25"/>
                <a:gd fmla="*/ 610 w 957" name="T26"/>
                <a:gd fmla="*/ 487 h 1132" name="T27"/>
                <a:gd fmla="*/ 741 w 957" name="T28"/>
                <a:gd fmla="*/ 685 h 1132" name="T29"/>
                <a:gd fmla="*/ 875 w 957" name="T30"/>
                <a:gd fmla="*/ 889 h 1132" name="T31"/>
                <a:gd fmla="*/ 927 w 957" name="T32"/>
                <a:gd fmla="*/ 970 h 1132" name="T33"/>
                <a:gd fmla="*/ 935 w 957" name="T34"/>
                <a:gd fmla="*/ 1076 h 1132" name="T35"/>
                <a:gd fmla="*/ 834 w 957" name="T36"/>
                <a:gd fmla="*/ 1132 h 1132" name="T37"/>
                <a:gd fmla="*/ 364 w 957" name="T38"/>
                <a:gd fmla="*/ 50 h 1132" name="T39"/>
                <a:gd fmla="*/ 352 w 957" name="T40"/>
                <a:gd fmla="*/ 61 h 1132" name="T41"/>
                <a:gd fmla="*/ 364 w 957" name="T42"/>
                <a:gd fmla="*/ 73 h 1132" name="T43"/>
                <a:gd fmla="*/ 389 w 957" name="T44"/>
                <a:gd fmla="*/ 73 h 1132" name="T45"/>
                <a:gd fmla="*/ 389 w 957" name="T46"/>
                <a:gd fmla="*/ 502 h 1132" name="T47"/>
                <a:gd fmla="*/ 385 w 957" name="T48"/>
                <a:gd fmla="*/ 509 h 1132" name="T49"/>
                <a:gd fmla="*/ 252 w 957" name="T50"/>
                <a:gd fmla="*/ 713 h 1132" name="T51"/>
                <a:gd fmla="*/ 119 w 957" name="T52"/>
                <a:gd fmla="*/ 917 h 1132" name="T53"/>
                <a:gd fmla="*/ 62 w 957" name="T54"/>
                <a:gd fmla="*/ 1005 h 1132" name="T55"/>
                <a:gd fmla="*/ 63 w 957" name="T56"/>
                <a:gd fmla="*/ 1058 h 1132" name="T57"/>
                <a:gd fmla="*/ 116 w 957" name="T58"/>
                <a:gd fmla="*/ 1082 h 1132" name="T59"/>
                <a:gd fmla="*/ 834 w 957" name="T60"/>
                <a:gd fmla="*/ 1082 h 1132" name="T61"/>
                <a:gd fmla="*/ 891 w 957" name="T62"/>
                <a:gd fmla="*/ 1051 h 1132" name="T63"/>
                <a:gd fmla="*/ 884 w 957" name="T64"/>
                <a:gd fmla="*/ 997 h 1132" name="T65"/>
                <a:gd fmla="*/ 833 w 957" name="T66"/>
                <a:gd fmla="*/ 917 h 1132" name="T67"/>
                <a:gd fmla="*/ 699 w 957" name="T68"/>
                <a:gd fmla="*/ 713 h 1132" name="T69"/>
                <a:gd fmla="*/ 564 w 957" name="T70"/>
                <a:gd fmla="*/ 509 h 1132" name="T71"/>
                <a:gd fmla="*/ 559 w 957" name="T72"/>
                <a:gd fmla="*/ 502 h 1132" name="T73"/>
                <a:gd fmla="*/ 559 w 957" name="T74"/>
                <a:gd fmla="*/ 73 h 1132" name="T75"/>
                <a:gd fmla="*/ 585 w 957" name="T76"/>
                <a:gd fmla="*/ 73 h 1132" name="T77"/>
                <a:gd fmla="*/ 596 w 957" name="T78"/>
                <a:gd fmla="*/ 61 h 1132" name="T79"/>
                <a:gd fmla="*/ 585 w 957" name="T80"/>
                <a:gd fmla="*/ 50 h 1132" name="T81"/>
                <a:gd fmla="*/ 364 w 957" name="T82"/>
                <a:gd fmla="*/ 50 h 11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32" w="957">
                  <a:moveTo>
                    <a:pt x="834" y="1132"/>
                  </a:moveTo>
                  <a:cubicBezTo>
                    <a:pt x="116" y="1132"/>
                    <a:pt x="116" y="1132"/>
                    <a:pt x="116" y="1132"/>
                  </a:cubicBezTo>
                  <a:cubicBezTo>
                    <a:pt x="57" y="1132"/>
                    <a:pt x="30" y="1102"/>
                    <a:pt x="20" y="1083"/>
                  </a:cubicBezTo>
                  <a:cubicBezTo>
                    <a:pt x="0" y="1048"/>
                    <a:pt x="5" y="1004"/>
                    <a:pt x="19" y="980"/>
                  </a:cubicBezTo>
                  <a:cubicBezTo>
                    <a:pt x="23" y="972"/>
                    <a:pt x="42" y="943"/>
                    <a:pt x="77" y="889"/>
                  </a:cubicBezTo>
                  <a:cubicBezTo>
                    <a:pt x="108" y="841"/>
                    <a:pt x="153" y="772"/>
                    <a:pt x="210" y="685"/>
                  </a:cubicBezTo>
                  <a:cubicBezTo>
                    <a:pt x="269" y="594"/>
                    <a:pt x="324" y="510"/>
                    <a:pt x="339" y="487"/>
                  </a:cubicBezTo>
                  <a:cubicBezTo>
                    <a:pt x="339" y="118"/>
                    <a:pt x="339" y="118"/>
                    <a:pt x="339" y="118"/>
                  </a:cubicBezTo>
                  <a:cubicBezTo>
                    <a:pt x="317" y="108"/>
                    <a:pt x="302" y="87"/>
                    <a:pt x="302" y="61"/>
                  </a:cubicBezTo>
                  <a:cubicBezTo>
                    <a:pt x="302" y="27"/>
                    <a:pt x="330" y="0"/>
                    <a:pt x="364" y="0"/>
                  </a:cubicBezTo>
                  <a:cubicBezTo>
                    <a:pt x="585" y="0"/>
                    <a:pt x="585" y="0"/>
                    <a:pt x="585" y="0"/>
                  </a:cubicBezTo>
                  <a:cubicBezTo>
                    <a:pt x="619" y="0"/>
                    <a:pt x="646" y="27"/>
                    <a:pt x="646" y="61"/>
                  </a:cubicBezTo>
                  <a:cubicBezTo>
                    <a:pt x="646" y="87"/>
                    <a:pt x="631" y="108"/>
                    <a:pt x="610" y="118"/>
                  </a:cubicBezTo>
                  <a:cubicBezTo>
                    <a:pt x="610" y="487"/>
                    <a:pt x="610" y="487"/>
                    <a:pt x="610" y="487"/>
                  </a:cubicBezTo>
                  <a:cubicBezTo>
                    <a:pt x="625" y="510"/>
                    <a:pt x="681" y="594"/>
                    <a:pt x="741" y="685"/>
                  </a:cubicBezTo>
                  <a:cubicBezTo>
                    <a:pt x="797" y="771"/>
                    <a:pt x="842" y="840"/>
                    <a:pt x="875" y="889"/>
                  </a:cubicBezTo>
                  <a:cubicBezTo>
                    <a:pt x="900" y="929"/>
                    <a:pt x="918" y="956"/>
                    <a:pt x="927" y="970"/>
                  </a:cubicBezTo>
                  <a:cubicBezTo>
                    <a:pt x="957" y="1020"/>
                    <a:pt x="945" y="1058"/>
                    <a:pt x="935" y="1076"/>
                  </a:cubicBezTo>
                  <a:cubicBezTo>
                    <a:pt x="914" y="1113"/>
                    <a:pt x="868" y="1132"/>
                    <a:pt x="834" y="1132"/>
                  </a:cubicBezTo>
                  <a:close/>
                  <a:moveTo>
                    <a:pt x="364" y="50"/>
                  </a:moveTo>
                  <a:cubicBezTo>
                    <a:pt x="357" y="50"/>
                    <a:pt x="352" y="55"/>
                    <a:pt x="352" y="61"/>
                  </a:cubicBezTo>
                  <a:cubicBezTo>
                    <a:pt x="352" y="68"/>
                    <a:pt x="357" y="73"/>
                    <a:pt x="364" y="73"/>
                  </a:cubicBezTo>
                  <a:cubicBezTo>
                    <a:pt x="389" y="73"/>
                    <a:pt x="389" y="73"/>
                    <a:pt x="389" y="73"/>
                  </a:cubicBezTo>
                  <a:cubicBezTo>
                    <a:pt x="389" y="502"/>
                    <a:pt x="389" y="502"/>
                    <a:pt x="389" y="502"/>
                  </a:cubicBezTo>
                  <a:cubicBezTo>
                    <a:pt x="385" y="509"/>
                    <a:pt x="385" y="509"/>
                    <a:pt x="385" y="509"/>
                  </a:cubicBezTo>
                  <a:cubicBezTo>
                    <a:pt x="385" y="509"/>
                    <a:pt x="322" y="605"/>
                    <a:pt x="252" y="713"/>
                  </a:cubicBezTo>
                  <a:cubicBezTo>
                    <a:pt x="195" y="799"/>
                    <a:pt x="150" y="868"/>
                    <a:pt x="119" y="917"/>
                  </a:cubicBezTo>
                  <a:cubicBezTo>
                    <a:pt x="77" y="982"/>
                    <a:pt x="65" y="1001"/>
                    <a:pt x="62" y="1005"/>
                  </a:cubicBezTo>
                  <a:cubicBezTo>
                    <a:pt x="56" y="1015"/>
                    <a:pt x="53" y="1040"/>
                    <a:pt x="63" y="1058"/>
                  </a:cubicBezTo>
                  <a:cubicBezTo>
                    <a:pt x="72" y="1074"/>
                    <a:pt x="90" y="1082"/>
                    <a:pt x="116" y="1082"/>
                  </a:cubicBezTo>
                  <a:cubicBezTo>
                    <a:pt x="834" y="1082"/>
                    <a:pt x="834" y="1082"/>
                    <a:pt x="834" y="1082"/>
                  </a:cubicBezTo>
                  <a:cubicBezTo>
                    <a:pt x="853" y="1082"/>
                    <a:pt x="880" y="1070"/>
                    <a:pt x="891" y="1051"/>
                  </a:cubicBezTo>
                  <a:cubicBezTo>
                    <a:pt x="899" y="1036"/>
                    <a:pt x="897" y="1018"/>
                    <a:pt x="884" y="997"/>
                  </a:cubicBezTo>
                  <a:cubicBezTo>
                    <a:pt x="875" y="982"/>
                    <a:pt x="858" y="955"/>
                    <a:pt x="833" y="917"/>
                  </a:cubicBezTo>
                  <a:cubicBezTo>
                    <a:pt x="800" y="867"/>
                    <a:pt x="755" y="798"/>
                    <a:pt x="699" y="713"/>
                  </a:cubicBezTo>
                  <a:cubicBezTo>
                    <a:pt x="628" y="606"/>
                    <a:pt x="564" y="510"/>
                    <a:pt x="564" y="509"/>
                  </a:cubicBezTo>
                  <a:cubicBezTo>
                    <a:pt x="559" y="502"/>
                    <a:pt x="559" y="502"/>
                    <a:pt x="559" y="502"/>
                  </a:cubicBezTo>
                  <a:cubicBezTo>
                    <a:pt x="559" y="73"/>
                    <a:pt x="559" y="73"/>
                    <a:pt x="559" y="73"/>
                  </a:cubicBezTo>
                  <a:cubicBezTo>
                    <a:pt x="585" y="73"/>
                    <a:pt x="585" y="73"/>
                    <a:pt x="585" y="73"/>
                  </a:cubicBezTo>
                  <a:cubicBezTo>
                    <a:pt x="591" y="73"/>
                    <a:pt x="596" y="68"/>
                    <a:pt x="596" y="61"/>
                  </a:cubicBezTo>
                  <a:cubicBezTo>
                    <a:pt x="596" y="55"/>
                    <a:pt x="591" y="50"/>
                    <a:pt x="585" y="50"/>
                  </a:cubicBezTo>
                  <a:lnTo>
                    <a:pt x="364" y="50"/>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1" name="Freeform 13"/>
            <p:cNvSpPr/>
            <p:nvPr/>
          </p:nvSpPr>
          <p:spPr bwMode="auto">
            <a:xfrm>
              <a:off x="3137" y="1525"/>
              <a:ext cx="289" cy="462"/>
            </a:xfrm>
            <a:custGeom>
              <a:gdLst>
                <a:gd fmla="*/ 258 w 294" name="T0"/>
                <a:gd fmla="*/ 0 h 470" name="T1"/>
                <a:gd fmla="*/ 37 w 294" name="T2"/>
                <a:gd fmla="*/ 0 h 470" name="T3"/>
                <a:gd fmla="*/ 0 w 294" name="T4"/>
                <a:gd fmla="*/ 36 h 470" name="T5"/>
                <a:gd fmla="*/ 37 w 294" name="T6"/>
                <a:gd fmla="*/ 73 h 470" name="T7"/>
                <a:gd fmla="*/ 37 w 294" name="T8"/>
                <a:gd fmla="*/ 470 h 470" name="T9"/>
                <a:gd fmla="*/ 258 w 294" name="T10"/>
                <a:gd fmla="*/ 470 h 470" name="T11"/>
                <a:gd fmla="*/ 258 w 294" name="T12"/>
                <a:gd fmla="*/ 73 h 470" name="T13"/>
                <a:gd fmla="*/ 294 w 294" name="T14"/>
                <a:gd fmla="*/ 36 h 470" name="T15"/>
                <a:gd fmla="*/ 258 w 294" name="T16"/>
                <a:gd fmla="*/ 0 h 4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0" w="294">
                  <a:moveTo>
                    <a:pt x="258" y="0"/>
                  </a:moveTo>
                  <a:cubicBezTo>
                    <a:pt x="37" y="0"/>
                    <a:pt x="37" y="0"/>
                    <a:pt x="37" y="0"/>
                  </a:cubicBezTo>
                  <a:cubicBezTo>
                    <a:pt x="16" y="0"/>
                    <a:pt x="0" y="16"/>
                    <a:pt x="0" y="36"/>
                  </a:cubicBezTo>
                  <a:cubicBezTo>
                    <a:pt x="0" y="57"/>
                    <a:pt x="16" y="73"/>
                    <a:pt x="37" y="73"/>
                  </a:cubicBezTo>
                  <a:cubicBezTo>
                    <a:pt x="37" y="470"/>
                    <a:pt x="37" y="470"/>
                    <a:pt x="37" y="470"/>
                  </a:cubicBezTo>
                  <a:cubicBezTo>
                    <a:pt x="258" y="470"/>
                    <a:pt x="258" y="470"/>
                    <a:pt x="258" y="470"/>
                  </a:cubicBezTo>
                  <a:cubicBezTo>
                    <a:pt x="258" y="73"/>
                    <a:pt x="258" y="73"/>
                    <a:pt x="258" y="73"/>
                  </a:cubicBezTo>
                  <a:cubicBezTo>
                    <a:pt x="278" y="73"/>
                    <a:pt x="294" y="57"/>
                    <a:pt x="294" y="36"/>
                  </a:cubicBezTo>
                  <a:cubicBezTo>
                    <a:pt x="294" y="16"/>
                    <a:pt x="278" y="0"/>
                    <a:pt x="258"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2" name="Freeform 14"/>
            <p:cNvSpPr/>
            <p:nvPr/>
          </p:nvSpPr>
          <p:spPr bwMode="auto">
            <a:xfrm>
              <a:off x="3043" y="1987"/>
              <a:ext cx="480" cy="201"/>
            </a:xfrm>
            <a:custGeom>
              <a:gdLst>
                <a:gd fmla="*/ 489 w 489" name="T0"/>
                <a:gd fmla="*/ 204 h 204" name="T1"/>
                <a:gd fmla="*/ 354 w 489" name="T2"/>
                <a:gd fmla="*/ 0 h 204" name="T3"/>
                <a:gd fmla="*/ 133 w 489" name="T4"/>
                <a:gd fmla="*/ 0 h 204" name="T5"/>
                <a:gd fmla="*/ 0 w 489" name="T6"/>
                <a:gd fmla="*/ 204 h 204" name="T7"/>
                <a:gd fmla="*/ 489 w 489" name="T8"/>
                <a:gd fmla="*/ 204 h 204" name="T9"/>
              </a:gdLst>
              <a:cxnLst>
                <a:cxn ang="0">
                  <a:pos x="T0" y="T1"/>
                </a:cxn>
                <a:cxn ang="0">
                  <a:pos x="T2" y="T3"/>
                </a:cxn>
                <a:cxn ang="0">
                  <a:pos x="T4" y="T5"/>
                </a:cxn>
                <a:cxn ang="0">
                  <a:pos x="T6" y="T7"/>
                </a:cxn>
                <a:cxn ang="0">
                  <a:pos x="T8" y="T9"/>
                </a:cxn>
              </a:cxnLst>
              <a:rect b="b" l="0" r="r" t="0"/>
              <a:pathLst>
                <a:path h="204" w="489">
                  <a:moveTo>
                    <a:pt x="489" y="204"/>
                  </a:moveTo>
                  <a:cubicBezTo>
                    <a:pt x="417" y="96"/>
                    <a:pt x="354" y="0"/>
                    <a:pt x="354" y="0"/>
                  </a:cubicBezTo>
                  <a:cubicBezTo>
                    <a:pt x="133" y="0"/>
                    <a:pt x="133" y="0"/>
                    <a:pt x="133" y="0"/>
                  </a:cubicBezTo>
                  <a:cubicBezTo>
                    <a:pt x="133" y="0"/>
                    <a:pt x="70" y="96"/>
                    <a:pt x="0" y="204"/>
                  </a:cubicBezTo>
                  <a:lnTo>
                    <a:pt x="489" y="204"/>
                  </a:lnTo>
                  <a:close/>
                </a:path>
              </a:pathLst>
            </a:custGeom>
            <a:solidFill>
              <a:srgbClr val="0070C0"/>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3" name="Freeform 15"/>
            <p:cNvSpPr/>
            <p:nvPr/>
          </p:nvSpPr>
          <p:spPr bwMode="auto">
            <a:xfrm>
              <a:off x="2912" y="2188"/>
              <a:ext cx="743" cy="200"/>
            </a:xfrm>
            <a:custGeom>
              <a:gdLst>
                <a:gd fmla="*/ 0 w 756" name="T0"/>
                <a:gd fmla="*/ 204 h 204" name="T1"/>
                <a:gd fmla="*/ 756 w 756" name="T2"/>
                <a:gd fmla="*/ 204 h 204" name="T3"/>
                <a:gd fmla="*/ 622 w 756" name="T4"/>
                <a:gd fmla="*/ 0 h 204" name="T5"/>
                <a:gd fmla="*/ 133 w 756" name="T6"/>
                <a:gd fmla="*/ 0 h 204" name="T7"/>
                <a:gd fmla="*/ 0 w 756" name="T8"/>
                <a:gd fmla="*/ 204 h 204" name="T9"/>
              </a:gdLst>
              <a:cxnLst>
                <a:cxn ang="0">
                  <a:pos x="T0" y="T1"/>
                </a:cxn>
                <a:cxn ang="0">
                  <a:pos x="T2" y="T3"/>
                </a:cxn>
                <a:cxn ang="0">
                  <a:pos x="T4" y="T5"/>
                </a:cxn>
                <a:cxn ang="0">
                  <a:pos x="T6" y="T7"/>
                </a:cxn>
                <a:cxn ang="0">
                  <a:pos x="T8" y="T9"/>
                </a:cxn>
              </a:cxnLst>
              <a:rect b="b" l="0" r="r" t="0"/>
              <a:pathLst>
                <a:path h="204" w="756">
                  <a:moveTo>
                    <a:pt x="0" y="204"/>
                  </a:moveTo>
                  <a:cubicBezTo>
                    <a:pt x="756" y="204"/>
                    <a:pt x="756" y="204"/>
                    <a:pt x="756" y="204"/>
                  </a:cubicBezTo>
                  <a:cubicBezTo>
                    <a:pt x="718" y="147"/>
                    <a:pt x="669" y="71"/>
                    <a:pt x="622" y="0"/>
                  </a:cubicBezTo>
                  <a:cubicBezTo>
                    <a:pt x="133" y="0"/>
                    <a:pt x="133" y="0"/>
                    <a:pt x="133" y="0"/>
                  </a:cubicBezTo>
                  <a:cubicBezTo>
                    <a:pt x="86" y="71"/>
                    <a:pt x="37" y="147"/>
                    <a:pt x="0" y="204"/>
                  </a:cubicBezTo>
                  <a:close/>
                </a:path>
              </a:pathLst>
            </a:custGeom>
            <a:solidFill>
              <a:schemeClr val="tx2">
                <a:lumMod val="60000"/>
                <a:lumOff val="4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4" name="Freeform 16"/>
            <p:cNvSpPr/>
            <p:nvPr/>
          </p:nvSpPr>
          <p:spPr bwMode="auto">
            <a:xfrm>
              <a:off x="2839" y="2388"/>
              <a:ext cx="913" cy="200"/>
            </a:xfrm>
            <a:custGeom>
              <a:gdLst>
                <a:gd fmla="*/ 882 w 930" name="T0"/>
                <a:gd fmla="*/ 80 h 204" name="T1"/>
                <a:gd fmla="*/ 831 w 930" name="T2"/>
                <a:gd fmla="*/ 0 h 204" name="T3"/>
                <a:gd fmla="*/ 75 w 930" name="T4"/>
                <a:gd fmla="*/ 0 h 204" name="T5"/>
                <a:gd fmla="*/ 17 w 930" name="T6"/>
                <a:gd fmla="*/ 89 h 204" name="T7"/>
                <a:gd fmla="*/ 93 w 930" name="T8"/>
                <a:gd fmla="*/ 204 h 204" name="T9"/>
                <a:gd fmla="*/ 811 w 930" name="T10"/>
                <a:gd fmla="*/ 204 h 204" name="T11"/>
                <a:gd fmla="*/ 882 w 930" name="T12"/>
                <a:gd fmla="*/ 80 h 204" name="T13"/>
              </a:gdLst>
              <a:cxnLst>
                <a:cxn ang="0">
                  <a:pos x="T0" y="T1"/>
                </a:cxn>
                <a:cxn ang="0">
                  <a:pos x="T2" y="T3"/>
                </a:cxn>
                <a:cxn ang="0">
                  <a:pos x="T4" y="T5"/>
                </a:cxn>
                <a:cxn ang="0">
                  <a:pos x="T6" y="T7"/>
                </a:cxn>
                <a:cxn ang="0">
                  <a:pos x="T8" y="T9"/>
                </a:cxn>
                <a:cxn ang="0">
                  <a:pos x="T10" y="T11"/>
                </a:cxn>
                <a:cxn ang="0">
                  <a:pos x="T12" y="T13"/>
                </a:cxn>
              </a:cxnLst>
              <a:rect b="b" l="0" r="r" t="0"/>
              <a:pathLst>
                <a:path h="204" w="930">
                  <a:moveTo>
                    <a:pt x="882" y="80"/>
                  </a:moveTo>
                  <a:cubicBezTo>
                    <a:pt x="873" y="65"/>
                    <a:pt x="854" y="36"/>
                    <a:pt x="831" y="0"/>
                  </a:cubicBezTo>
                  <a:cubicBezTo>
                    <a:pt x="75" y="0"/>
                    <a:pt x="75" y="0"/>
                    <a:pt x="75" y="0"/>
                  </a:cubicBezTo>
                  <a:cubicBezTo>
                    <a:pt x="44" y="48"/>
                    <a:pt x="22" y="82"/>
                    <a:pt x="17" y="89"/>
                  </a:cubicBezTo>
                  <a:cubicBezTo>
                    <a:pt x="0" y="120"/>
                    <a:pt x="1" y="204"/>
                    <a:pt x="93" y="204"/>
                  </a:cubicBezTo>
                  <a:cubicBezTo>
                    <a:pt x="186" y="204"/>
                    <a:pt x="766" y="204"/>
                    <a:pt x="811" y="204"/>
                  </a:cubicBezTo>
                  <a:cubicBezTo>
                    <a:pt x="857" y="204"/>
                    <a:pt x="930" y="159"/>
                    <a:pt x="882" y="80"/>
                  </a:cubicBez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5" name="Oval 17"/>
            <p:cNvSpPr>
              <a:spLocks noChangeArrowheads="1"/>
            </p:cNvSpPr>
            <p:nvPr/>
          </p:nvSpPr>
          <p:spPr bwMode="auto">
            <a:xfrm>
              <a:off x="3275" y="1682"/>
              <a:ext cx="70" cy="69"/>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6" name="Oval 18"/>
            <p:cNvSpPr>
              <a:spLocks noChangeArrowheads="1"/>
            </p:cNvSpPr>
            <p:nvPr/>
          </p:nvSpPr>
          <p:spPr bwMode="auto">
            <a:xfrm>
              <a:off x="3181" y="1369"/>
              <a:ext cx="68" cy="69"/>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7" name="Oval 19"/>
            <p:cNvSpPr>
              <a:spLocks noChangeArrowheads="1"/>
            </p:cNvSpPr>
            <p:nvPr/>
          </p:nvSpPr>
          <p:spPr bwMode="auto">
            <a:xfrm>
              <a:off x="3301" y="1285"/>
              <a:ext cx="48" cy="47"/>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8" name="Oval 20"/>
            <p:cNvSpPr>
              <a:spLocks noChangeArrowheads="1"/>
            </p:cNvSpPr>
            <p:nvPr/>
          </p:nvSpPr>
          <p:spPr bwMode="auto">
            <a:xfrm>
              <a:off x="3224" y="1206"/>
              <a:ext cx="57" cy="58"/>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49" name="Oval 21"/>
            <p:cNvSpPr>
              <a:spLocks noChangeArrowheads="1"/>
            </p:cNvSpPr>
            <p:nvPr/>
          </p:nvSpPr>
          <p:spPr bwMode="auto">
            <a:xfrm>
              <a:off x="3229" y="1830"/>
              <a:ext cx="41" cy="41"/>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65" name="Freeform 37"/>
            <p:cNvSpPr>
              <a:spLocks noEditPoints="1"/>
            </p:cNvSpPr>
            <p:nvPr/>
          </p:nvSpPr>
          <p:spPr bwMode="auto">
            <a:xfrm>
              <a:off x="3232" y="2435"/>
              <a:ext cx="104" cy="104"/>
            </a:xfrm>
            <a:custGeom>
              <a:gdLst>
                <a:gd fmla="*/ 105 w 106" name="T0"/>
                <a:gd fmla="*/ 11 h 106" name="T1"/>
                <a:gd fmla="*/ 90 w 106" name="T2"/>
                <a:gd fmla="*/ 34 h 106" name="T3"/>
                <a:gd fmla="*/ 86 w 106" name="T4"/>
                <a:gd fmla="*/ 34 h 106" name="T5"/>
                <a:gd fmla="*/ 62 w 106" name="T6"/>
                <a:gd fmla="*/ 50 h 106" name="T7"/>
                <a:gd fmla="*/ 76 w 106" name="T8"/>
                <a:gd fmla="*/ 66 h 106" name="T9"/>
                <a:gd fmla="*/ 70 w 106" name="T10"/>
                <a:gd fmla="*/ 75 h 106" name="T11"/>
                <a:gd fmla="*/ 60 w 106" name="T12"/>
                <a:gd fmla="*/ 76 h 106" name="T13"/>
                <a:gd fmla="*/ 26 w 106" name="T14"/>
                <a:gd fmla="*/ 106 h 106" name="T15"/>
                <a:gd fmla="*/ 18 w 106" name="T16"/>
                <a:gd fmla="*/ 103 h 106" name="T17"/>
                <a:gd fmla="*/ 0 w 106" name="T18"/>
                <a:gd fmla="*/ 81 h 106" name="T19"/>
                <a:gd fmla="*/ 0 w 106" name="T20"/>
                <a:gd fmla="*/ 80 h 106" name="T21"/>
                <a:gd fmla="*/ 30 w 106" name="T22"/>
                <a:gd fmla="*/ 46 h 106" name="T23"/>
                <a:gd fmla="*/ 31 w 106" name="T24"/>
                <a:gd fmla="*/ 36 h 106" name="T25"/>
                <a:gd fmla="*/ 40 w 106" name="T26"/>
                <a:gd fmla="*/ 30 h 106" name="T27"/>
                <a:gd fmla="*/ 57 w 106" name="T28"/>
                <a:gd fmla="*/ 44 h 106" name="T29"/>
                <a:gd fmla="*/ 72 w 106" name="T30"/>
                <a:gd fmla="*/ 20 h 106" name="T31"/>
                <a:gd fmla="*/ 72 w 106" name="T32"/>
                <a:gd fmla="*/ 17 h 106" name="T33"/>
                <a:gd fmla="*/ 95 w 106" name="T34"/>
                <a:gd fmla="*/ 1 h 106" name="T35"/>
                <a:gd fmla="*/ 35 w 106" name="T36"/>
                <a:gd fmla="*/ 59 h 106" name="T37"/>
                <a:gd fmla="*/ 38 w 106" name="T38"/>
                <a:gd fmla="*/ 62 h 106" name="T39"/>
                <a:gd fmla="*/ 14 w 106" name="T40"/>
                <a:gd fmla="*/ 83 h 106" name="T41"/>
                <a:gd fmla="*/ 35 w 106" name="T42"/>
                <a:gd fmla="*/ 59 h 106" name="T43"/>
                <a:gd fmla="*/ 44 w 106" name="T44"/>
                <a:gd fmla="*/ 68 h 106" name="T45"/>
                <a:gd fmla="*/ 48 w 106" name="T46"/>
                <a:gd fmla="*/ 71 h 106" name="T47"/>
                <a:gd fmla="*/ 23 w 106" name="T48"/>
                <a:gd fmla="*/ 92 h 106" name="T49"/>
                <a:gd fmla="*/ 44 w 106" name="T50"/>
                <a:gd fmla="*/ 68 h 106" name="T51"/>
                <a:gd fmla="*/ 67 w 106" name="T52"/>
                <a:gd fmla="*/ 66 h 106" name="T53"/>
                <a:gd fmla="*/ 37 w 106" name="T54"/>
                <a:gd fmla="*/ 42 h 106" name="T55"/>
                <a:gd fmla="*/ 39 w 106" name="T56"/>
                <a:gd fmla="*/ 43 h 106" name="T57"/>
                <a:gd fmla="*/ 63 w 106" name="T58"/>
                <a:gd fmla="*/ 67 h 106" name="T59"/>
                <a:gd fmla="*/ 65 w 106" name="T60"/>
                <a:gd fmla="*/ 69 h 106" name="T61"/>
                <a:gd fmla="*/ 28 w 106" name="T62"/>
                <a:gd fmla="*/ 97 h 106" name="T63"/>
                <a:gd fmla="*/ 54 w 106" name="T64"/>
                <a:gd fmla="*/ 70 h 106" name="T65"/>
                <a:gd fmla="*/ 9 w 106" name="T66"/>
                <a:gd fmla="*/ 79 h 106" name="T67"/>
                <a:gd fmla="*/ 9 w 106" name="T68"/>
                <a:gd fmla="*/ 81 h 106" name="T69"/>
                <a:gd fmla="*/ 24 w 106" name="T70"/>
                <a:gd fmla="*/ 97 h 106" name="T71"/>
                <a:gd fmla="*/ 26 w 106" name="T72"/>
                <a:gd fmla="*/ 98 h 106" name="T73"/>
                <a:gd fmla="*/ 100 w 106" name="T74"/>
                <a:gd fmla="*/ 13 h 106" name="T75"/>
                <a:gd fmla="*/ 93 w 106" name="T76"/>
                <a:gd fmla="*/ 6 h 106" name="T77"/>
                <a:gd fmla="*/ 88 w 106" name="T78"/>
                <a:gd fmla="*/ 29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105">
                  <a:moveTo>
                    <a:pt x="95" y="1"/>
                  </a:moveTo>
                  <a:cubicBezTo>
                    <a:pt x="105" y="11"/>
                    <a:pt x="105" y="11"/>
                    <a:pt x="105" y="11"/>
                  </a:cubicBezTo>
                  <a:cubicBezTo>
                    <a:pt x="106" y="12"/>
                    <a:pt x="106" y="13"/>
                    <a:pt x="105" y="14"/>
                  </a:cubicBezTo>
                  <a:cubicBezTo>
                    <a:pt x="90" y="34"/>
                    <a:pt x="90" y="34"/>
                    <a:pt x="90" y="34"/>
                  </a:cubicBezTo>
                  <a:cubicBezTo>
                    <a:pt x="89" y="35"/>
                    <a:pt x="87" y="35"/>
                    <a:pt x="86" y="34"/>
                  </a:cubicBezTo>
                  <a:cubicBezTo>
                    <a:pt x="86" y="34"/>
                    <a:pt x="86" y="34"/>
                    <a:pt x="86" y="34"/>
                  </a:cubicBezTo>
                  <a:cubicBezTo>
                    <a:pt x="82" y="30"/>
                    <a:pt x="82" y="30"/>
                    <a:pt x="82" y="30"/>
                  </a:cubicBezTo>
                  <a:cubicBezTo>
                    <a:pt x="62" y="50"/>
                    <a:pt x="62" y="50"/>
                    <a:pt x="62" y="50"/>
                  </a:cubicBezTo>
                  <a:cubicBezTo>
                    <a:pt x="74" y="61"/>
                    <a:pt x="74" y="61"/>
                    <a:pt x="74" y="61"/>
                  </a:cubicBezTo>
                  <a:cubicBezTo>
                    <a:pt x="75" y="62"/>
                    <a:pt x="76" y="64"/>
                    <a:pt x="76" y="66"/>
                  </a:cubicBezTo>
                  <a:cubicBezTo>
                    <a:pt x="76" y="68"/>
                    <a:pt x="75" y="70"/>
                    <a:pt x="74" y="72"/>
                  </a:cubicBezTo>
                  <a:cubicBezTo>
                    <a:pt x="70" y="75"/>
                    <a:pt x="70" y="75"/>
                    <a:pt x="70" y="75"/>
                  </a:cubicBezTo>
                  <a:cubicBezTo>
                    <a:pt x="69" y="77"/>
                    <a:pt x="67" y="78"/>
                    <a:pt x="65" y="78"/>
                  </a:cubicBezTo>
                  <a:cubicBezTo>
                    <a:pt x="63" y="78"/>
                    <a:pt x="61" y="77"/>
                    <a:pt x="60" y="76"/>
                  </a:cubicBezTo>
                  <a:cubicBezTo>
                    <a:pt x="33" y="103"/>
                    <a:pt x="33" y="103"/>
                    <a:pt x="33" y="103"/>
                  </a:cubicBezTo>
                  <a:cubicBezTo>
                    <a:pt x="31" y="105"/>
                    <a:pt x="28" y="106"/>
                    <a:pt x="26" y="106"/>
                  </a:cubicBezTo>
                  <a:cubicBezTo>
                    <a:pt x="26" y="106"/>
                    <a:pt x="26" y="106"/>
                    <a:pt x="26" y="106"/>
                  </a:cubicBezTo>
                  <a:cubicBezTo>
                    <a:pt x="23" y="106"/>
                    <a:pt x="20" y="105"/>
                    <a:pt x="18" y="103"/>
                  </a:cubicBezTo>
                  <a:cubicBezTo>
                    <a:pt x="3" y="88"/>
                    <a:pt x="3" y="88"/>
                    <a:pt x="3" y="88"/>
                  </a:cubicBezTo>
                  <a:cubicBezTo>
                    <a:pt x="1" y="86"/>
                    <a:pt x="0" y="83"/>
                    <a:pt x="0" y="81"/>
                  </a:cubicBezTo>
                  <a:cubicBezTo>
                    <a:pt x="0" y="81"/>
                    <a:pt x="0" y="81"/>
                    <a:pt x="0" y="81"/>
                  </a:cubicBezTo>
                  <a:cubicBezTo>
                    <a:pt x="0" y="80"/>
                    <a:pt x="0" y="80"/>
                    <a:pt x="0" y="80"/>
                  </a:cubicBezTo>
                  <a:cubicBezTo>
                    <a:pt x="0" y="78"/>
                    <a:pt x="1" y="75"/>
                    <a:pt x="3" y="73"/>
                  </a:cubicBezTo>
                  <a:cubicBezTo>
                    <a:pt x="30" y="46"/>
                    <a:pt x="30" y="46"/>
                    <a:pt x="30" y="46"/>
                  </a:cubicBezTo>
                  <a:cubicBezTo>
                    <a:pt x="29" y="45"/>
                    <a:pt x="29" y="43"/>
                    <a:pt x="29" y="42"/>
                  </a:cubicBezTo>
                  <a:cubicBezTo>
                    <a:pt x="29" y="39"/>
                    <a:pt x="30" y="37"/>
                    <a:pt x="31" y="36"/>
                  </a:cubicBezTo>
                  <a:cubicBezTo>
                    <a:pt x="34" y="33"/>
                    <a:pt x="34" y="33"/>
                    <a:pt x="34" y="33"/>
                  </a:cubicBezTo>
                  <a:cubicBezTo>
                    <a:pt x="36" y="31"/>
                    <a:pt x="38" y="30"/>
                    <a:pt x="40" y="30"/>
                  </a:cubicBezTo>
                  <a:cubicBezTo>
                    <a:pt x="42" y="30"/>
                    <a:pt x="44" y="31"/>
                    <a:pt x="46" y="33"/>
                  </a:cubicBezTo>
                  <a:cubicBezTo>
                    <a:pt x="57" y="44"/>
                    <a:pt x="57" y="44"/>
                    <a:pt x="57" y="44"/>
                  </a:cubicBezTo>
                  <a:cubicBezTo>
                    <a:pt x="76" y="24"/>
                    <a:pt x="76" y="24"/>
                    <a:pt x="76" y="24"/>
                  </a:cubicBezTo>
                  <a:cubicBezTo>
                    <a:pt x="72" y="20"/>
                    <a:pt x="72" y="20"/>
                    <a:pt x="72" y="20"/>
                  </a:cubicBezTo>
                  <a:cubicBezTo>
                    <a:pt x="71" y="19"/>
                    <a:pt x="71" y="18"/>
                    <a:pt x="72" y="17"/>
                  </a:cubicBezTo>
                  <a:cubicBezTo>
                    <a:pt x="72" y="17"/>
                    <a:pt x="72" y="17"/>
                    <a:pt x="72" y="17"/>
                  </a:cubicBezTo>
                  <a:cubicBezTo>
                    <a:pt x="92" y="1"/>
                    <a:pt x="92" y="1"/>
                    <a:pt x="92" y="1"/>
                  </a:cubicBezTo>
                  <a:cubicBezTo>
                    <a:pt x="93" y="0"/>
                    <a:pt x="94" y="0"/>
                    <a:pt x="95" y="1"/>
                  </a:cubicBezTo>
                  <a:close/>
                  <a:moveTo>
                    <a:pt x="35" y="59"/>
                  </a:moveTo>
                  <a:cubicBezTo>
                    <a:pt x="35" y="59"/>
                    <a:pt x="35" y="59"/>
                    <a:pt x="35" y="59"/>
                  </a:cubicBezTo>
                  <a:cubicBezTo>
                    <a:pt x="36" y="58"/>
                    <a:pt x="37" y="58"/>
                    <a:pt x="38" y="59"/>
                  </a:cubicBezTo>
                  <a:cubicBezTo>
                    <a:pt x="39" y="59"/>
                    <a:pt x="39" y="61"/>
                    <a:pt x="38" y="62"/>
                  </a:cubicBezTo>
                  <a:cubicBezTo>
                    <a:pt x="17" y="83"/>
                    <a:pt x="17" y="83"/>
                    <a:pt x="17" y="83"/>
                  </a:cubicBezTo>
                  <a:cubicBezTo>
                    <a:pt x="16" y="84"/>
                    <a:pt x="15" y="84"/>
                    <a:pt x="14" y="83"/>
                  </a:cubicBezTo>
                  <a:cubicBezTo>
                    <a:pt x="13" y="82"/>
                    <a:pt x="13" y="80"/>
                    <a:pt x="14" y="80"/>
                  </a:cubicBezTo>
                  <a:cubicBezTo>
                    <a:pt x="35" y="59"/>
                    <a:pt x="35" y="59"/>
                    <a:pt x="35" y="59"/>
                  </a:cubicBezTo>
                  <a:close/>
                  <a:moveTo>
                    <a:pt x="44" y="68"/>
                  </a:moveTo>
                  <a:cubicBezTo>
                    <a:pt x="44" y="68"/>
                    <a:pt x="44" y="68"/>
                    <a:pt x="44" y="68"/>
                  </a:cubicBezTo>
                  <a:cubicBezTo>
                    <a:pt x="45" y="67"/>
                    <a:pt x="47" y="67"/>
                    <a:pt x="48" y="68"/>
                  </a:cubicBezTo>
                  <a:cubicBezTo>
                    <a:pt x="49" y="69"/>
                    <a:pt x="49" y="70"/>
                    <a:pt x="48" y="71"/>
                  </a:cubicBezTo>
                  <a:cubicBezTo>
                    <a:pt x="27" y="92"/>
                    <a:pt x="27" y="92"/>
                    <a:pt x="27" y="92"/>
                  </a:cubicBezTo>
                  <a:cubicBezTo>
                    <a:pt x="26" y="93"/>
                    <a:pt x="24" y="93"/>
                    <a:pt x="23" y="92"/>
                  </a:cubicBezTo>
                  <a:cubicBezTo>
                    <a:pt x="22" y="91"/>
                    <a:pt x="22" y="90"/>
                    <a:pt x="23" y="89"/>
                  </a:cubicBezTo>
                  <a:cubicBezTo>
                    <a:pt x="44" y="68"/>
                    <a:pt x="44" y="68"/>
                    <a:pt x="44" y="68"/>
                  </a:cubicBezTo>
                  <a:close/>
                  <a:moveTo>
                    <a:pt x="67" y="66"/>
                  </a:moveTo>
                  <a:cubicBezTo>
                    <a:pt x="67" y="66"/>
                    <a:pt x="67" y="66"/>
                    <a:pt x="67" y="66"/>
                  </a:cubicBezTo>
                  <a:cubicBezTo>
                    <a:pt x="40" y="39"/>
                    <a:pt x="40" y="39"/>
                    <a:pt x="40" y="39"/>
                  </a:cubicBezTo>
                  <a:cubicBezTo>
                    <a:pt x="37" y="42"/>
                    <a:pt x="37" y="42"/>
                    <a:pt x="37" y="42"/>
                  </a:cubicBezTo>
                  <a:cubicBezTo>
                    <a:pt x="39" y="43"/>
                    <a:pt x="39" y="43"/>
                    <a:pt x="39" y="43"/>
                  </a:cubicBezTo>
                  <a:cubicBezTo>
                    <a:pt x="39" y="43"/>
                    <a:pt x="39" y="43"/>
                    <a:pt x="39" y="43"/>
                  </a:cubicBezTo>
                  <a:cubicBezTo>
                    <a:pt x="39" y="43"/>
                    <a:pt x="39" y="43"/>
                    <a:pt x="39" y="43"/>
                  </a:cubicBezTo>
                  <a:cubicBezTo>
                    <a:pt x="63" y="67"/>
                    <a:pt x="63" y="67"/>
                    <a:pt x="63" y="67"/>
                  </a:cubicBezTo>
                  <a:cubicBezTo>
                    <a:pt x="63" y="67"/>
                    <a:pt x="63" y="67"/>
                    <a:pt x="63" y="67"/>
                  </a:cubicBezTo>
                  <a:cubicBezTo>
                    <a:pt x="65" y="69"/>
                    <a:pt x="65" y="69"/>
                    <a:pt x="65" y="69"/>
                  </a:cubicBezTo>
                  <a:cubicBezTo>
                    <a:pt x="67" y="66"/>
                    <a:pt x="67" y="66"/>
                    <a:pt x="67" y="66"/>
                  </a:cubicBezTo>
                  <a:close/>
                  <a:moveTo>
                    <a:pt x="28" y="97"/>
                  </a:moveTo>
                  <a:cubicBezTo>
                    <a:pt x="28" y="97"/>
                    <a:pt x="28" y="97"/>
                    <a:pt x="28" y="97"/>
                  </a:cubicBezTo>
                  <a:cubicBezTo>
                    <a:pt x="54" y="70"/>
                    <a:pt x="54" y="70"/>
                    <a:pt x="54" y="70"/>
                  </a:cubicBezTo>
                  <a:cubicBezTo>
                    <a:pt x="36" y="52"/>
                    <a:pt x="36" y="52"/>
                    <a:pt x="36" y="52"/>
                  </a:cubicBezTo>
                  <a:cubicBezTo>
                    <a:pt x="9" y="79"/>
                    <a:pt x="9" y="79"/>
                    <a:pt x="9" y="79"/>
                  </a:cubicBezTo>
                  <a:cubicBezTo>
                    <a:pt x="9" y="79"/>
                    <a:pt x="9" y="80"/>
                    <a:pt x="9" y="81"/>
                  </a:cubicBezTo>
                  <a:cubicBezTo>
                    <a:pt x="9" y="81"/>
                    <a:pt x="9" y="81"/>
                    <a:pt x="9" y="81"/>
                  </a:cubicBezTo>
                  <a:cubicBezTo>
                    <a:pt x="9" y="81"/>
                    <a:pt x="9" y="82"/>
                    <a:pt x="9" y="83"/>
                  </a:cubicBezTo>
                  <a:cubicBezTo>
                    <a:pt x="24" y="97"/>
                    <a:pt x="24" y="97"/>
                    <a:pt x="24" y="97"/>
                  </a:cubicBezTo>
                  <a:cubicBezTo>
                    <a:pt x="24" y="97"/>
                    <a:pt x="25" y="98"/>
                    <a:pt x="26" y="98"/>
                  </a:cubicBezTo>
                  <a:cubicBezTo>
                    <a:pt x="26" y="98"/>
                    <a:pt x="26" y="98"/>
                    <a:pt x="26" y="98"/>
                  </a:cubicBezTo>
                  <a:cubicBezTo>
                    <a:pt x="26" y="98"/>
                    <a:pt x="27" y="97"/>
                    <a:pt x="28" y="97"/>
                  </a:cubicBezTo>
                  <a:close/>
                  <a:moveTo>
                    <a:pt x="100" y="13"/>
                  </a:moveTo>
                  <a:cubicBezTo>
                    <a:pt x="100" y="13"/>
                    <a:pt x="100" y="13"/>
                    <a:pt x="100" y="13"/>
                  </a:cubicBezTo>
                  <a:cubicBezTo>
                    <a:pt x="93" y="6"/>
                    <a:pt x="93" y="6"/>
                    <a:pt x="93" y="6"/>
                  </a:cubicBezTo>
                  <a:cubicBezTo>
                    <a:pt x="78" y="19"/>
                    <a:pt x="78" y="19"/>
                    <a:pt x="78" y="19"/>
                  </a:cubicBezTo>
                  <a:cubicBezTo>
                    <a:pt x="88" y="29"/>
                    <a:pt x="88" y="29"/>
                    <a:pt x="88" y="29"/>
                  </a:cubicBezTo>
                  <a:cubicBezTo>
                    <a:pt x="100" y="13"/>
                    <a:pt x="100" y="13"/>
                    <a:pt x="100" y="1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66" name="Freeform 38"/>
            <p:cNvSpPr>
              <a:spLocks noEditPoints="1"/>
            </p:cNvSpPr>
            <p:nvPr/>
          </p:nvSpPr>
          <p:spPr bwMode="auto">
            <a:xfrm>
              <a:off x="3231" y="2237"/>
              <a:ext cx="106" cy="102"/>
            </a:xfrm>
            <a:custGeom>
              <a:gdLst>
                <a:gd fmla="*/ 27 w 108" name="T0"/>
                <a:gd fmla="*/ 79 h 104" name="T1"/>
                <a:gd fmla="*/ 22 w 108" name="T2"/>
                <a:gd fmla="*/ 91 h 104" name="T3"/>
                <a:gd fmla="*/ 15 w 108" name="T4"/>
                <a:gd fmla="*/ 84 h 104" name="T5"/>
                <a:gd fmla="*/ 22 w 108" name="T6"/>
                <a:gd fmla="*/ 77 h 104" name="T7"/>
                <a:gd fmla="*/ 95 w 108" name="T8"/>
                <a:gd fmla="*/ 0 h 104" name="T9"/>
                <a:gd fmla="*/ 108 w 108" name="T10"/>
                <a:gd fmla="*/ 13 h 104" name="T11"/>
                <a:gd fmla="*/ 108 w 108" name="T12"/>
                <a:gd fmla="*/ 45 h 104" name="T13"/>
                <a:gd fmla="*/ 108 w 108" name="T14"/>
                <a:gd fmla="*/ 77 h 104" name="T15"/>
                <a:gd fmla="*/ 104 w 108" name="T16"/>
                <a:gd fmla="*/ 100 h 104" name="T17"/>
                <a:gd fmla="*/ 4 w 108" name="T18"/>
                <a:gd fmla="*/ 100 h 104" name="T19"/>
                <a:gd fmla="*/ 0 w 108" name="T20"/>
                <a:gd fmla="*/ 77 h 104" name="T21"/>
                <a:gd fmla="*/ 0 w 108" name="T22"/>
                <a:gd fmla="*/ 45 h 104" name="T23"/>
                <a:gd fmla="*/ 0 w 108" name="T24"/>
                <a:gd fmla="*/ 13 h 104" name="T25"/>
                <a:gd fmla="*/ 13 w 108" name="T26"/>
                <a:gd fmla="*/ 0 h 104" name="T27"/>
                <a:gd fmla="*/ 13 w 108" name="T28"/>
                <a:gd fmla="*/ 8 h 104" name="T29"/>
                <a:gd fmla="*/ 10 w 108" name="T30"/>
                <a:gd fmla="*/ 10 h 104" name="T31"/>
                <a:gd fmla="*/ 10 w 108" name="T32"/>
                <a:gd fmla="*/ 30 h 104" name="T33"/>
                <a:gd fmla="*/ 13 w 108" name="T34"/>
                <a:gd fmla="*/ 32 h 104" name="T35"/>
                <a:gd fmla="*/ 95 w 108" name="T36"/>
                <a:gd fmla="*/ 32 h 104" name="T37"/>
                <a:gd fmla="*/ 98 w 108" name="T38"/>
                <a:gd fmla="*/ 31 h 104" name="T39"/>
                <a:gd fmla="*/ 98 w 108" name="T40"/>
                <a:gd fmla="*/ 10 h 104" name="T41"/>
                <a:gd fmla="*/ 95 w 108" name="T42"/>
                <a:gd fmla="*/ 40 h 104" name="T43"/>
                <a:gd fmla="*/ 13 w 108" name="T44"/>
                <a:gd fmla="*/ 40 h 104" name="T45"/>
                <a:gd fmla="*/ 10 w 108" name="T46"/>
                <a:gd fmla="*/ 41 h 104" name="T47"/>
                <a:gd fmla="*/ 9 w 108" name="T48"/>
                <a:gd fmla="*/ 59 h 104" name="T49"/>
                <a:gd fmla="*/ 10 w 108" name="T50"/>
                <a:gd fmla="*/ 63 h 104" name="T51"/>
                <a:gd fmla="*/ 95 w 108" name="T52"/>
                <a:gd fmla="*/ 64 h 104" name="T53"/>
                <a:gd fmla="*/ 98 w 108" name="T54"/>
                <a:gd fmla="*/ 63 h 104" name="T55"/>
                <a:gd fmla="*/ 100 w 108" name="T56"/>
                <a:gd fmla="*/ 45 h 104" name="T57"/>
                <a:gd fmla="*/ 98 w 108" name="T58"/>
                <a:gd fmla="*/ 41 h 104" name="T59"/>
                <a:gd fmla="*/ 95 w 108" name="T60"/>
                <a:gd fmla="*/ 72 h 104" name="T61"/>
                <a:gd fmla="*/ 13 w 108" name="T62"/>
                <a:gd fmla="*/ 72 h 104" name="T63"/>
                <a:gd fmla="*/ 10 w 108" name="T64"/>
                <a:gd fmla="*/ 73 h 104" name="T65"/>
                <a:gd fmla="*/ 10 w 108" name="T66"/>
                <a:gd fmla="*/ 94 h 104" name="T67"/>
                <a:gd fmla="*/ 13 w 108" name="T68"/>
                <a:gd fmla="*/ 96 h 104" name="T69"/>
                <a:gd fmla="*/ 98 w 108" name="T70"/>
                <a:gd fmla="*/ 95 h 104" name="T71"/>
                <a:gd fmla="*/ 100 w 108" name="T72"/>
                <a:gd fmla="*/ 77 h 104" name="T73"/>
                <a:gd fmla="*/ 98 w 108" name="T74"/>
                <a:gd fmla="*/ 73 h 104" name="T75"/>
                <a:gd fmla="*/ 22 w 108" name="T76"/>
                <a:gd fmla="*/ 13 h 104" name="T77"/>
                <a:gd fmla="*/ 30 w 108" name="T78"/>
                <a:gd fmla="*/ 20 h 104" name="T79"/>
                <a:gd fmla="*/ 22 w 108" name="T80"/>
                <a:gd fmla="*/ 28 h 104" name="T81"/>
                <a:gd fmla="*/ 15 w 108" name="T82"/>
                <a:gd fmla="*/ 20 h 104" name="T83"/>
                <a:gd fmla="*/ 22 w 108" name="T84"/>
                <a:gd fmla="*/ 13 h 104" name="T85"/>
                <a:gd fmla="*/ 22 w 108" name="T86"/>
                <a:gd fmla="*/ 18 h 104" name="T87"/>
                <a:gd fmla="*/ 20 w 108" name="T88"/>
                <a:gd fmla="*/ 20 h 104" name="T89"/>
                <a:gd fmla="*/ 22 w 108" name="T90"/>
                <a:gd fmla="*/ 23 h 104" name="T91"/>
                <a:gd fmla="*/ 25 w 108" name="T92"/>
                <a:gd fmla="*/ 20 h 104" name="T93"/>
                <a:gd fmla="*/ 22 w 108" name="T94"/>
                <a:gd fmla="*/ 45 h 104" name="T95"/>
                <a:gd fmla="*/ 27 w 108" name="T96"/>
                <a:gd fmla="*/ 47 h 104" name="T97"/>
                <a:gd fmla="*/ 27 w 108" name="T98"/>
                <a:gd fmla="*/ 57 h 104" name="T99"/>
                <a:gd fmla="*/ 17 w 108" name="T100"/>
                <a:gd fmla="*/ 57 h 104" name="T101"/>
                <a:gd fmla="*/ 17 w 108" name="T102"/>
                <a:gd fmla="*/ 47 h 104" name="T103"/>
                <a:gd fmla="*/ 24 w 108" name="T104"/>
                <a:gd fmla="*/ 50 h 104" name="T105"/>
                <a:gd fmla="*/ 20 w 108" name="T106"/>
                <a:gd fmla="*/ 50 h 104" name="T107"/>
                <a:gd fmla="*/ 20 w 108" name="T108"/>
                <a:gd fmla="*/ 54 h 104" name="T109"/>
                <a:gd fmla="*/ 24 w 108" name="T110"/>
                <a:gd fmla="*/ 54 h 104" name="T111"/>
                <a:gd fmla="*/ 24 w 108" name="T112"/>
                <a:gd fmla="*/ 50 h 104" name="T113"/>
                <a:gd fmla="*/ 22 w 108" name="T114"/>
                <a:gd fmla="*/ 81 h 104" name="T115"/>
                <a:gd fmla="*/ 20 w 108" name="T116"/>
                <a:gd fmla="*/ 84 h 104" name="T117"/>
                <a:gd fmla="*/ 22 w 108" name="T118"/>
                <a:gd fmla="*/ 86 h 104" name="T119"/>
                <a:gd fmla="*/ 25 w 108" name="T120"/>
                <a:gd fmla="*/ 84 h 1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4" w="108">
                  <a:moveTo>
                    <a:pt x="22" y="77"/>
                  </a:moveTo>
                  <a:cubicBezTo>
                    <a:pt x="24" y="77"/>
                    <a:pt x="26" y="77"/>
                    <a:pt x="27" y="79"/>
                  </a:cubicBezTo>
                  <a:cubicBezTo>
                    <a:pt x="27" y="79"/>
                    <a:pt x="27" y="79"/>
                    <a:pt x="27" y="79"/>
                  </a:cubicBezTo>
                  <a:cubicBezTo>
                    <a:pt x="29" y="80"/>
                    <a:pt x="30" y="82"/>
                    <a:pt x="30" y="84"/>
                  </a:cubicBezTo>
                  <a:cubicBezTo>
                    <a:pt x="30" y="86"/>
                    <a:pt x="29" y="88"/>
                    <a:pt x="27" y="89"/>
                  </a:cubicBezTo>
                  <a:cubicBezTo>
                    <a:pt x="26" y="91"/>
                    <a:pt x="24" y="91"/>
                    <a:pt x="22" y="91"/>
                  </a:cubicBezTo>
                  <a:cubicBezTo>
                    <a:pt x="20" y="91"/>
                    <a:pt x="18" y="91"/>
                    <a:pt x="17" y="89"/>
                  </a:cubicBezTo>
                  <a:cubicBezTo>
                    <a:pt x="17" y="89"/>
                    <a:pt x="17" y="89"/>
                    <a:pt x="17" y="89"/>
                  </a:cubicBezTo>
                  <a:cubicBezTo>
                    <a:pt x="16" y="88"/>
                    <a:pt x="15" y="86"/>
                    <a:pt x="15" y="84"/>
                  </a:cubicBezTo>
                  <a:cubicBezTo>
                    <a:pt x="15" y="82"/>
                    <a:pt x="16" y="80"/>
                    <a:pt x="17" y="79"/>
                  </a:cubicBezTo>
                  <a:cubicBezTo>
                    <a:pt x="17" y="79"/>
                    <a:pt x="17" y="79"/>
                    <a:pt x="17" y="79"/>
                  </a:cubicBezTo>
                  <a:cubicBezTo>
                    <a:pt x="18" y="77"/>
                    <a:pt x="20" y="77"/>
                    <a:pt x="22" y="77"/>
                  </a:cubicBezTo>
                  <a:close/>
                  <a:moveTo>
                    <a:pt x="13" y="0"/>
                  </a:moveTo>
                  <a:cubicBezTo>
                    <a:pt x="13" y="0"/>
                    <a:pt x="13" y="0"/>
                    <a:pt x="13" y="0"/>
                  </a:cubicBezTo>
                  <a:cubicBezTo>
                    <a:pt x="95" y="0"/>
                    <a:pt x="95" y="0"/>
                    <a:pt x="95" y="0"/>
                  </a:cubicBezTo>
                  <a:cubicBezTo>
                    <a:pt x="99" y="0"/>
                    <a:pt x="102" y="1"/>
                    <a:pt x="104" y="4"/>
                  </a:cubicBezTo>
                  <a:cubicBezTo>
                    <a:pt x="104" y="4"/>
                    <a:pt x="104" y="4"/>
                    <a:pt x="104" y="4"/>
                  </a:cubicBezTo>
                  <a:cubicBezTo>
                    <a:pt x="106" y="6"/>
                    <a:pt x="108" y="9"/>
                    <a:pt x="108" y="13"/>
                  </a:cubicBezTo>
                  <a:cubicBezTo>
                    <a:pt x="108" y="27"/>
                    <a:pt x="108" y="27"/>
                    <a:pt x="108" y="27"/>
                  </a:cubicBezTo>
                  <a:cubicBezTo>
                    <a:pt x="108" y="31"/>
                    <a:pt x="107" y="34"/>
                    <a:pt x="104" y="36"/>
                  </a:cubicBezTo>
                  <a:cubicBezTo>
                    <a:pt x="107" y="38"/>
                    <a:pt x="108" y="41"/>
                    <a:pt x="108" y="45"/>
                  </a:cubicBezTo>
                  <a:cubicBezTo>
                    <a:pt x="108" y="59"/>
                    <a:pt x="108" y="59"/>
                    <a:pt x="108" y="59"/>
                  </a:cubicBezTo>
                  <a:cubicBezTo>
                    <a:pt x="108" y="63"/>
                    <a:pt x="107" y="66"/>
                    <a:pt x="104" y="68"/>
                  </a:cubicBezTo>
                  <a:cubicBezTo>
                    <a:pt x="107" y="70"/>
                    <a:pt x="108" y="73"/>
                    <a:pt x="108" y="77"/>
                  </a:cubicBezTo>
                  <a:cubicBezTo>
                    <a:pt x="108" y="91"/>
                    <a:pt x="108" y="91"/>
                    <a:pt x="108" y="91"/>
                  </a:cubicBezTo>
                  <a:cubicBezTo>
                    <a:pt x="108" y="95"/>
                    <a:pt x="106" y="98"/>
                    <a:pt x="104" y="100"/>
                  </a:cubicBezTo>
                  <a:cubicBezTo>
                    <a:pt x="104" y="100"/>
                    <a:pt x="104" y="100"/>
                    <a:pt x="104" y="100"/>
                  </a:cubicBezTo>
                  <a:cubicBezTo>
                    <a:pt x="102" y="103"/>
                    <a:pt x="99" y="104"/>
                    <a:pt x="95" y="104"/>
                  </a:cubicBezTo>
                  <a:cubicBezTo>
                    <a:pt x="13" y="104"/>
                    <a:pt x="13" y="104"/>
                    <a:pt x="13" y="104"/>
                  </a:cubicBezTo>
                  <a:cubicBezTo>
                    <a:pt x="10" y="104"/>
                    <a:pt x="6" y="103"/>
                    <a:pt x="4" y="100"/>
                  </a:cubicBezTo>
                  <a:cubicBezTo>
                    <a:pt x="4" y="100"/>
                    <a:pt x="4" y="100"/>
                    <a:pt x="4" y="100"/>
                  </a:cubicBezTo>
                  <a:cubicBezTo>
                    <a:pt x="2" y="98"/>
                    <a:pt x="0" y="95"/>
                    <a:pt x="0" y="91"/>
                  </a:cubicBezTo>
                  <a:cubicBezTo>
                    <a:pt x="0" y="77"/>
                    <a:pt x="0" y="77"/>
                    <a:pt x="0" y="77"/>
                  </a:cubicBezTo>
                  <a:cubicBezTo>
                    <a:pt x="0" y="73"/>
                    <a:pt x="2" y="70"/>
                    <a:pt x="4" y="68"/>
                  </a:cubicBezTo>
                  <a:cubicBezTo>
                    <a:pt x="2" y="66"/>
                    <a:pt x="0" y="63"/>
                    <a:pt x="0" y="59"/>
                  </a:cubicBezTo>
                  <a:cubicBezTo>
                    <a:pt x="0" y="45"/>
                    <a:pt x="0" y="45"/>
                    <a:pt x="0" y="45"/>
                  </a:cubicBezTo>
                  <a:cubicBezTo>
                    <a:pt x="0" y="41"/>
                    <a:pt x="2" y="38"/>
                    <a:pt x="4" y="36"/>
                  </a:cubicBezTo>
                  <a:cubicBezTo>
                    <a:pt x="2" y="34"/>
                    <a:pt x="0" y="31"/>
                    <a:pt x="0" y="27"/>
                  </a:cubicBezTo>
                  <a:cubicBezTo>
                    <a:pt x="0" y="13"/>
                    <a:pt x="0" y="13"/>
                    <a:pt x="0" y="13"/>
                  </a:cubicBezTo>
                  <a:cubicBezTo>
                    <a:pt x="0" y="9"/>
                    <a:pt x="2" y="6"/>
                    <a:pt x="4" y="4"/>
                  </a:cubicBezTo>
                  <a:cubicBezTo>
                    <a:pt x="4" y="4"/>
                    <a:pt x="4" y="4"/>
                    <a:pt x="4" y="4"/>
                  </a:cubicBezTo>
                  <a:cubicBezTo>
                    <a:pt x="6" y="1"/>
                    <a:pt x="10" y="0"/>
                    <a:pt x="13" y="0"/>
                  </a:cubicBezTo>
                  <a:close/>
                  <a:moveTo>
                    <a:pt x="95" y="8"/>
                  </a:moveTo>
                  <a:cubicBezTo>
                    <a:pt x="95" y="8"/>
                    <a:pt x="95" y="8"/>
                    <a:pt x="95" y="8"/>
                  </a:cubicBezTo>
                  <a:cubicBezTo>
                    <a:pt x="13" y="8"/>
                    <a:pt x="13" y="8"/>
                    <a:pt x="13" y="8"/>
                  </a:cubicBezTo>
                  <a:cubicBezTo>
                    <a:pt x="12" y="8"/>
                    <a:pt x="11" y="9"/>
                    <a:pt x="10" y="9"/>
                  </a:cubicBezTo>
                  <a:cubicBezTo>
                    <a:pt x="10" y="10"/>
                    <a:pt x="10" y="10"/>
                    <a:pt x="10" y="10"/>
                  </a:cubicBezTo>
                  <a:cubicBezTo>
                    <a:pt x="10" y="10"/>
                    <a:pt x="10" y="10"/>
                    <a:pt x="10" y="10"/>
                  </a:cubicBezTo>
                  <a:cubicBezTo>
                    <a:pt x="9" y="10"/>
                    <a:pt x="9" y="12"/>
                    <a:pt x="9" y="13"/>
                  </a:cubicBezTo>
                  <a:cubicBezTo>
                    <a:pt x="9" y="27"/>
                    <a:pt x="9" y="27"/>
                    <a:pt x="9" y="27"/>
                  </a:cubicBezTo>
                  <a:cubicBezTo>
                    <a:pt x="9" y="29"/>
                    <a:pt x="9" y="30"/>
                    <a:pt x="10" y="30"/>
                  </a:cubicBezTo>
                  <a:cubicBezTo>
                    <a:pt x="10" y="31"/>
                    <a:pt x="10" y="31"/>
                    <a:pt x="10" y="31"/>
                  </a:cubicBezTo>
                  <a:cubicBezTo>
                    <a:pt x="10" y="31"/>
                    <a:pt x="10" y="31"/>
                    <a:pt x="10" y="31"/>
                  </a:cubicBezTo>
                  <a:cubicBezTo>
                    <a:pt x="11" y="31"/>
                    <a:pt x="12" y="32"/>
                    <a:pt x="13" y="32"/>
                  </a:cubicBezTo>
                  <a:cubicBezTo>
                    <a:pt x="13" y="32"/>
                    <a:pt x="13" y="32"/>
                    <a:pt x="13" y="32"/>
                  </a:cubicBezTo>
                  <a:cubicBezTo>
                    <a:pt x="95" y="32"/>
                    <a:pt x="95" y="32"/>
                    <a:pt x="95" y="32"/>
                  </a:cubicBezTo>
                  <a:cubicBezTo>
                    <a:pt x="95" y="32"/>
                    <a:pt x="95" y="32"/>
                    <a:pt x="95" y="32"/>
                  </a:cubicBezTo>
                  <a:cubicBezTo>
                    <a:pt x="96" y="32"/>
                    <a:pt x="97" y="31"/>
                    <a:pt x="98" y="31"/>
                  </a:cubicBezTo>
                  <a:cubicBezTo>
                    <a:pt x="98" y="31"/>
                    <a:pt x="98" y="31"/>
                    <a:pt x="98" y="31"/>
                  </a:cubicBezTo>
                  <a:cubicBezTo>
                    <a:pt x="98" y="31"/>
                    <a:pt x="98" y="31"/>
                    <a:pt x="98" y="31"/>
                  </a:cubicBezTo>
                  <a:cubicBezTo>
                    <a:pt x="99" y="30"/>
                    <a:pt x="100" y="29"/>
                    <a:pt x="100" y="27"/>
                  </a:cubicBezTo>
                  <a:cubicBezTo>
                    <a:pt x="100" y="13"/>
                    <a:pt x="100" y="13"/>
                    <a:pt x="100" y="13"/>
                  </a:cubicBezTo>
                  <a:cubicBezTo>
                    <a:pt x="100" y="12"/>
                    <a:pt x="99" y="10"/>
                    <a:pt x="98" y="10"/>
                  </a:cubicBezTo>
                  <a:cubicBezTo>
                    <a:pt x="98" y="10"/>
                    <a:pt x="98" y="10"/>
                    <a:pt x="98" y="10"/>
                  </a:cubicBezTo>
                  <a:cubicBezTo>
                    <a:pt x="98" y="9"/>
                    <a:pt x="96" y="8"/>
                    <a:pt x="95" y="8"/>
                  </a:cubicBezTo>
                  <a:close/>
                  <a:moveTo>
                    <a:pt x="95" y="40"/>
                  </a:moveTo>
                  <a:cubicBezTo>
                    <a:pt x="95" y="40"/>
                    <a:pt x="95" y="40"/>
                    <a:pt x="95" y="40"/>
                  </a:cubicBezTo>
                  <a:cubicBezTo>
                    <a:pt x="95" y="40"/>
                    <a:pt x="95" y="40"/>
                    <a:pt x="95" y="40"/>
                  </a:cubicBezTo>
                  <a:cubicBezTo>
                    <a:pt x="13" y="40"/>
                    <a:pt x="13" y="40"/>
                    <a:pt x="13" y="40"/>
                  </a:cubicBezTo>
                  <a:cubicBezTo>
                    <a:pt x="13" y="40"/>
                    <a:pt x="13" y="40"/>
                    <a:pt x="13" y="40"/>
                  </a:cubicBezTo>
                  <a:cubicBezTo>
                    <a:pt x="12" y="40"/>
                    <a:pt x="11" y="41"/>
                    <a:pt x="10" y="41"/>
                  </a:cubicBezTo>
                  <a:cubicBezTo>
                    <a:pt x="10" y="41"/>
                    <a:pt x="10" y="41"/>
                    <a:pt x="10" y="41"/>
                  </a:cubicBezTo>
                  <a:cubicBezTo>
                    <a:pt x="10" y="42"/>
                    <a:pt x="10" y="42"/>
                    <a:pt x="10" y="42"/>
                  </a:cubicBezTo>
                  <a:cubicBezTo>
                    <a:pt x="9" y="42"/>
                    <a:pt x="9" y="43"/>
                    <a:pt x="9" y="45"/>
                  </a:cubicBezTo>
                  <a:cubicBezTo>
                    <a:pt x="9" y="59"/>
                    <a:pt x="9" y="59"/>
                    <a:pt x="9" y="59"/>
                  </a:cubicBezTo>
                  <a:cubicBezTo>
                    <a:pt x="9" y="61"/>
                    <a:pt x="9" y="62"/>
                    <a:pt x="10" y="62"/>
                  </a:cubicBezTo>
                  <a:cubicBezTo>
                    <a:pt x="10" y="63"/>
                    <a:pt x="10" y="63"/>
                    <a:pt x="10" y="63"/>
                  </a:cubicBezTo>
                  <a:cubicBezTo>
                    <a:pt x="10" y="63"/>
                    <a:pt x="10" y="63"/>
                    <a:pt x="10" y="63"/>
                  </a:cubicBezTo>
                  <a:cubicBezTo>
                    <a:pt x="11" y="63"/>
                    <a:pt x="12" y="64"/>
                    <a:pt x="13" y="64"/>
                  </a:cubicBezTo>
                  <a:cubicBezTo>
                    <a:pt x="13" y="64"/>
                    <a:pt x="13" y="64"/>
                    <a:pt x="13" y="64"/>
                  </a:cubicBezTo>
                  <a:cubicBezTo>
                    <a:pt x="95" y="64"/>
                    <a:pt x="95" y="64"/>
                    <a:pt x="95" y="64"/>
                  </a:cubicBezTo>
                  <a:cubicBezTo>
                    <a:pt x="95" y="64"/>
                    <a:pt x="95" y="64"/>
                    <a:pt x="95" y="64"/>
                  </a:cubicBezTo>
                  <a:cubicBezTo>
                    <a:pt x="96" y="64"/>
                    <a:pt x="97" y="63"/>
                    <a:pt x="98" y="63"/>
                  </a:cubicBezTo>
                  <a:cubicBezTo>
                    <a:pt x="98" y="63"/>
                    <a:pt x="98" y="63"/>
                    <a:pt x="98" y="63"/>
                  </a:cubicBezTo>
                  <a:cubicBezTo>
                    <a:pt x="98" y="63"/>
                    <a:pt x="98" y="63"/>
                    <a:pt x="98" y="63"/>
                  </a:cubicBezTo>
                  <a:cubicBezTo>
                    <a:pt x="99" y="62"/>
                    <a:pt x="100" y="61"/>
                    <a:pt x="100" y="59"/>
                  </a:cubicBezTo>
                  <a:cubicBezTo>
                    <a:pt x="100" y="45"/>
                    <a:pt x="100" y="45"/>
                    <a:pt x="100" y="45"/>
                  </a:cubicBezTo>
                  <a:cubicBezTo>
                    <a:pt x="100" y="43"/>
                    <a:pt x="99" y="42"/>
                    <a:pt x="98" y="42"/>
                  </a:cubicBezTo>
                  <a:cubicBezTo>
                    <a:pt x="98" y="42"/>
                    <a:pt x="98" y="42"/>
                    <a:pt x="98" y="42"/>
                  </a:cubicBezTo>
                  <a:cubicBezTo>
                    <a:pt x="98" y="41"/>
                    <a:pt x="98" y="41"/>
                    <a:pt x="98" y="41"/>
                  </a:cubicBezTo>
                  <a:cubicBezTo>
                    <a:pt x="98" y="41"/>
                    <a:pt x="96" y="40"/>
                    <a:pt x="95" y="40"/>
                  </a:cubicBezTo>
                  <a:close/>
                  <a:moveTo>
                    <a:pt x="95" y="72"/>
                  </a:moveTo>
                  <a:cubicBezTo>
                    <a:pt x="95" y="72"/>
                    <a:pt x="95" y="72"/>
                    <a:pt x="95" y="72"/>
                  </a:cubicBezTo>
                  <a:cubicBezTo>
                    <a:pt x="95" y="72"/>
                    <a:pt x="95" y="72"/>
                    <a:pt x="95" y="72"/>
                  </a:cubicBezTo>
                  <a:cubicBezTo>
                    <a:pt x="13" y="72"/>
                    <a:pt x="13" y="72"/>
                    <a:pt x="13" y="72"/>
                  </a:cubicBezTo>
                  <a:cubicBezTo>
                    <a:pt x="13" y="72"/>
                    <a:pt x="13" y="72"/>
                    <a:pt x="13" y="72"/>
                  </a:cubicBezTo>
                  <a:cubicBezTo>
                    <a:pt x="12" y="72"/>
                    <a:pt x="11" y="73"/>
                    <a:pt x="10" y="73"/>
                  </a:cubicBezTo>
                  <a:cubicBezTo>
                    <a:pt x="10" y="73"/>
                    <a:pt x="10" y="73"/>
                    <a:pt x="10" y="73"/>
                  </a:cubicBezTo>
                  <a:cubicBezTo>
                    <a:pt x="10" y="73"/>
                    <a:pt x="10" y="73"/>
                    <a:pt x="10" y="73"/>
                  </a:cubicBezTo>
                  <a:cubicBezTo>
                    <a:pt x="9" y="74"/>
                    <a:pt x="9" y="75"/>
                    <a:pt x="9" y="77"/>
                  </a:cubicBezTo>
                  <a:cubicBezTo>
                    <a:pt x="9" y="91"/>
                    <a:pt x="9" y="91"/>
                    <a:pt x="9" y="91"/>
                  </a:cubicBezTo>
                  <a:cubicBezTo>
                    <a:pt x="9" y="92"/>
                    <a:pt x="9" y="94"/>
                    <a:pt x="10" y="94"/>
                  </a:cubicBezTo>
                  <a:cubicBezTo>
                    <a:pt x="10" y="94"/>
                    <a:pt x="10" y="94"/>
                    <a:pt x="10" y="94"/>
                  </a:cubicBezTo>
                  <a:cubicBezTo>
                    <a:pt x="10" y="95"/>
                    <a:pt x="10" y="95"/>
                    <a:pt x="10" y="95"/>
                  </a:cubicBezTo>
                  <a:cubicBezTo>
                    <a:pt x="11" y="95"/>
                    <a:pt x="12" y="96"/>
                    <a:pt x="13" y="96"/>
                  </a:cubicBezTo>
                  <a:cubicBezTo>
                    <a:pt x="95" y="96"/>
                    <a:pt x="95" y="96"/>
                    <a:pt x="95" y="96"/>
                  </a:cubicBezTo>
                  <a:cubicBezTo>
                    <a:pt x="96" y="96"/>
                    <a:pt x="97" y="95"/>
                    <a:pt x="98" y="95"/>
                  </a:cubicBezTo>
                  <a:cubicBezTo>
                    <a:pt x="98" y="95"/>
                    <a:pt x="98" y="95"/>
                    <a:pt x="98" y="95"/>
                  </a:cubicBezTo>
                  <a:cubicBezTo>
                    <a:pt x="98" y="94"/>
                    <a:pt x="98" y="94"/>
                    <a:pt x="98" y="94"/>
                  </a:cubicBezTo>
                  <a:cubicBezTo>
                    <a:pt x="99" y="94"/>
                    <a:pt x="100" y="93"/>
                    <a:pt x="100" y="91"/>
                  </a:cubicBezTo>
                  <a:cubicBezTo>
                    <a:pt x="100" y="77"/>
                    <a:pt x="100" y="77"/>
                    <a:pt x="100" y="77"/>
                  </a:cubicBezTo>
                  <a:cubicBezTo>
                    <a:pt x="100" y="75"/>
                    <a:pt x="99" y="74"/>
                    <a:pt x="98" y="74"/>
                  </a:cubicBezTo>
                  <a:cubicBezTo>
                    <a:pt x="98" y="73"/>
                    <a:pt x="98" y="73"/>
                    <a:pt x="98" y="73"/>
                  </a:cubicBezTo>
                  <a:cubicBezTo>
                    <a:pt x="98" y="73"/>
                    <a:pt x="98" y="73"/>
                    <a:pt x="98" y="73"/>
                  </a:cubicBezTo>
                  <a:cubicBezTo>
                    <a:pt x="98" y="73"/>
                    <a:pt x="96" y="72"/>
                    <a:pt x="95" y="72"/>
                  </a:cubicBezTo>
                  <a:close/>
                  <a:moveTo>
                    <a:pt x="22" y="13"/>
                  </a:moveTo>
                  <a:cubicBezTo>
                    <a:pt x="22" y="13"/>
                    <a:pt x="22" y="13"/>
                    <a:pt x="22" y="13"/>
                  </a:cubicBezTo>
                  <a:cubicBezTo>
                    <a:pt x="24" y="13"/>
                    <a:pt x="26" y="13"/>
                    <a:pt x="27" y="15"/>
                  </a:cubicBezTo>
                  <a:cubicBezTo>
                    <a:pt x="27" y="15"/>
                    <a:pt x="27" y="15"/>
                    <a:pt x="27" y="15"/>
                  </a:cubicBezTo>
                  <a:cubicBezTo>
                    <a:pt x="29" y="16"/>
                    <a:pt x="30" y="18"/>
                    <a:pt x="30" y="20"/>
                  </a:cubicBezTo>
                  <a:cubicBezTo>
                    <a:pt x="30" y="22"/>
                    <a:pt x="29" y="24"/>
                    <a:pt x="27" y="25"/>
                  </a:cubicBezTo>
                  <a:cubicBezTo>
                    <a:pt x="27" y="25"/>
                    <a:pt x="27" y="25"/>
                    <a:pt x="27" y="25"/>
                  </a:cubicBezTo>
                  <a:cubicBezTo>
                    <a:pt x="26" y="27"/>
                    <a:pt x="24" y="28"/>
                    <a:pt x="22" y="28"/>
                  </a:cubicBezTo>
                  <a:cubicBezTo>
                    <a:pt x="20" y="28"/>
                    <a:pt x="18" y="27"/>
                    <a:pt x="17" y="25"/>
                  </a:cubicBezTo>
                  <a:cubicBezTo>
                    <a:pt x="17" y="25"/>
                    <a:pt x="17" y="25"/>
                    <a:pt x="17" y="25"/>
                  </a:cubicBezTo>
                  <a:cubicBezTo>
                    <a:pt x="16" y="24"/>
                    <a:pt x="15" y="22"/>
                    <a:pt x="15" y="20"/>
                  </a:cubicBezTo>
                  <a:cubicBezTo>
                    <a:pt x="15" y="18"/>
                    <a:pt x="16" y="16"/>
                    <a:pt x="17" y="15"/>
                  </a:cubicBezTo>
                  <a:cubicBezTo>
                    <a:pt x="17" y="15"/>
                    <a:pt x="17" y="15"/>
                    <a:pt x="17" y="15"/>
                  </a:cubicBezTo>
                  <a:cubicBezTo>
                    <a:pt x="18" y="13"/>
                    <a:pt x="20" y="13"/>
                    <a:pt x="22" y="13"/>
                  </a:cubicBezTo>
                  <a:close/>
                  <a:moveTo>
                    <a:pt x="24" y="18"/>
                  </a:moveTo>
                  <a:cubicBezTo>
                    <a:pt x="24" y="18"/>
                    <a:pt x="24" y="18"/>
                    <a:pt x="24" y="18"/>
                  </a:cubicBezTo>
                  <a:cubicBezTo>
                    <a:pt x="24" y="18"/>
                    <a:pt x="23" y="18"/>
                    <a:pt x="22" y="18"/>
                  </a:cubicBezTo>
                  <a:cubicBezTo>
                    <a:pt x="22" y="18"/>
                    <a:pt x="21" y="18"/>
                    <a:pt x="20" y="18"/>
                  </a:cubicBezTo>
                  <a:cubicBezTo>
                    <a:pt x="20" y="18"/>
                    <a:pt x="20" y="18"/>
                    <a:pt x="20" y="18"/>
                  </a:cubicBezTo>
                  <a:cubicBezTo>
                    <a:pt x="20" y="19"/>
                    <a:pt x="20" y="19"/>
                    <a:pt x="20" y="20"/>
                  </a:cubicBezTo>
                  <a:cubicBezTo>
                    <a:pt x="20" y="21"/>
                    <a:pt x="20" y="21"/>
                    <a:pt x="20" y="22"/>
                  </a:cubicBezTo>
                  <a:cubicBezTo>
                    <a:pt x="20" y="22"/>
                    <a:pt x="20" y="22"/>
                    <a:pt x="20" y="22"/>
                  </a:cubicBezTo>
                  <a:cubicBezTo>
                    <a:pt x="21" y="22"/>
                    <a:pt x="22" y="23"/>
                    <a:pt x="22" y="23"/>
                  </a:cubicBezTo>
                  <a:cubicBezTo>
                    <a:pt x="23" y="23"/>
                    <a:pt x="24" y="22"/>
                    <a:pt x="24" y="22"/>
                  </a:cubicBezTo>
                  <a:cubicBezTo>
                    <a:pt x="24" y="22"/>
                    <a:pt x="24" y="22"/>
                    <a:pt x="24" y="22"/>
                  </a:cubicBezTo>
                  <a:cubicBezTo>
                    <a:pt x="24" y="21"/>
                    <a:pt x="25" y="21"/>
                    <a:pt x="25" y="20"/>
                  </a:cubicBezTo>
                  <a:cubicBezTo>
                    <a:pt x="25" y="19"/>
                    <a:pt x="24" y="19"/>
                    <a:pt x="24" y="18"/>
                  </a:cubicBezTo>
                  <a:cubicBezTo>
                    <a:pt x="24" y="18"/>
                    <a:pt x="24" y="18"/>
                    <a:pt x="24" y="18"/>
                  </a:cubicBezTo>
                  <a:close/>
                  <a:moveTo>
                    <a:pt x="22" y="45"/>
                  </a:moveTo>
                  <a:cubicBezTo>
                    <a:pt x="22" y="45"/>
                    <a:pt x="22" y="45"/>
                    <a:pt x="22" y="45"/>
                  </a:cubicBezTo>
                  <a:cubicBezTo>
                    <a:pt x="24" y="45"/>
                    <a:pt x="26" y="45"/>
                    <a:pt x="27" y="47"/>
                  </a:cubicBezTo>
                  <a:cubicBezTo>
                    <a:pt x="27" y="47"/>
                    <a:pt x="27" y="47"/>
                    <a:pt x="27" y="47"/>
                  </a:cubicBezTo>
                  <a:cubicBezTo>
                    <a:pt x="29" y="48"/>
                    <a:pt x="30" y="50"/>
                    <a:pt x="30" y="52"/>
                  </a:cubicBezTo>
                  <a:cubicBezTo>
                    <a:pt x="30" y="54"/>
                    <a:pt x="29" y="56"/>
                    <a:pt x="27" y="57"/>
                  </a:cubicBezTo>
                  <a:cubicBezTo>
                    <a:pt x="27" y="57"/>
                    <a:pt x="27" y="57"/>
                    <a:pt x="27" y="57"/>
                  </a:cubicBezTo>
                  <a:cubicBezTo>
                    <a:pt x="26" y="59"/>
                    <a:pt x="24" y="59"/>
                    <a:pt x="22" y="59"/>
                  </a:cubicBezTo>
                  <a:cubicBezTo>
                    <a:pt x="20" y="59"/>
                    <a:pt x="18" y="59"/>
                    <a:pt x="17" y="57"/>
                  </a:cubicBezTo>
                  <a:cubicBezTo>
                    <a:pt x="17" y="57"/>
                    <a:pt x="17" y="57"/>
                    <a:pt x="17" y="57"/>
                  </a:cubicBezTo>
                  <a:cubicBezTo>
                    <a:pt x="16" y="56"/>
                    <a:pt x="15" y="54"/>
                    <a:pt x="15" y="52"/>
                  </a:cubicBezTo>
                  <a:cubicBezTo>
                    <a:pt x="15" y="50"/>
                    <a:pt x="16" y="48"/>
                    <a:pt x="17" y="47"/>
                  </a:cubicBezTo>
                  <a:cubicBezTo>
                    <a:pt x="17" y="47"/>
                    <a:pt x="17" y="47"/>
                    <a:pt x="17" y="47"/>
                  </a:cubicBezTo>
                  <a:cubicBezTo>
                    <a:pt x="18" y="45"/>
                    <a:pt x="20" y="45"/>
                    <a:pt x="22" y="45"/>
                  </a:cubicBezTo>
                  <a:close/>
                  <a:moveTo>
                    <a:pt x="24" y="50"/>
                  </a:moveTo>
                  <a:cubicBezTo>
                    <a:pt x="24" y="50"/>
                    <a:pt x="24" y="50"/>
                    <a:pt x="24" y="50"/>
                  </a:cubicBezTo>
                  <a:cubicBezTo>
                    <a:pt x="24" y="50"/>
                    <a:pt x="23" y="49"/>
                    <a:pt x="22" y="49"/>
                  </a:cubicBezTo>
                  <a:cubicBezTo>
                    <a:pt x="22" y="49"/>
                    <a:pt x="21" y="50"/>
                    <a:pt x="20" y="50"/>
                  </a:cubicBezTo>
                  <a:cubicBezTo>
                    <a:pt x="20" y="50"/>
                    <a:pt x="20" y="50"/>
                    <a:pt x="20" y="50"/>
                  </a:cubicBezTo>
                  <a:cubicBezTo>
                    <a:pt x="20" y="51"/>
                    <a:pt x="20" y="51"/>
                    <a:pt x="20" y="52"/>
                  </a:cubicBezTo>
                  <a:cubicBezTo>
                    <a:pt x="20" y="53"/>
                    <a:pt x="20" y="53"/>
                    <a:pt x="20" y="54"/>
                  </a:cubicBezTo>
                  <a:cubicBezTo>
                    <a:pt x="20" y="54"/>
                    <a:pt x="20" y="54"/>
                    <a:pt x="20" y="54"/>
                  </a:cubicBezTo>
                  <a:cubicBezTo>
                    <a:pt x="21" y="54"/>
                    <a:pt x="22" y="54"/>
                    <a:pt x="22" y="54"/>
                  </a:cubicBezTo>
                  <a:cubicBezTo>
                    <a:pt x="23" y="54"/>
                    <a:pt x="24" y="54"/>
                    <a:pt x="24" y="54"/>
                  </a:cubicBezTo>
                  <a:cubicBezTo>
                    <a:pt x="24" y="54"/>
                    <a:pt x="24" y="54"/>
                    <a:pt x="24" y="54"/>
                  </a:cubicBezTo>
                  <a:cubicBezTo>
                    <a:pt x="24" y="53"/>
                    <a:pt x="25" y="53"/>
                    <a:pt x="25" y="52"/>
                  </a:cubicBezTo>
                  <a:cubicBezTo>
                    <a:pt x="25" y="51"/>
                    <a:pt x="24" y="51"/>
                    <a:pt x="24" y="50"/>
                  </a:cubicBezTo>
                  <a:cubicBezTo>
                    <a:pt x="24" y="50"/>
                    <a:pt x="24" y="50"/>
                    <a:pt x="24" y="50"/>
                  </a:cubicBezTo>
                  <a:close/>
                  <a:moveTo>
                    <a:pt x="24" y="82"/>
                  </a:moveTo>
                  <a:cubicBezTo>
                    <a:pt x="24" y="82"/>
                    <a:pt x="24" y="82"/>
                    <a:pt x="24" y="82"/>
                  </a:cubicBezTo>
                  <a:cubicBezTo>
                    <a:pt x="24" y="82"/>
                    <a:pt x="23" y="81"/>
                    <a:pt x="22" y="81"/>
                  </a:cubicBezTo>
                  <a:cubicBezTo>
                    <a:pt x="22" y="81"/>
                    <a:pt x="21" y="82"/>
                    <a:pt x="20" y="82"/>
                  </a:cubicBezTo>
                  <a:cubicBezTo>
                    <a:pt x="20" y="82"/>
                    <a:pt x="20" y="82"/>
                    <a:pt x="20" y="82"/>
                  </a:cubicBezTo>
                  <a:cubicBezTo>
                    <a:pt x="20" y="83"/>
                    <a:pt x="20" y="83"/>
                    <a:pt x="20" y="84"/>
                  </a:cubicBezTo>
                  <a:cubicBezTo>
                    <a:pt x="20" y="85"/>
                    <a:pt x="20" y="85"/>
                    <a:pt x="20" y="86"/>
                  </a:cubicBezTo>
                  <a:cubicBezTo>
                    <a:pt x="20" y="86"/>
                    <a:pt x="20" y="86"/>
                    <a:pt x="20" y="86"/>
                  </a:cubicBezTo>
                  <a:cubicBezTo>
                    <a:pt x="21" y="86"/>
                    <a:pt x="22" y="86"/>
                    <a:pt x="22" y="86"/>
                  </a:cubicBezTo>
                  <a:cubicBezTo>
                    <a:pt x="23" y="86"/>
                    <a:pt x="24" y="86"/>
                    <a:pt x="24" y="86"/>
                  </a:cubicBezTo>
                  <a:cubicBezTo>
                    <a:pt x="24" y="86"/>
                    <a:pt x="24" y="86"/>
                    <a:pt x="24" y="86"/>
                  </a:cubicBezTo>
                  <a:cubicBezTo>
                    <a:pt x="24" y="85"/>
                    <a:pt x="25" y="85"/>
                    <a:pt x="25" y="84"/>
                  </a:cubicBezTo>
                  <a:cubicBezTo>
                    <a:pt x="25" y="83"/>
                    <a:pt x="24" y="83"/>
                    <a:pt x="24" y="82"/>
                  </a:cubicBezTo>
                  <a:cubicBezTo>
                    <a:pt x="24" y="82"/>
                    <a:pt x="24" y="82"/>
                    <a:pt x="24" y="8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67" name="Freeform 39"/>
            <p:cNvSpPr>
              <a:spLocks noEditPoints="1"/>
            </p:cNvSpPr>
            <p:nvPr/>
          </p:nvSpPr>
          <p:spPr bwMode="auto">
            <a:xfrm>
              <a:off x="3231" y="2033"/>
              <a:ext cx="106" cy="106"/>
            </a:xfrm>
            <a:custGeom>
              <a:gdLst>
                <a:gd fmla="*/ 54 w 108" name="T0"/>
                <a:gd fmla="*/ 26 h 108" name="T1"/>
                <a:gd fmla="*/ 58 w 108" name="T2"/>
                <a:gd fmla="*/ 50 h 108" name="T3"/>
                <a:gd fmla="*/ 50 w 108" name="T4"/>
                <a:gd fmla="*/ 50 h 108" name="T5"/>
                <a:gd fmla="*/ 54 w 108" name="T6"/>
                <a:gd fmla="*/ 0 h 108" name="T7"/>
                <a:gd fmla="*/ 92 w 108" name="T8"/>
                <a:gd fmla="*/ 16 h 108" name="T9"/>
                <a:gd fmla="*/ 92 w 108" name="T10"/>
                <a:gd fmla="*/ 16 h 108" name="T11"/>
                <a:gd fmla="*/ 92 w 108" name="T12"/>
                <a:gd fmla="*/ 92 h 108" name="T13"/>
                <a:gd fmla="*/ 92 w 108" name="T14"/>
                <a:gd fmla="*/ 92 h 108" name="T15"/>
                <a:gd fmla="*/ 54 w 108" name="T16"/>
                <a:gd fmla="*/ 108 h 108" name="T17"/>
                <a:gd fmla="*/ 16 w 108" name="T18"/>
                <a:gd fmla="*/ 92 h 108" name="T19"/>
                <a:gd fmla="*/ 16 w 108" name="T20"/>
                <a:gd fmla="*/ 16 h 108" name="T21"/>
                <a:gd fmla="*/ 16 w 108" name="T22"/>
                <a:gd fmla="*/ 16 h 108" name="T23"/>
                <a:gd fmla="*/ 86 w 108" name="T24"/>
                <a:gd fmla="*/ 22 h 108" name="T25"/>
                <a:gd fmla="*/ 54 w 108" name="T26"/>
                <a:gd fmla="*/ 8 h 108" name="T27"/>
                <a:gd fmla="*/ 22 w 108" name="T28"/>
                <a:gd fmla="*/ 22 h 108" name="T29"/>
                <a:gd fmla="*/ 22 w 108" name="T30"/>
                <a:gd fmla="*/ 86 h 108" name="T31"/>
                <a:gd fmla="*/ 54 w 108" name="T32"/>
                <a:gd fmla="*/ 99 h 108" name="T33"/>
                <a:gd fmla="*/ 86 w 108" name="T34"/>
                <a:gd fmla="*/ 86 h 108" name="T35"/>
                <a:gd fmla="*/ 86 w 108" name="T36"/>
                <a:gd fmla="*/ 22 h 108" name="T37"/>
                <a:gd fmla="*/ 68 w 108" name="T38"/>
                <a:gd fmla="*/ 40 h 108" name="T39"/>
                <a:gd fmla="*/ 68 w 108" name="T40"/>
                <a:gd fmla="*/ 34 h 108" name="T41"/>
                <a:gd fmla="*/ 78 w 108" name="T42"/>
                <a:gd fmla="*/ 38 h 108" name="T43"/>
                <a:gd fmla="*/ 82 w 108" name="T44"/>
                <a:gd fmla="*/ 48 h 108" name="T45"/>
                <a:gd fmla="*/ 82 w 108" name="T46"/>
                <a:gd fmla="*/ 59 h 108" name="T47"/>
                <a:gd fmla="*/ 78 w 108" name="T48"/>
                <a:gd fmla="*/ 70 h 108" name="T49"/>
                <a:gd fmla="*/ 70 w 108" name="T50"/>
                <a:gd fmla="*/ 77 h 108" name="T51"/>
                <a:gd fmla="*/ 60 w 108" name="T52"/>
                <a:gd fmla="*/ 81 h 108" name="T53"/>
                <a:gd fmla="*/ 49 w 108" name="T54"/>
                <a:gd fmla="*/ 81 h 108" name="T55"/>
                <a:gd fmla="*/ 38 w 108" name="T56"/>
                <a:gd fmla="*/ 77 h 108" name="T57"/>
                <a:gd fmla="*/ 31 w 108" name="T58"/>
                <a:gd fmla="*/ 70 h 108" name="T59"/>
                <a:gd fmla="*/ 26 w 108" name="T60"/>
                <a:gd fmla="*/ 59 h 108" name="T61"/>
                <a:gd fmla="*/ 26 w 108" name="T62"/>
                <a:gd fmla="*/ 48 h 108" name="T63"/>
                <a:gd fmla="*/ 31 w 108" name="T64"/>
                <a:gd fmla="*/ 38 h 108" name="T65"/>
                <a:gd fmla="*/ 40 w 108" name="T66"/>
                <a:gd fmla="*/ 34 h 108" name="T67"/>
                <a:gd fmla="*/ 37 w 108" name="T68"/>
                <a:gd fmla="*/ 43 h 108" name="T69"/>
                <a:gd fmla="*/ 35 w 108" name="T70"/>
                <a:gd fmla="*/ 50 h 108" name="T71"/>
                <a:gd fmla="*/ 35 w 108" name="T72"/>
                <a:gd fmla="*/ 58 h 108" name="T73"/>
                <a:gd fmla="*/ 37 w 108" name="T74"/>
                <a:gd fmla="*/ 65 h 108" name="T75"/>
                <a:gd fmla="*/ 43 w 108" name="T76"/>
                <a:gd fmla="*/ 70 h 108" name="T77"/>
                <a:gd fmla="*/ 50 w 108" name="T78"/>
                <a:gd fmla="*/ 73 h 108" name="T79"/>
                <a:gd fmla="*/ 58 w 108" name="T80"/>
                <a:gd fmla="*/ 73 h 108" name="T81"/>
                <a:gd fmla="*/ 65 w 108" name="T82"/>
                <a:gd fmla="*/ 70 h 108" name="T83"/>
                <a:gd fmla="*/ 71 w 108" name="T84"/>
                <a:gd fmla="*/ 65 h 108" name="T85"/>
                <a:gd fmla="*/ 74 w 108" name="T86"/>
                <a:gd fmla="*/ 58 h 108" name="T87"/>
                <a:gd fmla="*/ 74 w 108" name="T88"/>
                <a:gd fmla="*/ 50 h 108" name="T89"/>
                <a:gd fmla="*/ 71 w 108" name="T90"/>
                <a:gd fmla="*/ 43 h 1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8" w="108">
                  <a:moveTo>
                    <a:pt x="50" y="30"/>
                  </a:moveTo>
                  <a:cubicBezTo>
                    <a:pt x="50" y="27"/>
                    <a:pt x="52" y="26"/>
                    <a:pt x="54" y="26"/>
                  </a:cubicBezTo>
                  <a:cubicBezTo>
                    <a:pt x="56" y="26"/>
                    <a:pt x="58" y="27"/>
                    <a:pt x="58" y="30"/>
                  </a:cubicBezTo>
                  <a:cubicBezTo>
                    <a:pt x="58" y="50"/>
                    <a:pt x="58" y="50"/>
                    <a:pt x="58" y="50"/>
                  </a:cubicBezTo>
                  <a:cubicBezTo>
                    <a:pt x="58" y="52"/>
                    <a:pt x="56" y="54"/>
                    <a:pt x="54" y="54"/>
                  </a:cubicBezTo>
                  <a:cubicBezTo>
                    <a:pt x="52" y="54"/>
                    <a:pt x="50" y="52"/>
                    <a:pt x="50" y="50"/>
                  </a:cubicBezTo>
                  <a:cubicBezTo>
                    <a:pt x="50" y="30"/>
                    <a:pt x="50" y="30"/>
                    <a:pt x="50" y="30"/>
                  </a:cubicBezTo>
                  <a:close/>
                  <a:moveTo>
                    <a:pt x="54" y="0"/>
                  </a:moveTo>
                  <a:cubicBezTo>
                    <a:pt x="54" y="0"/>
                    <a:pt x="54" y="0"/>
                    <a:pt x="54" y="0"/>
                  </a:cubicBezTo>
                  <a:cubicBezTo>
                    <a:pt x="69" y="0"/>
                    <a:pt x="82" y="6"/>
                    <a:pt x="92" y="16"/>
                  </a:cubicBezTo>
                  <a:cubicBezTo>
                    <a:pt x="92" y="16"/>
                    <a:pt x="92" y="16"/>
                    <a:pt x="92" y="16"/>
                  </a:cubicBezTo>
                  <a:cubicBezTo>
                    <a:pt x="92" y="16"/>
                    <a:pt x="92" y="16"/>
                    <a:pt x="92" y="16"/>
                  </a:cubicBezTo>
                  <a:cubicBezTo>
                    <a:pt x="102" y="26"/>
                    <a:pt x="108" y="39"/>
                    <a:pt x="108" y="54"/>
                  </a:cubicBezTo>
                  <a:cubicBezTo>
                    <a:pt x="108" y="69"/>
                    <a:pt x="102" y="82"/>
                    <a:pt x="92" y="92"/>
                  </a:cubicBezTo>
                  <a:cubicBezTo>
                    <a:pt x="92" y="92"/>
                    <a:pt x="92" y="92"/>
                    <a:pt x="92" y="92"/>
                  </a:cubicBezTo>
                  <a:cubicBezTo>
                    <a:pt x="92" y="92"/>
                    <a:pt x="92" y="92"/>
                    <a:pt x="92" y="92"/>
                  </a:cubicBezTo>
                  <a:cubicBezTo>
                    <a:pt x="92" y="92"/>
                    <a:pt x="92" y="92"/>
                    <a:pt x="92" y="92"/>
                  </a:cubicBezTo>
                  <a:cubicBezTo>
                    <a:pt x="82" y="102"/>
                    <a:pt x="69" y="108"/>
                    <a:pt x="54" y="108"/>
                  </a:cubicBezTo>
                  <a:cubicBezTo>
                    <a:pt x="39" y="108"/>
                    <a:pt x="26" y="102"/>
                    <a:pt x="16" y="92"/>
                  </a:cubicBezTo>
                  <a:cubicBezTo>
                    <a:pt x="16" y="92"/>
                    <a:pt x="16" y="92"/>
                    <a:pt x="16" y="92"/>
                  </a:cubicBezTo>
                  <a:cubicBezTo>
                    <a:pt x="6" y="82"/>
                    <a:pt x="0" y="69"/>
                    <a:pt x="0" y="54"/>
                  </a:cubicBezTo>
                  <a:cubicBezTo>
                    <a:pt x="0" y="39"/>
                    <a:pt x="6" y="26"/>
                    <a:pt x="16" y="16"/>
                  </a:cubicBezTo>
                  <a:cubicBezTo>
                    <a:pt x="16" y="16"/>
                    <a:pt x="16" y="16"/>
                    <a:pt x="16" y="16"/>
                  </a:cubicBezTo>
                  <a:cubicBezTo>
                    <a:pt x="16" y="16"/>
                    <a:pt x="16" y="16"/>
                    <a:pt x="16" y="16"/>
                  </a:cubicBezTo>
                  <a:cubicBezTo>
                    <a:pt x="26" y="6"/>
                    <a:pt x="39" y="0"/>
                    <a:pt x="54" y="0"/>
                  </a:cubicBezTo>
                  <a:close/>
                  <a:moveTo>
                    <a:pt x="86" y="22"/>
                  </a:moveTo>
                  <a:cubicBezTo>
                    <a:pt x="86" y="22"/>
                    <a:pt x="86" y="22"/>
                    <a:pt x="86" y="22"/>
                  </a:cubicBezTo>
                  <a:cubicBezTo>
                    <a:pt x="78" y="13"/>
                    <a:pt x="67" y="8"/>
                    <a:pt x="54" y="8"/>
                  </a:cubicBezTo>
                  <a:cubicBezTo>
                    <a:pt x="42" y="8"/>
                    <a:pt x="30" y="13"/>
                    <a:pt x="22" y="22"/>
                  </a:cubicBezTo>
                  <a:cubicBezTo>
                    <a:pt x="22" y="22"/>
                    <a:pt x="22" y="22"/>
                    <a:pt x="22" y="22"/>
                  </a:cubicBezTo>
                  <a:cubicBezTo>
                    <a:pt x="14" y="30"/>
                    <a:pt x="9" y="41"/>
                    <a:pt x="9" y="54"/>
                  </a:cubicBezTo>
                  <a:cubicBezTo>
                    <a:pt x="9" y="66"/>
                    <a:pt x="14" y="78"/>
                    <a:pt x="22" y="86"/>
                  </a:cubicBezTo>
                  <a:cubicBezTo>
                    <a:pt x="22" y="86"/>
                    <a:pt x="22" y="86"/>
                    <a:pt x="22" y="86"/>
                  </a:cubicBezTo>
                  <a:cubicBezTo>
                    <a:pt x="30" y="94"/>
                    <a:pt x="42" y="99"/>
                    <a:pt x="54" y="99"/>
                  </a:cubicBezTo>
                  <a:cubicBezTo>
                    <a:pt x="67" y="99"/>
                    <a:pt x="78" y="94"/>
                    <a:pt x="86" y="86"/>
                  </a:cubicBezTo>
                  <a:cubicBezTo>
                    <a:pt x="86" y="86"/>
                    <a:pt x="86" y="86"/>
                    <a:pt x="86" y="86"/>
                  </a:cubicBezTo>
                  <a:cubicBezTo>
                    <a:pt x="95" y="78"/>
                    <a:pt x="100" y="66"/>
                    <a:pt x="100" y="54"/>
                  </a:cubicBezTo>
                  <a:cubicBezTo>
                    <a:pt x="100" y="41"/>
                    <a:pt x="95" y="30"/>
                    <a:pt x="86" y="22"/>
                  </a:cubicBezTo>
                  <a:cubicBezTo>
                    <a:pt x="86" y="22"/>
                    <a:pt x="86" y="22"/>
                    <a:pt x="86" y="22"/>
                  </a:cubicBezTo>
                  <a:close/>
                  <a:moveTo>
                    <a:pt x="68" y="40"/>
                  </a:moveTo>
                  <a:cubicBezTo>
                    <a:pt x="68" y="40"/>
                    <a:pt x="68" y="40"/>
                    <a:pt x="68" y="40"/>
                  </a:cubicBezTo>
                  <a:cubicBezTo>
                    <a:pt x="67" y="38"/>
                    <a:pt x="67" y="35"/>
                    <a:pt x="68" y="34"/>
                  </a:cubicBezTo>
                  <a:cubicBezTo>
                    <a:pt x="70" y="32"/>
                    <a:pt x="73" y="32"/>
                    <a:pt x="74" y="34"/>
                  </a:cubicBezTo>
                  <a:cubicBezTo>
                    <a:pt x="75" y="35"/>
                    <a:pt x="77" y="36"/>
                    <a:pt x="78" y="38"/>
                  </a:cubicBezTo>
                  <a:cubicBezTo>
                    <a:pt x="79" y="39"/>
                    <a:pt x="79" y="41"/>
                    <a:pt x="80" y="43"/>
                  </a:cubicBezTo>
                  <a:cubicBezTo>
                    <a:pt x="81" y="45"/>
                    <a:pt x="81" y="46"/>
                    <a:pt x="82" y="48"/>
                  </a:cubicBezTo>
                  <a:cubicBezTo>
                    <a:pt x="82" y="50"/>
                    <a:pt x="82" y="52"/>
                    <a:pt x="82" y="54"/>
                  </a:cubicBezTo>
                  <a:cubicBezTo>
                    <a:pt x="82" y="56"/>
                    <a:pt x="82" y="58"/>
                    <a:pt x="82" y="59"/>
                  </a:cubicBezTo>
                  <a:cubicBezTo>
                    <a:pt x="81" y="61"/>
                    <a:pt x="81" y="63"/>
                    <a:pt x="80" y="65"/>
                  </a:cubicBezTo>
                  <a:cubicBezTo>
                    <a:pt x="79" y="67"/>
                    <a:pt x="79" y="68"/>
                    <a:pt x="78" y="70"/>
                  </a:cubicBezTo>
                  <a:cubicBezTo>
                    <a:pt x="77" y="71"/>
                    <a:pt x="75" y="73"/>
                    <a:pt x="74" y="74"/>
                  </a:cubicBezTo>
                  <a:cubicBezTo>
                    <a:pt x="73" y="75"/>
                    <a:pt x="71" y="76"/>
                    <a:pt x="70" y="77"/>
                  </a:cubicBezTo>
                  <a:cubicBezTo>
                    <a:pt x="68" y="78"/>
                    <a:pt x="67" y="79"/>
                    <a:pt x="65" y="80"/>
                  </a:cubicBezTo>
                  <a:cubicBezTo>
                    <a:pt x="63" y="81"/>
                    <a:pt x="62" y="81"/>
                    <a:pt x="60" y="81"/>
                  </a:cubicBezTo>
                  <a:cubicBezTo>
                    <a:pt x="58" y="82"/>
                    <a:pt x="56" y="82"/>
                    <a:pt x="54" y="82"/>
                  </a:cubicBezTo>
                  <a:cubicBezTo>
                    <a:pt x="52" y="82"/>
                    <a:pt x="50" y="82"/>
                    <a:pt x="49" y="81"/>
                  </a:cubicBezTo>
                  <a:cubicBezTo>
                    <a:pt x="47" y="81"/>
                    <a:pt x="45" y="81"/>
                    <a:pt x="43" y="80"/>
                  </a:cubicBezTo>
                  <a:cubicBezTo>
                    <a:pt x="41" y="79"/>
                    <a:pt x="40" y="78"/>
                    <a:pt x="38" y="77"/>
                  </a:cubicBezTo>
                  <a:cubicBezTo>
                    <a:pt x="37" y="76"/>
                    <a:pt x="35" y="75"/>
                    <a:pt x="34" y="74"/>
                  </a:cubicBezTo>
                  <a:cubicBezTo>
                    <a:pt x="33" y="73"/>
                    <a:pt x="32" y="71"/>
                    <a:pt x="31" y="70"/>
                  </a:cubicBezTo>
                  <a:cubicBezTo>
                    <a:pt x="30" y="68"/>
                    <a:pt x="29" y="67"/>
                    <a:pt x="28" y="65"/>
                  </a:cubicBezTo>
                  <a:cubicBezTo>
                    <a:pt x="27" y="63"/>
                    <a:pt x="27" y="61"/>
                    <a:pt x="26" y="59"/>
                  </a:cubicBezTo>
                  <a:cubicBezTo>
                    <a:pt x="26" y="58"/>
                    <a:pt x="26" y="56"/>
                    <a:pt x="26" y="54"/>
                  </a:cubicBezTo>
                  <a:cubicBezTo>
                    <a:pt x="26" y="52"/>
                    <a:pt x="26" y="50"/>
                    <a:pt x="26" y="48"/>
                  </a:cubicBezTo>
                  <a:cubicBezTo>
                    <a:pt x="27" y="46"/>
                    <a:pt x="27" y="45"/>
                    <a:pt x="28" y="43"/>
                  </a:cubicBezTo>
                  <a:cubicBezTo>
                    <a:pt x="29" y="41"/>
                    <a:pt x="30" y="39"/>
                    <a:pt x="31" y="38"/>
                  </a:cubicBezTo>
                  <a:cubicBezTo>
                    <a:pt x="32" y="36"/>
                    <a:pt x="33" y="35"/>
                    <a:pt x="34" y="34"/>
                  </a:cubicBezTo>
                  <a:cubicBezTo>
                    <a:pt x="36" y="32"/>
                    <a:pt x="38" y="32"/>
                    <a:pt x="40" y="34"/>
                  </a:cubicBezTo>
                  <a:cubicBezTo>
                    <a:pt x="42" y="35"/>
                    <a:pt x="42" y="38"/>
                    <a:pt x="40" y="40"/>
                  </a:cubicBezTo>
                  <a:cubicBezTo>
                    <a:pt x="39" y="41"/>
                    <a:pt x="38" y="42"/>
                    <a:pt x="37" y="43"/>
                  </a:cubicBezTo>
                  <a:cubicBezTo>
                    <a:pt x="37" y="44"/>
                    <a:pt x="36" y="45"/>
                    <a:pt x="36" y="46"/>
                  </a:cubicBezTo>
                  <a:cubicBezTo>
                    <a:pt x="35" y="47"/>
                    <a:pt x="35" y="48"/>
                    <a:pt x="35" y="50"/>
                  </a:cubicBezTo>
                  <a:cubicBezTo>
                    <a:pt x="34" y="51"/>
                    <a:pt x="34" y="52"/>
                    <a:pt x="34" y="54"/>
                  </a:cubicBezTo>
                  <a:cubicBezTo>
                    <a:pt x="34" y="55"/>
                    <a:pt x="34" y="57"/>
                    <a:pt x="35" y="58"/>
                  </a:cubicBezTo>
                  <a:cubicBezTo>
                    <a:pt x="35" y="59"/>
                    <a:pt x="35" y="60"/>
                    <a:pt x="36" y="62"/>
                  </a:cubicBezTo>
                  <a:cubicBezTo>
                    <a:pt x="36" y="63"/>
                    <a:pt x="37" y="64"/>
                    <a:pt x="37" y="65"/>
                  </a:cubicBezTo>
                  <a:cubicBezTo>
                    <a:pt x="38" y="66"/>
                    <a:pt x="39" y="67"/>
                    <a:pt x="40" y="68"/>
                  </a:cubicBezTo>
                  <a:cubicBezTo>
                    <a:pt x="41" y="69"/>
                    <a:pt x="42" y="70"/>
                    <a:pt x="43" y="70"/>
                  </a:cubicBezTo>
                  <a:cubicBezTo>
                    <a:pt x="44" y="71"/>
                    <a:pt x="45" y="72"/>
                    <a:pt x="46" y="72"/>
                  </a:cubicBezTo>
                  <a:cubicBezTo>
                    <a:pt x="48" y="73"/>
                    <a:pt x="49" y="73"/>
                    <a:pt x="50" y="73"/>
                  </a:cubicBezTo>
                  <a:cubicBezTo>
                    <a:pt x="51" y="74"/>
                    <a:pt x="53" y="74"/>
                    <a:pt x="54" y="74"/>
                  </a:cubicBezTo>
                  <a:cubicBezTo>
                    <a:pt x="56" y="74"/>
                    <a:pt x="57" y="74"/>
                    <a:pt x="58" y="73"/>
                  </a:cubicBezTo>
                  <a:cubicBezTo>
                    <a:pt x="59" y="73"/>
                    <a:pt x="61" y="73"/>
                    <a:pt x="62" y="72"/>
                  </a:cubicBezTo>
                  <a:cubicBezTo>
                    <a:pt x="63" y="72"/>
                    <a:pt x="64" y="71"/>
                    <a:pt x="65" y="70"/>
                  </a:cubicBezTo>
                  <a:cubicBezTo>
                    <a:pt x="66" y="70"/>
                    <a:pt x="67" y="69"/>
                    <a:pt x="68" y="68"/>
                  </a:cubicBezTo>
                  <a:cubicBezTo>
                    <a:pt x="69" y="67"/>
                    <a:pt x="70" y="66"/>
                    <a:pt x="71" y="65"/>
                  </a:cubicBezTo>
                  <a:cubicBezTo>
                    <a:pt x="72" y="64"/>
                    <a:pt x="72" y="63"/>
                    <a:pt x="73" y="62"/>
                  </a:cubicBezTo>
                  <a:cubicBezTo>
                    <a:pt x="73" y="60"/>
                    <a:pt x="74" y="59"/>
                    <a:pt x="74" y="58"/>
                  </a:cubicBezTo>
                  <a:cubicBezTo>
                    <a:pt x="74" y="57"/>
                    <a:pt x="74" y="55"/>
                    <a:pt x="74" y="54"/>
                  </a:cubicBezTo>
                  <a:cubicBezTo>
                    <a:pt x="74" y="52"/>
                    <a:pt x="74" y="51"/>
                    <a:pt x="74" y="50"/>
                  </a:cubicBezTo>
                  <a:cubicBezTo>
                    <a:pt x="74" y="48"/>
                    <a:pt x="73" y="47"/>
                    <a:pt x="73" y="46"/>
                  </a:cubicBezTo>
                  <a:cubicBezTo>
                    <a:pt x="72" y="45"/>
                    <a:pt x="72" y="44"/>
                    <a:pt x="71" y="43"/>
                  </a:cubicBezTo>
                  <a:cubicBezTo>
                    <a:pt x="70" y="42"/>
                    <a:pt x="69" y="41"/>
                    <a:pt x="68" y="4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2533" name="Oval 5"/>
          <p:cNvSpPr>
            <a:spLocks noChangeArrowheads="1"/>
          </p:cNvSpPr>
          <p:nvPr/>
        </p:nvSpPr>
        <p:spPr bwMode="auto">
          <a:xfrm>
            <a:off x="2585720" y="1832610"/>
            <a:ext cx="387350" cy="385763"/>
          </a:xfrm>
          <a:prstGeom prst="ellipse">
            <a:avLst/>
          </a:prstGeom>
          <a:solidFill>
            <a:srgbClr val="0070C0"/>
          </a:solidFill>
          <a:ln>
            <a:noFill/>
          </a:ln>
          <a:effectLst/>
        </p:spPr>
        <p:txBody>
          <a:bodyPr/>
          <a:lstStyle/>
          <a:p>
            <a:endParaRPr altLang="en-US" lang="zh-CN"/>
          </a:p>
        </p:txBody>
      </p:sp>
      <p:sp>
        <p:nvSpPr>
          <p:cNvPr id="22568" name="Freeform 40"/>
          <p:cNvSpPr>
            <a:spLocks noEditPoints="1"/>
          </p:cNvSpPr>
          <p:nvPr/>
        </p:nvSpPr>
        <p:spPr bwMode="auto">
          <a:xfrm>
            <a:off x="2660333" y="1929448"/>
            <a:ext cx="236537" cy="192087"/>
          </a:xfrm>
          <a:custGeom>
            <a:gdLst>
              <a:gd fmla="*/ 105 w 152" name="T0"/>
              <a:gd fmla="*/ 37 h 124" name="T1"/>
              <a:gd fmla="*/ 11 w 152" name="T2"/>
              <a:gd fmla="*/ 97 h 124" name="T3"/>
              <a:gd fmla="*/ 117 w 152" name="T4"/>
              <a:gd fmla="*/ 76 h 124" name="T5"/>
              <a:gd fmla="*/ 116 w 152" name="T6"/>
              <a:gd fmla="*/ 76 h 124" name="T7"/>
              <a:gd fmla="*/ 111 w 152" name="T8"/>
              <a:gd fmla="*/ 108 h 124" name="T9"/>
              <a:gd fmla="*/ 96 w 152" name="T10"/>
              <a:gd fmla="*/ 108 h 124" name="T11"/>
              <a:gd fmla="*/ 141 w 152" name="T12"/>
              <a:gd fmla="*/ 113 h 124" name="T13"/>
              <a:gd fmla="*/ 96 w 152" name="T14"/>
              <a:gd fmla="*/ 12 h 124" name="T15"/>
              <a:gd fmla="*/ 111 w 152" name="T16"/>
              <a:gd fmla="*/ 26 h 124" name="T17"/>
              <a:gd fmla="*/ 116 w 152" name="T18"/>
              <a:gd fmla="*/ 32 h 124" name="T19"/>
              <a:gd fmla="*/ 117 w 152" name="T20"/>
              <a:gd fmla="*/ 34 h 124" name="T21"/>
              <a:gd fmla="*/ 137 w 152" name="T22"/>
              <a:gd fmla="*/ 37 h 124" name="T23"/>
              <a:gd fmla="*/ 117 w 152" name="T24"/>
              <a:gd fmla="*/ 40 h 124" name="T25"/>
              <a:gd fmla="*/ 116 w 152" name="T26"/>
              <a:gd fmla="*/ 52 h 124" name="T27"/>
              <a:gd fmla="*/ 134 w 152" name="T28"/>
              <a:gd fmla="*/ 52 h 124" name="T29"/>
              <a:gd fmla="*/ 134 w 152" name="T30"/>
              <a:gd fmla="*/ 58 h 124" name="T31"/>
              <a:gd fmla="*/ 116 w 152" name="T32"/>
              <a:gd fmla="*/ 58 h 124" name="T33"/>
              <a:gd fmla="*/ 117 w 152" name="T34"/>
              <a:gd fmla="*/ 69 h 124" name="T35"/>
              <a:gd fmla="*/ 137 w 152" name="T36"/>
              <a:gd fmla="*/ 73 h 124" name="T37"/>
              <a:gd fmla="*/ 117 w 152" name="T38"/>
              <a:gd fmla="*/ 76 h 124" name="T39"/>
              <a:gd fmla="*/ 40 w 152" name="T40"/>
              <a:gd fmla="*/ 124 h 124" name="T41"/>
              <a:gd fmla="*/ 40 w 152" name="T42"/>
              <a:gd fmla="*/ 117 h 124" name="T43"/>
              <a:gd fmla="*/ 53 w 152" name="T44"/>
              <a:gd fmla="*/ 108 h 124" name="T45"/>
              <a:gd fmla="*/ 0 w 152" name="T46"/>
              <a:gd fmla="*/ 103 h 124" name="T47"/>
              <a:gd fmla="*/ 0 w 152" name="T48"/>
              <a:gd fmla="*/ 32 h 124" name="T49"/>
              <a:gd fmla="*/ 6 w 152" name="T50"/>
              <a:gd fmla="*/ 26 h 124" name="T51"/>
              <a:gd fmla="*/ 85 w 152" name="T52"/>
              <a:gd fmla="*/ 6 h 124" name="T53"/>
              <a:gd fmla="*/ 90 w 152" name="T54"/>
              <a:gd fmla="*/ 0 h 124" name="T55"/>
              <a:gd fmla="*/ 152 w 152" name="T56"/>
              <a:gd fmla="*/ 6 h 124" name="T57"/>
              <a:gd fmla="*/ 152 w 152" name="T58"/>
              <a:gd fmla="*/ 118 h 124" name="T59"/>
              <a:gd fmla="*/ 146 w 152" name="T60"/>
              <a:gd fmla="*/ 124 h 124" name="T61"/>
              <a:gd fmla="*/ 85 w 152" name="T62"/>
              <a:gd fmla="*/ 118 h 124" name="T63"/>
              <a:gd fmla="*/ 85 w 152" name="T64"/>
              <a:gd fmla="*/ 108 h 124" name="T65"/>
              <a:gd fmla="*/ 64 w 152" name="T66"/>
              <a:gd fmla="*/ 117 h 124" name="T67"/>
              <a:gd fmla="*/ 80 w 152" name="T68"/>
              <a:gd fmla="*/ 120 h 124" name="T69"/>
              <a:gd fmla="*/ 40 w 152" name="T70"/>
              <a:gd fmla="*/ 124 h 1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4" w="152">
                <a:moveTo>
                  <a:pt x="105" y="97"/>
                </a:moveTo>
                <a:cubicBezTo>
                  <a:pt x="105" y="37"/>
                  <a:pt x="105" y="37"/>
                  <a:pt x="105" y="37"/>
                </a:cubicBezTo>
                <a:cubicBezTo>
                  <a:pt x="11" y="37"/>
                  <a:pt x="11" y="37"/>
                  <a:pt x="11" y="37"/>
                </a:cubicBezTo>
                <a:cubicBezTo>
                  <a:pt x="11" y="97"/>
                  <a:pt x="11" y="97"/>
                  <a:pt x="11" y="97"/>
                </a:cubicBezTo>
                <a:cubicBezTo>
                  <a:pt x="42" y="97"/>
                  <a:pt x="74" y="97"/>
                  <a:pt x="105" y="97"/>
                </a:cubicBezTo>
                <a:close/>
                <a:moveTo>
                  <a:pt x="117" y="76"/>
                </a:moveTo>
                <a:cubicBezTo>
                  <a:pt x="117" y="76"/>
                  <a:pt x="117" y="76"/>
                  <a:pt x="117" y="76"/>
                </a:cubicBezTo>
                <a:cubicBezTo>
                  <a:pt x="116" y="76"/>
                  <a:pt x="116" y="76"/>
                  <a:pt x="116" y="76"/>
                </a:cubicBezTo>
                <a:cubicBezTo>
                  <a:pt x="116" y="103"/>
                  <a:pt x="116" y="103"/>
                  <a:pt x="116" y="103"/>
                </a:cubicBezTo>
                <a:cubicBezTo>
                  <a:pt x="116" y="106"/>
                  <a:pt x="114" y="108"/>
                  <a:pt x="111" y="108"/>
                </a:cubicBezTo>
                <a:cubicBezTo>
                  <a:pt x="111" y="108"/>
                  <a:pt x="111" y="108"/>
                  <a:pt x="111" y="108"/>
                </a:cubicBezTo>
                <a:cubicBezTo>
                  <a:pt x="96" y="108"/>
                  <a:pt x="96" y="108"/>
                  <a:pt x="96" y="108"/>
                </a:cubicBezTo>
                <a:cubicBezTo>
                  <a:pt x="96" y="113"/>
                  <a:pt x="96" y="113"/>
                  <a:pt x="96" y="113"/>
                </a:cubicBezTo>
                <a:cubicBezTo>
                  <a:pt x="141" y="113"/>
                  <a:pt x="141" y="113"/>
                  <a:pt x="141" y="113"/>
                </a:cubicBezTo>
                <a:cubicBezTo>
                  <a:pt x="141" y="12"/>
                  <a:pt x="141" y="12"/>
                  <a:pt x="141" y="12"/>
                </a:cubicBezTo>
                <a:cubicBezTo>
                  <a:pt x="96" y="12"/>
                  <a:pt x="96" y="12"/>
                  <a:pt x="96" y="12"/>
                </a:cubicBezTo>
                <a:cubicBezTo>
                  <a:pt x="96" y="26"/>
                  <a:pt x="96" y="26"/>
                  <a:pt x="96" y="26"/>
                </a:cubicBezTo>
                <a:cubicBezTo>
                  <a:pt x="111" y="26"/>
                  <a:pt x="111" y="26"/>
                  <a:pt x="111" y="26"/>
                </a:cubicBezTo>
                <a:cubicBezTo>
                  <a:pt x="114" y="26"/>
                  <a:pt x="116" y="29"/>
                  <a:pt x="116" y="32"/>
                </a:cubicBezTo>
                <a:cubicBezTo>
                  <a:pt x="116" y="32"/>
                  <a:pt x="116" y="32"/>
                  <a:pt x="116" y="32"/>
                </a:cubicBezTo>
                <a:cubicBezTo>
                  <a:pt x="116" y="34"/>
                  <a:pt x="116" y="34"/>
                  <a:pt x="116" y="34"/>
                </a:cubicBezTo>
                <a:cubicBezTo>
                  <a:pt x="117" y="34"/>
                  <a:pt x="117" y="34"/>
                  <a:pt x="117" y="34"/>
                </a:cubicBezTo>
                <a:cubicBezTo>
                  <a:pt x="134" y="34"/>
                  <a:pt x="134" y="34"/>
                  <a:pt x="134" y="34"/>
                </a:cubicBezTo>
                <a:cubicBezTo>
                  <a:pt x="136" y="34"/>
                  <a:pt x="137" y="35"/>
                  <a:pt x="137" y="37"/>
                </a:cubicBezTo>
                <a:cubicBezTo>
                  <a:pt x="137" y="39"/>
                  <a:pt x="136" y="40"/>
                  <a:pt x="134" y="40"/>
                </a:cubicBezTo>
                <a:cubicBezTo>
                  <a:pt x="117" y="40"/>
                  <a:pt x="117" y="40"/>
                  <a:pt x="117" y="40"/>
                </a:cubicBezTo>
                <a:cubicBezTo>
                  <a:pt x="116" y="40"/>
                  <a:pt x="116" y="40"/>
                  <a:pt x="116" y="40"/>
                </a:cubicBezTo>
                <a:cubicBezTo>
                  <a:pt x="116" y="52"/>
                  <a:pt x="116" y="52"/>
                  <a:pt x="116" y="52"/>
                </a:cubicBezTo>
                <a:cubicBezTo>
                  <a:pt x="117" y="52"/>
                  <a:pt x="117" y="52"/>
                  <a:pt x="117" y="52"/>
                </a:cubicBezTo>
                <a:cubicBezTo>
                  <a:pt x="134" y="52"/>
                  <a:pt x="134" y="52"/>
                  <a:pt x="134" y="52"/>
                </a:cubicBezTo>
                <a:cubicBezTo>
                  <a:pt x="136" y="52"/>
                  <a:pt x="137" y="53"/>
                  <a:pt x="137" y="55"/>
                </a:cubicBezTo>
                <a:cubicBezTo>
                  <a:pt x="137" y="57"/>
                  <a:pt x="136" y="58"/>
                  <a:pt x="134" y="58"/>
                </a:cubicBezTo>
                <a:cubicBezTo>
                  <a:pt x="117" y="58"/>
                  <a:pt x="117" y="58"/>
                  <a:pt x="117" y="58"/>
                </a:cubicBezTo>
                <a:cubicBezTo>
                  <a:pt x="116" y="58"/>
                  <a:pt x="116" y="58"/>
                  <a:pt x="116" y="58"/>
                </a:cubicBezTo>
                <a:cubicBezTo>
                  <a:pt x="116" y="69"/>
                  <a:pt x="116" y="69"/>
                  <a:pt x="116" y="69"/>
                </a:cubicBezTo>
                <a:cubicBezTo>
                  <a:pt x="117" y="69"/>
                  <a:pt x="117" y="69"/>
                  <a:pt x="117" y="69"/>
                </a:cubicBezTo>
                <a:cubicBezTo>
                  <a:pt x="134" y="69"/>
                  <a:pt x="134" y="69"/>
                  <a:pt x="134" y="69"/>
                </a:cubicBezTo>
                <a:cubicBezTo>
                  <a:pt x="136" y="69"/>
                  <a:pt x="137" y="71"/>
                  <a:pt x="137" y="73"/>
                </a:cubicBezTo>
                <a:cubicBezTo>
                  <a:pt x="137" y="74"/>
                  <a:pt x="136" y="76"/>
                  <a:pt x="134" y="76"/>
                </a:cubicBezTo>
                <a:cubicBezTo>
                  <a:pt x="117" y="76"/>
                  <a:pt x="117" y="76"/>
                  <a:pt x="117" y="76"/>
                </a:cubicBezTo>
                <a:close/>
                <a:moveTo>
                  <a:pt x="40" y="124"/>
                </a:moveTo>
                <a:cubicBezTo>
                  <a:pt x="40" y="124"/>
                  <a:pt x="40" y="124"/>
                  <a:pt x="40" y="124"/>
                </a:cubicBezTo>
                <a:cubicBezTo>
                  <a:pt x="38" y="124"/>
                  <a:pt x="37" y="122"/>
                  <a:pt x="37" y="120"/>
                </a:cubicBezTo>
                <a:cubicBezTo>
                  <a:pt x="37" y="119"/>
                  <a:pt x="38" y="117"/>
                  <a:pt x="40" y="117"/>
                </a:cubicBezTo>
                <a:cubicBezTo>
                  <a:pt x="53" y="117"/>
                  <a:pt x="53" y="117"/>
                  <a:pt x="53" y="117"/>
                </a:cubicBezTo>
                <a:cubicBezTo>
                  <a:pt x="53" y="108"/>
                  <a:pt x="53" y="108"/>
                  <a:pt x="53" y="108"/>
                </a:cubicBezTo>
                <a:cubicBezTo>
                  <a:pt x="6" y="108"/>
                  <a:pt x="6" y="108"/>
                  <a:pt x="6" y="108"/>
                </a:cubicBezTo>
                <a:cubicBezTo>
                  <a:pt x="3" y="108"/>
                  <a:pt x="0" y="106"/>
                  <a:pt x="0" y="103"/>
                </a:cubicBezTo>
                <a:cubicBezTo>
                  <a:pt x="0" y="102"/>
                  <a:pt x="0" y="102"/>
                  <a:pt x="0" y="102"/>
                </a:cubicBezTo>
                <a:cubicBezTo>
                  <a:pt x="0" y="32"/>
                  <a:pt x="0" y="32"/>
                  <a:pt x="0" y="32"/>
                </a:cubicBezTo>
                <a:cubicBezTo>
                  <a:pt x="0" y="29"/>
                  <a:pt x="3" y="26"/>
                  <a:pt x="6" y="26"/>
                </a:cubicBezTo>
                <a:cubicBezTo>
                  <a:pt x="6" y="26"/>
                  <a:pt x="6" y="26"/>
                  <a:pt x="6" y="26"/>
                </a:cubicBezTo>
                <a:cubicBezTo>
                  <a:pt x="85" y="26"/>
                  <a:pt x="85" y="26"/>
                  <a:pt x="85" y="26"/>
                </a:cubicBezTo>
                <a:cubicBezTo>
                  <a:pt x="85" y="6"/>
                  <a:pt x="85" y="6"/>
                  <a:pt x="85" y="6"/>
                </a:cubicBezTo>
                <a:cubicBezTo>
                  <a:pt x="85" y="3"/>
                  <a:pt x="87" y="0"/>
                  <a:pt x="90" y="0"/>
                </a:cubicBezTo>
                <a:cubicBezTo>
                  <a:pt x="90" y="0"/>
                  <a:pt x="90" y="0"/>
                  <a:pt x="90" y="0"/>
                </a:cubicBezTo>
                <a:cubicBezTo>
                  <a:pt x="146" y="0"/>
                  <a:pt x="146" y="0"/>
                  <a:pt x="146" y="0"/>
                </a:cubicBezTo>
                <a:cubicBezTo>
                  <a:pt x="150" y="0"/>
                  <a:pt x="152" y="3"/>
                  <a:pt x="152" y="6"/>
                </a:cubicBezTo>
                <a:cubicBezTo>
                  <a:pt x="152" y="6"/>
                  <a:pt x="152" y="6"/>
                  <a:pt x="152" y="6"/>
                </a:cubicBezTo>
                <a:cubicBezTo>
                  <a:pt x="152" y="118"/>
                  <a:pt x="152" y="118"/>
                  <a:pt x="152" y="118"/>
                </a:cubicBezTo>
                <a:cubicBezTo>
                  <a:pt x="152" y="121"/>
                  <a:pt x="150" y="124"/>
                  <a:pt x="146" y="124"/>
                </a:cubicBezTo>
                <a:cubicBezTo>
                  <a:pt x="146" y="124"/>
                  <a:pt x="146" y="124"/>
                  <a:pt x="146" y="124"/>
                </a:cubicBezTo>
                <a:cubicBezTo>
                  <a:pt x="90" y="124"/>
                  <a:pt x="90" y="124"/>
                  <a:pt x="90" y="124"/>
                </a:cubicBezTo>
                <a:cubicBezTo>
                  <a:pt x="87" y="124"/>
                  <a:pt x="85" y="121"/>
                  <a:pt x="85" y="118"/>
                </a:cubicBezTo>
                <a:cubicBezTo>
                  <a:pt x="85" y="118"/>
                  <a:pt x="85" y="118"/>
                  <a:pt x="85" y="118"/>
                </a:cubicBezTo>
                <a:cubicBezTo>
                  <a:pt x="85" y="108"/>
                  <a:pt x="85" y="108"/>
                  <a:pt x="85" y="108"/>
                </a:cubicBezTo>
                <a:cubicBezTo>
                  <a:pt x="64" y="108"/>
                  <a:pt x="64" y="108"/>
                  <a:pt x="64" y="108"/>
                </a:cubicBezTo>
                <a:cubicBezTo>
                  <a:pt x="64" y="117"/>
                  <a:pt x="64" y="117"/>
                  <a:pt x="64" y="117"/>
                </a:cubicBezTo>
                <a:cubicBezTo>
                  <a:pt x="76" y="117"/>
                  <a:pt x="76" y="117"/>
                  <a:pt x="76" y="117"/>
                </a:cubicBezTo>
                <a:cubicBezTo>
                  <a:pt x="78" y="117"/>
                  <a:pt x="80" y="119"/>
                  <a:pt x="80" y="120"/>
                </a:cubicBezTo>
                <a:cubicBezTo>
                  <a:pt x="80" y="122"/>
                  <a:pt x="78" y="124"/>
                  <a:pt x="76" y="124"/>
                </a:cubicBezTo>
                <a:cubicBezTo>
                  <a:pt x="64" y="124"/>
                  <a:pt x="52" y="124"/>
                  <a:pt x="40" y="12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35" name="Oval 7"/>
          <p:cNvSpPr>
            <a:spLocks noChangeArrowheads="1"/>
          </p:cNvSpPr>
          <p:nvPr/>
        </p:nvSpPr>
        <p:spPr bwMode="auto">
          <a:xfrm>
            <a:off x="2585720" y="3355023"/>
            <a:ext cx="387350" cy="385762"/>
          </a:xfrm>
          <a:prstGeom prst="ellipse">
            <a:avLst/>
          </a:prstGeom>
          <a:solidFill>
            <a:srgbClr val="0070C0"/>
          </a:solidFill>
          <a:ln>
            <a:noFill/>
          </a:ln>
          <a:effectLst/>
        </p:spPr>
        <p:txBody>
          <a:bodyPr/>
          <a:lstStyle/>
          <a:p>
            <a:endParaRPr altLang="en-US" lang="zh-CN"/>
          </a:p>
        </p:txBody>
      </p:sp>
      <p:sp>
        <p:nvSpPr>
          <p:cNvPr id="22569" name="Freeform 41"/>
          <p:cNvSpPr>
            <a:spLocks noEditPoints="1"/>
          </p:cNvSpPr>
          <p:nvPr/>
        </p:nvSpPr>
        <p:spPr bwMode="auto">
          <a:xfrm>
            <a:off x="2677795" y="3428048"/>
            <a:ext cx="193675" cy="231775"/>
          </a:xfrm>
          <a:custGeom>
            <a:gdLst>
              <a:gd fmla="*/ 110 w 124" name="T0"/>
              <a:gd fmla="*/ 106 h 149" name="T1"/>
              <a:gd fmla="*/ 113 w 124" name="T2"/>
              <a:gd fmla="*/ 66 h 149" name="T3"/>
              <a:gd fmla="*/ 106 w 124" name="T4"/>
              <a:gd fmla="*/ 65 h 149" name="T5"/>
              <a:gd fmla="*/ 105 w 124" name="T6"/>
              <a:gd fmla="*/ 65 h 149" name="T7"/>
              <a:gd fmla="*/ 99 w 124" name="T8"/>
              <a:gd fmla="*/ 62 h 149" name="T9"/>
              <a:gd fmla="*/ 98 w 124" name="T10"/>
              <a:gd fmla="*/ 59 h 149" name="T11"/>
              <a:gd fmla="*/ 92 w 124" name="T12"/>
              <a:gd fmla="*/ 57 h 149" name="T13"/>
              <a:gd fmla="*/ 89 w 124" name="T14"/>
              <a:gd fmla="*/ 59 h 149" name="T15"/>
              <a:gd fmla="*/ 85 w 124" name="T16"/>
              <a:gd fmla="*/ 59 h 149" name="T17"/>
              <a:gd fmla="*/ 82 w 124" name="T18"/>
              <a:gd fmla="*/ 58 h 149" name="T19"/>
              <a:gd fmla="*/ 81 w 124" name="T20"/>
              <a:gd fmla="*/ 55 h 149" name="T21"/>
              <a:gd fmla="*/ 74 w 124" name="T22"/>
              <a:gd fmla="*/ 55 h 149" name="T23"/>
              <a:gd fmla="*/ 62 w 124" name="T24"/>
              <a:gd fmla="*/ 19 h 149" name="T25"/>
              <a:gd fmla="*/ 55 w 124" name="T26"/>
              <a:gd fmla="*/ 80 h 149" name="T27"/>
              <a:gd fmla="*/ 54 w 124" name="T28"/>
              <a:gd fmla="*/ 84 h 149" name="T29"/>
              <a:gd fmla="*/ 51 w 124" name="T30"/>
              <a:gd fmla="*/ 87 h 149" name="T31"/>
              <a:gd fmla="*/ 42 w 124" name="T32"/>
              <a:gd fmla="*/ 88 h 149" name="T33"/>
              <a:gd fmla="*/ 28 w 124" name="T34"/>
              <a:gd fmla="*/ 82 h 149" name="T35"/>
              <a:gd fmla="*/ 19 w 124" name="T36"/>
              <a:gd fmla="*/ 87 h 149" name="T37"/>
              <a:gd fmla="*/ 46 w 124" name="T38"/>
              <a:gd fmla="*/ 103 h 149" name="T39"/>
              <a:gd fmla="*/ 62 w 124" name="T40"/>
              <a:gd fmla="*/ 117 h 149" name="T41"/>
              <a:gd fmla="*/ 52 w 124" name="T42"/>
              <a:gd fmla="*/ 124 h 149" name="T43"/>
              <a:gd fmla="*/ 39 w 124" name="T44"/>
              <a:gd fmla="*/ 111 h 149" name="T45"/>
              <a:gd fmla="*/ 12 w 124" name="T46"/>
              <a:gd fmla="*/ 95 h 149" name="T47"/>
              <a:gd fmla="*/ 31 w 124" name="T48"/>
              <a:gd fmla="*/ 71 h 149" name="T49"/>
              <a:gd fmla="*/ 44 w 124" name="T50"/>
              <a:gd fmla="*/ 77 h 149" name="T51"/>
              <a:gd fmla="*/ 73 w 124" name="T52"/>
              <a:gd fmla="*/ 19 h 149" name="T53"/>
              <a:gd fmla="*/ 88 w 124" name="T54"/>
              <a:gd fmla="*/ 47 h 149" name="T55"/>
              <a:gd fmla="*/ 124 w 124" name="T56"/>
              <a:gd fmla="*/ 66 h 149" name="T57"/>
              <a:gd fmla="*/ 120 w 124" name="T58"/>
              <a:gd fmla="*/ 110 h 149" name="T59"/>
              <a:gd fmla="*/ 118 w 124" name="T60"/>
              <a:gd fmla="*/ 127 h 149" name="T61"/>
              <a:gd fmla="*/ 115 w 124" name="T62"/>
              <a:gd fmla="*/ 146 h 149" name="T63"/>
              <a:gd fmla="*/ 108 w 124" name="T64"/>
              <a:gd fmla="*/ 149 h 149" name="T65"/>
              <a:gd fmla="*/ 55 w 124" name="T66"/>
              <a:gd fmla="*/ 146 h 149" name="T67"/>
              <a:gd fmla="*/ 52 w 124" name="T68"/>
              <a:gd fmla="*/ 139 h 149" name="T69"/>
              <a:gd fmla="*/ 52 w 124" name="T70"/>
              <a:gd fmla="*/ 124 h 149" name="T71"/>
              <a:gd fmla="*/ 63 w 124" name="T72"/>
              <a:gd fmla="*/ 128 h 149" name="T73"/>
              <a:gd fmla="*/ 107 w 124" name="T74"/>
              <a:gd fmla="*/ 138 h 149" name="T75"/>
              <a:gd fmla="*/ 63 w 124" name="T76"/>
              <a:gd fmla="*/ 128 h 1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9" w="124">
                <a:moveTo>
                  <a:pt x="105" y="117"/>
                </a:moveTo>
                <a:cubicBezTo>
                  <a:pt x="107" y="114"/>
                  <a:pt x="109" y="110"/>
                  <a:pt x="110" y="106"/>
                </a:cubicBezTo>
                <a:cubicBezTo>
                  <a:pt x="111" y="102"/>
                  <a:pt x="113" y="97"/>
                  <a:pt x="113" y="93"/>
                </a:cubicBezTo>
                <a:cubicBezTo>
                  <a:pt x="113" y="66"/>
                  <a:pt x="113" y="66"/>
                  <a:pt x="113" y="66"/>
                </a:cubicBezTo>
                <a:cubicBezTo>
                  <a:pt x="113" y="63"/>
                  <a:pt x="109" y="64"/>
                  <a:pt x="109" y="64"/>
                </a:cubicBezTo>
                <a:cubicBezTo>
                  <a:pt x="108" y="65"/>
                  <a:pt x="107" y="65"/>
                  <a:pt x="106" y="65"/>
                </a:cubicBezTo>
                <a:cubicBezTo>
                  <a:pt x="105" y="65"/>
                  <a:pt x="105" y="65"/>
                  <a:pt x="105" y="65"/>
                </a:cubicBezTo>
                <a:cubicBezTo>
                  <a:pt x="105" y="65"/>
                  <a:pt x="105" y="65"/>
                  <a:pt x="105" y="65"/>
                </a:cubicBezTo>
                <a:cubicBezTo>
                  <a:pt x="104" y="65"/>
                  <a:pt x="103" y="65"/>
                  <a:pt x="102" y="65"/>
                </a:cubicBezTo>
                <a:cubicBezTo>
                  <a:pt x="101" y="64"/>
                  <a:pt x="100" y="63"/>
                  <a:pt x="99" y="62"/>
                </a:cubicBezTo>
                <a:cubicBezTo>
                  <a:pt x="99" y="62"/>
                  <a:pt x="99" y="62"/>
                  <a:pt x="99" y="62"/>
                </a:cubicBezTo>
                <a:cubicBezTo>
                  <a:pt x="98" y="61"/>
                  <a:pt x="98" y="60"/>
                  <a:pt x="98" y="59"/>
                </a:cubicBezTo>
                <a:cubicBezTo>
                  <a:pt x="97" y="56"/>
                  <a:pt x="94" y="56"/>
                  <a:pt x="92" y="57"/>
                </a:cubicBezTo>
                <a:cubicBezTo>
                  <a:pt x="92" y="57"/>
                  <a:pt x="92" y="57"/>
                  <a:pt x="92" y="57"/>
                </a:cubicBezTo>
                <a:cubicBezTo>
                  <a:pt x="92" y="57"/>
                  <a:pt x="92" y="57"/>
                  <a:pt x="92" y="57"/>
                </a:cubicBezTo>
                <a:cubicBezTo>
                  <a:pt x="92" y="58"/>
                  <a:pt x="91" y="59"/>
                  <a:pt x="89" y="59"/>
                </a:cubicBezTo>
                <a:cubicBezTo>
                  <a:pt x="88" y="60"/>
                  <a:pt x="87" y="60"/>
                  <a:pt x="86" y="59"/>
                </a:cubicBezTo>
                <a:cubicBezTo>
                  <a:pt x="85" y="59"/>
                  <a:pt x="85" y="59"/>
                  <a:pt x="85" y="59"/>
                </a:cubicBezTo>
                <a:cubicBezTo>
                  <a:pt x="84" y="59"/>
                  <a:pt x="83" y="59"/>
                  <a:pt x="83" y="58"/>
                </a:cubicBezTo>
                <a:cubicBezTo>
                  <a:pt x="82" y="58"/>
                  <a:pt x="82" y="58"/>
                  <a:pt x="82" y="58"/>
                </a:cubicBezTo>
                <a:cubicBezTo>
                  <a:pt x="82" y="57"/>
                  <a:pt x="82" y="57"/>
                  <a:pt x="82" y="57"/>
                </a:cubicBezTo>
                <a:cubicBezTo>
                  <a:pt x="81" y="57"/>
                  <a:pt x="81" y="56"/>
                  <a:pt x="81" y="55"/>
                </a:cubicBezTo>
                <a:cubicBezTo>
                  <a:pt x="81" y="55"/>
                  <a:pt x="81" y="55"/>
                  <a:pt x="81" y="55"/>
                </a:cubicBezTo>
                <a:cubicBezTo>
                  <a:pt x="79" y="52"/>
                  <a:pt x="75" y="53"/>
                  <a:pt x="74" y="55"/>
                </a:cubicBezTo>
                <a:cubicBezTo>
                  <a:pt x="72" y="61"/>
                  <a:pt x="62" y="63"/>
                  <a:pt x="62" y="55"/>
                </a:cubicBezTo>
                <a:cubicBezTo>
                  <a:pt x="62" y="19"/>
                  <a:pt x="62" y="19"/>
                  <a:pt x="62" y="19"/>
                </a:cubicBezTo>
                <a:cubicBezTo>
                  <a:pt x="62" y="15"/>
                  <a:pt x="55" y="15"/>
                  <a:pt x="55" y="19"/>
                </a:cubicBezTo>
                <a:cubicBezTo>
                  <a:pt x="55" y="39"/>
                  <a:pt x="55" y="59"/>
                  <a:pt x="55" y="80"/>
                </a:cubicBezTo>
                <a:cubicBezTo>
                  <a:pt x="55" y="81"/>
                  <a:pt x="55" y="83"/>
                  <a:pt x="54" y="84"/>
                </a:cubicBezTo>
                <a:cubicBezTo>
                  <a:pt x="54" y="84"/>
                  <a:pt x="54" y="84"/>
                  <a:pt x="54" y="84"/>
                </a:cubicBezTo>
                <a:cubicBezTo>
                  <a:pt x="54" y="86"/>
                  <a:pt x="53" y="87"/>
                  <a:pt x="51" y="87"/>
                </a:cubicBezTo>
                <a:cubicBezTo>
                  <a:pt x="51" y="87"/>
                  <a:pt x="51" y="87"/>
                  <a:pt x="51" y="87"/>
                </a:cubicBezTo>
                <a:cubicBezTo>
                  <a:pt x="50" y="88"/>
                  <a:pt x="48" y="89"/>
                  <a:pt x="47" y="89"/>
                </a:cubicBezTo>
                <a:cubicBezTo>
                  <a:pt x="45" y="89"/>
                  <a:pt x="44" y="89"/>
                  <a:pt x="42" y="88"/>
                </a:cubicBezTo>
                <a:cubicBezTo>
                  <a:pt x="40" y="87"/>
                  <a:pt x="38" y="86"/>
                  <a:pt x="35" y="85"/>
                </a:cubicBezTo>
                <a:cubicBezTo>
                  <a:pt x="33" y="84"/>
                  <a:pt x="30" y="82"/>
                  <a:pt x="28" y="82"/>
                </a:cubicBezTo>
                <a:cubicBezTo>
                  <a:pt x="26" y="81"/>
                  <a:pt x="24" y="81"/>
                  <a:pt x="22" y="81"/>
                </a:cubicBezTo>
                <a:cubicBezTo>
                  <a:pt x="19" y="81"/>
                  <a:pt x="15" y="84"/>
                  <a:pt x="19" y="87"/>
                </a:cubicBezTo>
                <a:cubicBezTo>
                  <a:pt x="20" y="88"/>
                  <a:pt x="22" y="89"/>
                  <a:pt x="25" y="90"/>
                </a:cubicBezTo>
                <a:cubicBezTo>
                  <a:pt x="33" y="93"/>
                  <a:pt x="40" y="98"/>
                  <a:pt x="46" y="103"/>
                </a:cubicBezTo>
                <a:cubicBezTo>
                  <a:pt x="51" y="107"/>
                  <a:pt x="56" y="112"/>
                  <a:pt x="61" y="117"/>
                </a:cubicBezTo>
                <a:cubicBezTo>
                  <a:pt x="61" y="117"/>
                  <a:pt x="62" y="117"/>
                  <a:pt x="62" y="117"/>
                </a:cubicBezTo>
                <a:cubicBezTo>
                  <a:pt x="105" y="117"/>
                  <a:pt x="105" y="117"/>
                  <a:pt x="105" y="117"/>
                </a:cubicBezTo>
                <a:close/>
                <a:moveTo>
                  <a:pt x="52" y="124"/>
                </a:moveTo>
                <a:cubicBezTo>
                  <a:pt x="52" y="124"/>
                  <a:pt x="52" y="124"/>
                  <a:pt x="52" y="124"/>
                </a:cubicBezTo>
                <a:cubicBezTo>
                  <a:pt x="48" y="120"/>
                  <a:pt x="43" y="115"/>
                  <a:pt x="39" y="111"/>
                </a:cubicBezTo>
                <a:cubicBezTo>
                  <a:pt x="33" y="107"/>
                  <a:pt x="27" y="103"/>
                  <a:pt x="21" y="100"/>
                </a:cubicBezTo>
                <a:cubicBezTo>
                  <a:pt x="17" y="99"/>
                  <a:pt x="14" y="97"/>
                  <a:pt x="12" y="95"/>
                </a:cubicBezTo>
                <a:cubicBezTo>
                  <a:pt x="0" y="85"/>
                  <a:pt x="9" y="70"/>
                  <a:pt x="22" y="70"/>
                </a:cubicBezTo>
                <a:cubicBezTo>
                  <a:pt x="25" y="70"/>
                  <a:pt x="28" y="70"/>
                  <a:pt x="31" y="71"/>
                </a:cubicBezTo>
                <a:cubicBezTo>
                  <a:pt x="34" y="72"/>
                  <a:pt x="37" y="73"/>
                  <a:pt x="40" y="74"/>
                </a:cubicBezTo>
                <a:cubicBezTo>
                  <a:pt x="41" y="75"/>
                  <a:pt x="43" y="76"/>
                  <a:pt x="44" y="77"/>
                </a:cubicBezTo>
                <a:cubicBezTo>
                  <a:pt x="44" y="57"/>
                  <a:pt x="44" y="38"/>
                  <a:pt x="44" y="19"/>
                </a:cubicBezTo>
                <a:cubicBezTo>
                  <a:pt x="44" y="0"/>
                  <a:pt x="73" y="0"/>
                  <a:pt x="73" y="19"/>
                </a:cubicBezTo>
                <a:cubicBezTo>
                  <a:pt x="73" y="43"/>
                  <a:pt x="73" y="43"/>
                  <a:pt x="73" y="43"/>
                </a:cubicBezTo>
                <a:cubicBezTo>
                  <a:pt x="78" y="41"/>
                  <a:pt x="84" y="43"/>
                  <a:pt x="88" y="47"/>
                </a:cubicBezTo>
                <a:cubicBezTo>
                  <a:pt x="95" y="44"/>
                  <a:pt x="104" y="46"/>
                  <a:pt x="107" y="53"/>
                </a:cubicBezTo>
                <a:cubicBezTo>
                  <a:pt x="116" y="51"/>
                  <a:pt x="124" y="57"/>
                  <a:pt x="124" y="66"/>
                </a:cubicBezTo>
                <a:cubicBezTo>
                  <a:pt x="124" y="93"/>
                  <a:pt x="124" y="93"/>
                  <a:pt x="124" y="93"/>
                </a:cubicBezTo>
                <a:cubicBezTo>
                  <a:pt x="124" y="98"/>
                  <a:pt x="122" y="104"/>
                  <a:pt x="120" y="110"/>
                </a:cubicBezTo>
                <a:cubicBezTo>
                  <a:pt x="119" y="114"/>
                  <a:pt x="117" y="117"/>
                  <a:pt x="116" y="121"/>
                </a:cubicBezTo>
                <a:cubicBezTo>
                  <a:pt x="117" y="123"/>
                  <a:pt x="118" y="125"/>
                  <a:pt x="118" y="127"/>
                </a:cubicBezTo>
                <a:cubicBezTo>
                  <a:pt x="118" y="139"/>
                  <a:pt x="118" y="139"/>
                  <a:pt x="118" y="139"/>
                </a:cubicBezTo>
                <a:cubicBezTo>
                  <a:pt x="118" y="142"/>
                  <a:pt x="117" y="145"/>
                  <a:pt x="115" y="146"/>
                </a:cubicBezTo>
                <a:cubicBezTo>
                  <a:pt x="115" y="146"/>
                  <a:pt x="115" y="146"/>
                  <a:pt x="115" y="146"/>
                </a:cubicBezTo>
                <a:cubicBezTo>
                  <a:pt x="113" y="148"/>
                  <a:pt x="111" y="149"/>
                  <a:pt x="108" y="149"/>
                </a:cubicBezTo>
                <a:cubicBezTo>
                  <a:pt x="62" y="149"/>
                  <a:pt x="62" y="149"/>
                  <a:pt x="62" y="149"/>
                </a:cubicBezTo>
                <a:cubicBezTo>
                  <a:pt x="59" y="149"/>
                  <a:pt x="57" y="148"/>
                  <a:pt x="55" y="146"/>
                </a:cubicBezTo>
                <a:cubicBezTo>
                  <a:pt x="55" y="146"/>
                  <a:pt x="55" y="146"/>
                  <a:pt x="55" y="146"/>
                </a:cubicBezTo>
                <a:cubicBezTo>
                  <a:pt x="53" y="145"/>
                  <a:pt x="52" y="142"/>
                  <a:pt x="52" y="139"/>
                </a:cubicBezTo>
                <a:cubicBezTo>
                  <a:pt x="52" y="127"/>
                  <a:pt x="52" y="127"/>
                  <a:pt x="52" y="127"/>
                </a:cubicBezTo>
                <a:cubicBezTo>
                  <a:pt x="52" y="126"/>
                  <a:pt x="52" y="125"/>
                  <a:pt x="52" y="124"/>
                </a:cubicBezTo>
                <a:close/>
                <a:moveTo>
                  <a:pt x="63" y="128"/>
                </a:moveTo>
                <a:cubicBezTo>
                  <a:pt x="63" y="128"/>
                  <a:pt x="63" y="128"/>
                  <a:pt x="63" y="128"/>
                </a:cubicBezTo>
                <a:cubicBezTo>
                  <a:pt x="63" y="138"/>
                  <a:pt x="63" y="138"/>
                  <a:pt x="63" y="138"/>
                </a:cubicBezTo>
                <a:cubicBezTo>
                  <a:pt x="107" y="138"/>
                  <a:pt x="107" y="138"/>
                  <a:pt x="107" y="138"/>
                </a:cubicBezTo>
                <a:cubicBezTo>
                  <a:pt x="107" y="128"/>
                  <a:pt x="107" y="128"/>
                  <a:pt x="107" y="128"/>
                </a:cubicBezTo>
                <a:cubicBezTo>
                  <a:pt x="63" y="128"/>
                  <a:pt x="63" y="128"/>
                  <a:pt x="63" y="1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2583" name="Group 55"/>
          <p:cNvGrpSpPr/>
          <p:nvPr/>
        </p:nvGrpSpPr>
        <p:grpSpPr>
          <a:xfrm>
            <a:off x="3233420" y="1283335"/>
            <a:ext cx="1784350" cy="2670175"/>
            <a:chOff x="2018" y="939"/>
            <a:chExt cx="1124" cy="1682"/>
          </a:xfrm>
        </p:grpSpPr>
        <p:sp>
          <p:nvSpPr>
            <p:cNvPr id="22551" name="Freeform 23"/>
            <p:cNvSpPr>
              <a:spLocks noEditPoints="1"/>
            </p:cNvSpPr>
            <p:nvPr/>
          </p:nvSpPr>
          <p:spPr bwMode="auto">
            <a:xfrm>
              <a:off x="2018" y="1291"/>
              <a:ext cx="1124" cy="1330"/>
            </a:xfrm>
            <a:custGeom>
              <a:gdLst>
                <a:gd fmla="*/ 998 w 1144" name="T0"/>
                <a:gd fmla="*/ 1354 h 1354" name="T1"/>
                <a:gd fmla="*/ 139 w 1144" name="T2"/>
                <a:gd fmla="*/ 1354 h 1354" name="T3"/>
                <a:gd fmla="*/ 24 w 1144" name="T4"/>
                <a:gd fmla="*/ 1296 h 1354" name="T5"/>
                <a:gd fmla="*/ 23 w 1144" name="T6"/>
                <a:gd fmla="*/ 1172 h 1354" name="T7"/>
                <a:gd fmla="*/ 92 w 1144" name="T8"/>
                <a:gd fmla="*/ 1064 h 1354" name="T9"/>
                <a:gd fmla="*/ 251 w 1144" name="T10"/>
                <a:gd fmla="*/ 820 h 1354" name="T11"/>
                <a:gd fmla="*/ 405 w 1144" name="T12"/>
                <a:gd fmla="*/ 583 h 1354" name="T13"/>
                <a:gd fmla="*/ 405 w 1144" name="T14"/>
                <a:gd fmla="*/ 141 h 1354" name="T15"/>
                <a:gd fmla="*/ 361 w 1144" name="T16"/>
                <a:gd fmla="*/ 74 h 1354" name="T17"/>
                <a:gd fmla="*/ 435 w 1144" name="T18"/>
                <a:gd fmla="*/ 0 h 1354" name="T19"/>
                <a:gd fmla="*/ 699 w 1144" name="T20"/>
                <a:gd fmla="*/ 0 h 1354" name="T21"/>
                <a:gd fmla="*/ 773 w 1144" name="T22"/>
                <a:gd fmla="*/ 74 h 1354" name="T23"/>
                <a:gd fmla="*/ 729 w 1144" name="T24"/>
                <a:gd fmla="*/ 141 h 1354" name="T25"/>
                <a:gd fmla="*/ 729 w 1144" name="T26"/>
                <a:gd fmla="*/ 583 h 1354" name="T27"/>
                <a:gd fmla="*/ 886 w 1144" name="T28"/>
                <a:gd fmla="*/ 820 h 1354" name="T29"/>
                <a:gd fmla="*/ 1046 w 1144" name="T30"/>
                <a:gd fmla="*/ 1064 h 1354" name="T31"/>
                <a:gd fmla="*/ 1108 w 1144" name="T32"/>
                <a:gd fmla="*/ 1161 h 1354" name="T33"/>
                <a:gd fmla="*/ 1118 w 1144" name="T34"/>
                <a:gd fmla="*/ 1287 h 1354" name="T35"/>
                <a:gd fmla="*/ 998 w 1144" name="T36"/>
                <a:gd fmla="*/ 1354 h 1354" name="T37"/>
                <a:gd fmla="*/ 435 w 1144" name="T38"/>
                <a:gd fmla="*/ 60 h 1354" name="T39"/>
                <a:gd fmla="*/ 421 w 1144" name="T40"/>
                <a:gd fmla="*/ 74 h 1354" name="T41"/>
                <a:gd fmla="*/ 435 w 1144" name="T42"/>
                <a:gd fmla="*/ 88 h 1354" name="T43"/>
                <a:gd fmla="*/ 465 w 1144" name="T44"/>
                <a:gd fmla="*/ 88 h 1354" name="T45"/>
                <a:gd fmla="*/ 465 w 1144" name="T46"/>
                <a:gd fmla="*/ 601 h 1354" name="T47"/>
                <a:gd fmla="*/ 460 w 1144" name="T48"/>
                <a:gd fmla="*/ 608 h 1354" name="T49"/>
                <a:gd fmla="*/ 301 w 1144" name="T50"/>
                <a:gd fmla="*/ 852 h 1354" name="T51"/>
                <a:gd fmla="*/ 142 w 1144" name="T52"/>
                <a:gd fmla="*/ 1097 h 1354" name="T53"/>
                <a:gd fmla="*/ 74 w 1144" name="T54"/>
                <a:gd fmla="*/ 1202 h 1354" name="T55"/>
                <a:gd fmla="*/ 76 w 1144" name="T56"/>
                <a:gd fmla="*/ 1266 h 1354" name="T57"/>
                <a:gd fmla="*/ 139 w 1144" name="T58"/>
                <a:gd fmla="*/ 1294 h 1354" name="T59"/>
                <a:gd fmla="*/ 998 w 1144" name="T60"/>
                <a:gd fmla="*/ 1294 h 1354" name="T61"/>
                <a:gd fmla="*/ 1065 w 1144" name="T62"/>
                <a:gd fmla="*/ 1258 h 1354" name="T63"/>
                <a:gd fmla="*/ 1057 w 1144" name="T64"/>
                <a:gd fmla="*/ 1192 h 1354" name="T65"/>
                <a:gd fmla="*/ 996 w 1144" name="T66"/>
                <a:gd fmla="*/ 1097 h 1354" name="T67"/>
                <a:gd fmla="*/ 836 w 1144" name="T68"/>
                <a:gd fmla="*/ 853 h 1354" name="T69"/>
                <a:gd fmla="*/ 674 w 1144" name="T70"/>
                <a:gd fmla="*/ 609 h 1354" name="T71"/>
                <a:gd fmla="*/ 669 w 1144" name="T72"/>
                <a:gd fmla="*/ 601 h 1354" name="T73"/>
                <a:gd fmla="*/ 669 w 1144" name="T74"/>
                <a:gd fmla="*/ 88 h 1354" name="T75"/>
                <a:gd fmla="*/ 699 w 1144" name="T76"/>
                <a:gd fmla="*/ 88 h 1354" name="T77"/>
                <a:gd fmla="*/ 713 w 1144" name="T78"/>
                <a:gd fmla="*/ 74 h 1354" name="T79"/>
                <a:gd fmla="*/ 699 w 1144" name="T80"/>
                <a:gd fmla="*/ 60 h 1354" name="T81"/>
                <a:gd fmla="*/ 435 w 1144" name="T82"/>
                <a:gd fmla="*/ 60 h 13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54" w="1144">
                  <a:moveTo>
                    <a:pt x="998" y="1354"/>
                  </a:moveTo>
                  <a:cubicBezTo>
                    <a:pt x="139" y="1354"/>
                    <a:pt x="139" y="1354"/>
                    <a:pt x="139" y="1354"/>
                  </a:cubicBezTo>
                  <a:cubicBezTo>
                    <a:pt x="68" y="1354"/>
                    <a:pt x="36" y="1318"/>
                    <a:pt x="24" y="1296"/>
                  </a:cubicBezTo>
                  <a:cubicBezTo>
                    <a:pt x="0" y="1254"/>
                    <a:pt x="5" y="1201"/>
                    <a:pt x="23" y="1172"/>
                  </a:cubicBezTo>
                  <a:cubicBezTo>
                    <a:pt x="28" y="1163"/>
                    <a:pt x="50" y="1128"/>
                    <a:pt x="92" y="1064"/>
                  </a:cubicBezTo>
                  <a:cubicBezTo>
                    <a:pt x="130" y="1006"/>
                    <a:pt x="183" y="923"/>
                    <a:pt x="251" y="820"/>
                  </a:cubicBezTo>
                  <a:cubicBezTo>
                    <a:pt x="322" y="710"/>
                    <a:pt x="387" y="611"/>
                    <a:pt x="405" y="583"/>
                  </a:cubicBezTo>
                  <a:cubicBezTo>
                    <a:pt x="405" y="141"/>
                    <a:pt x="405" y="141"/>
                    <a:pt x="405" y="141"/>
                  </a:cubicBezTo>
                  <a:cubicBezTo>
                    <a:pt x="379" y="130"/>
                    <a:pt x="361" y="104"/>
                    <a:pt x="361" y="74"/>
                  </a:cubicBezTo>
                  <a:cubicBezTo>
                    <a:pt x="361" y="33"/>
                    <a:pt x="394" y="0"/>
                    <a:pt x="435" y="0"/>
                  </a:cubicBezTo>
                  <a:cubicBezTo>
                    <a:pt x="699" y="0"/>
                    <a:pt x="699" y="0"/>
                    <a:pt x="699" y="0"/>
                  </a:cubicBezTo>
                  <a:cubicBezTo>
                    <a:pt x="740" y="0"/>
                    <a:pt x="773" y="33"/>
                    <a:pt x="773" y="74"/>
                  </a:cubicBezTo>
                  <a:cubicBezTo>
                    <a:pt x="773" y="104"/>
                    <a:pt x="755" y="130"/>
                    <a:pt x="729" y="141"/>
                  </a:cubicBezTo>
                  <a:cubicBezTo>
                    <a:pt x="729" y="583"/>
                    <a:pt x="729" y="583"/>
                    <a:pt x="729" y="583"/>
                  </a:cubicBezTo>
                  <a:cubicBezTo>
                    <a:pt x="747" y="611"/>
                    <a:pt x="814" y="711"/>
                    <a:pt x="886" y="820"/>
                  </a:cubicBezTo>
                  <a:cubicBezTo>
                    <a:pt x="953" y="922"/>
                    <a:pt x="1007" y="1004"/>
                    <a:pt x="1046" y="1064"/>
                  </a:cubicBezTo>
                  <a:cubicBezTo>
                    <a:pt x="1076" y="1111"/>
                    <a:pt x="1097" y="1143"/>
                    <a:pt x="1108" y="1161"/>
                  </a:cubicBezTo>
                  <a:cubicBezTo>
                    <a:pt x="1144" y="1220"/>
                    <a:pt x="1130" y="1265"/>
                    <a:pt x="1118" y="1287"/>
                  </a:cubicBezTo>
                  <a:cubicBezTo>
                    <a:pt x="1093" y="1331"/>
                    <a:pt x="1038" y="1354"/>
                    <a:pt x="998" y="1354"/>
                  </a:cubicBezTo>
                  <a:close/>
                  <a:moveTo>
                    <a:pt x="435" y="60"/>
                  </a:moveTo>
                  <a:cubicBezTo>
                    <a:pt x="427" y="60"/>
                    <a:pt x="421" y="66"/>
                    <a:pt x="421" y="74"/>
                  </a:cubicBezTo>
                  <a:cubicBezTo>
                    <a:pt x="421" y="81"/>
                    <a:pt x="427" y="88"/>
                    <a:pt x="435" y="88"/>
                  </a:cubicBezTo>
                  <a:cubicBezTo>
                    <a:pt x="465" y="88"/>
                    <a:pt x="465" y="88"/>
                    <a:pt x="465" y="88"/>
                  </a:cubicBezTo>
                  <a:cubicBezTo>
                    <a:pt x="465" y="601"/>
                    <a:pt x="465" y="601"/>
                    <a:pt x="465" y="601"/>
                  </a:cubicBezTo>
                  <a:cubicBezTo>
                    <a:pt x="460" y="608"/>
                    <a:pt x="460" y="608"/>
                    <a:pt x="460" y="608"/>
                  </a:cubicBezTo>
                  <a:cubicBezTo>
                    <a:pt x="460" y="608"/>
                    <a:pt x="385" y="723"/>
                    <a:pt x="301" y="852"/>
                  </a:cubicBezTo>
                  <a:cubicBezTo>
                    <a:pt x="233" y="956"/>
                    <a:pt x="180" y="1038"/>
                    <a:pt x="142" y="1097"/>
                  </a:cubicBezTo>
                  <a:cubicBezTo>
                    <a:pt x="92" y="1174"/>
                    <a:pt x="77" y="1197"/>
                    <a:pt x="74" y="1202"/>
                  </a:cubicBezTo>
                  <a:cubicBezTo>
                    <a:pt x="67" y="1214"/>
                    <a:pt x="63" y="1244"/>
                    <a:pt x="76" y="1266"/>
                  </a:cubicBezTo>
                  <a:cubicBezTo>
                    <a:pt x="86" y="1285"/>
                    <a:pt x="108" y="1294"/>
                    <a:pt x="139" y="1294"/>
                  </a:cubicBezTo>
                  <a:cubicBezTo>
                    <a:pt x="998" y="1294"/>
                    <a:pt x="998" y="1294"/>
                    <a:pt x="998" y="1294"/>
                  </a:cubicBezTo>
                  <a:cubicBezTo>
                    <a:pt x="1020" y="1294"/>
                    <a:pt x="1052" y="1280"/>
                    <a:pt x="1065" y="1258"/>
                  </a:cubicBezTo>
                  <a:cubicBezTo>
                    <a:pt x="1075" y="1240"/>
                    <a:pt x="1072" y="1218"/>
                    <a:pt x="1057" y="1192"/>
                  </a:cubicBezTo>
                  <a:cubicBezTo>
                    <a:pt x="1046" y="1175"/>
                    <a:pt x="1026" y="1143"/>
                    <a:pt x="996" y="1097"/>
                  </a:cubicBezTo>
                  <a:cubicBezTo>
                    <a:pt x="957" y="1037"/>
                    <a:pt x="903" y="955"/>
                    <a:pt x="836" y="853"/>
                  </a:cubicBezTo>
                  <a:cubicBezTo>
                    <a:pt x="751" y="725"/>
                    <a:pt x="675" y="610"/>
                    <a:pt x="674" y="609"/>
                  </a:cubicBezTo>
                  <a:cubicBezTo>
                    <a:pt x="669" y="601"/>
                    <a:pt x="669" y="601"/>
                    <a:pt x="669" y="601"/>
                  </a:cubicBezTo>
                  <a:cubicBezTo>
                    <a:pt x="669" y="88"/>
                    <a:pt x="669" y="88"/>
                    <a:pt x="669" y="88"/>
                  </a:cubicBezTo>
                  <a:cubicBezTo>
                    <a:pt x="699" y="88"/>
                    <a:pt x="699" y="88"/>
                    <a:pt x="699" y="88"/>
                  </a:cubicBezTo>
                  <a:cubicBezTo>
                    <a:pt x="707" y="88"/>
                    <a:pt x="713" y="81"/>
                    <a:pt x="713" y="74"/>
                  </a:cubicBezTo>
                  <a:cubicBezTo>
                    <a:pt x="713" y="66"/>
                    <a:pt x="707" y="60"/>
                    <a:pt x="699" y="60"/>
                  </a:cubicBezTo>
                  <a:lnTo>
                    <a:pt x="435" y="60"/>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2" name="Freeform 24"/>
            <p:cNvSpPr/>
            <p:nvPr/>
          </p:nvSpPr>
          <p:spPr bwMode="auto">
            <a:xfrm>
              <a:off x="2402" y="1320"/>
              <a:ext cx="346" cy="552"/>
            </a:xfrm>
            <a:custGeom>
              <a:gdLst>
                <a:gd fmla="*/ 308 w 352" name="T0"/>
                <a:gd fmla="*/ 0 h 562" name="T1"/>
                <a:gd fmla="*/ 44 w 352" name="T2"/>
                <a:gd fmla="*/ 0 h 562" name="T3"/>
                <a:gd fmla="*/ 0 w 352" name="T4"/>
                <a:gd fmla="*/ 44 h 562" name="T5"/>
                <a:gd fmla="*/ 44 w 352" name="T6"/>
                <a:gd fmla="*/ 88 h 562" name="T7"/>
                <a:gd fmla="*/ 44 w 352" name="T8"/>
                <a:gd fmla="*/ 562 h 562" name="T9"/>
                <a:gd fmla="*/ 308 w 352" name="T10"/>
                <a:gd fmla="*/ 562 h 562" name="T11"/>
                <a:gd fmla="*/ 308 w 352" name="T12"/>
                <a:gd fmla="*/ 88 h 562" name="T13"/>
                <a:gd fmla="*/ 352 w 352" name="T14"/>
                <a:gd fmla="*/ 44 h 562" name="T15"/>
                <a:gd fmla="*/ 308 w 352" name="T16"/>
                <a:gd fmla="*/ 0 h 5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2" w="352">
                  <a:moveTo>
                    <a:pt x="308" y="0"/>
                  </a:moveTo>
                  <a:cubicBezTo>
                    <a:pt x="44" y="0"/>
                    <a:pt x="44" y="0"/>
                    <a:pt x="44" y="0"/>
                  </a:cubicBezTo>
                  <a:cubicBezTo>
                    <a:pt x="20" y="0"/>
                    <a:pt x="0" y="19"/>
                    <a:pt x="0" y="44"/>
                  </a:cubicBezTo>
                  <a:cubicBezTo>
                    <a:pt x="0" y="68"/>
                    <a:pt x="20" y="88"/>
                    <a:pt x="44" y="88"/>
                  </a:cubicBezTo>
                  <a:cubicBezTo>
                    <a:pt x="44" y="562"/>
                    <a:pt x="44" y="562"/>
                    <a:pt x="44" y="562"/>
                  </a:cubicBezTo>
                  <a:cubicBezTo>
                    <a:pt x="308" y="562"/>
                    <a:pt x="308" y="562"/>
                    <a:pt x="308" y="562"/>
                  </a:cubicBezTo>
                  <a:cubicBezTo>
                    <a:pt x="308" y="88"/>
                    <a:pt x="308" y="88"/>
                    <a:pt x="308" y="88"/>
                  </a:cubicBezTo>
                  <a:cubicBezTo>
                    <a:pt x="332" y="88"/>
                    <a:pt x="352" y="68"/>
                    <a:pt x="352" y="44"/>
                  </a:cubicBezTo>
                  <a:cubicBezTo>
                    <a:pt x="352" y="19"/>
                    <a:pt x="332" y="0"/>
                    <a:pt x="308"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3" name="Freeform 25"/>
            <p:cNvSpPr/>
            <p:nvPr/>
          </p:nvSpPr>
          <p:spPr bwMode="auto">
            <a:xfrm>
              <a:off x="2289" y="1872"/>
              <a:ext cx="575" cy="240"/>
            </a:xfrm>
            <a:custGeom>
              <a:gdLst>
                <a:gd fmla="*/ 585 w 585" name="T0"/>
                <a:gd fmla="*/ 244 h 244" name="T1"/>
                <a:gd fmla="*/ 423 w 585" name="T2"/>
                <a:gd fmla="*/ 0 h 244" name="T3"/>
                <a:gd fmla="*/ 159 w 585" name="T4"/>
                <a:gd fmla="*/ 0 h 244" name="T5"/>
                <a:gd fmla="*/ 0 w 585" name="T6"/>
                <a:gd fmla="*/ 244 h 244" name="T7"/>
                <a:gd fmla="*/ 585 w 585" name="T8"/>
                <a:gd fmla="*/ 244 h 244" name="T9"/>
              </a:gdLst>
              <a:cxnLst>
                <a:cxn ang="0">
                  <a:pos x="T0" y="T1"/>
                </a:cxn>
                <a:cxn ang="0">
                  <a:pos x="T2" y="T3"/>
                </a:cxn>
                <a:cxn ang="0">
                  <a:pos x="T4" y="T5"/>
                </a:cxn>
                <a:cxn ang="0">
                  <a:pos x="T6" y="T7"/>
                </a:cxn>
                <a:cxn ang="0">
                  <a:pos x="T8" y="T9"/>
                </a:cxn>
              </a:cxnLst>
              <a:rect b="b" l="0" r="r" t="0"/>
              <a:pathLst>
                <a:path h="244" w="585">
                  <a:moveTo>
                    <a:pt x="585" y="244"/>
                  </a:moveTo>
                  <a:cubicBezTo>
                    <a:pt x="499" y="115"/>
                    <a:pt x="423" y="0"/>
                    <a:pt x="423" y="0"/>
                  </a:cubicBezTo>
                  <a:cubicBezTo>
                    <a:pt x="159" y="0"/>
                    <a:pt x="159" y="0"/>
                    <a:pt x="159" y="0"/>
                  </a:cubicBezTo>
                  <a:cubicBezTo>
                    <a:pt x="159" y="0"/>
                    <a:pt x="84" y="115"/>
                    <a:pt x="0" y="244"/>
                  </a:cubicBezTo>
                  <a:lnTo>
                    <a:pt x="585" y="244"/>
                  </a:lnTo>
                  <a:close/>
                </a:path>
              </a:pathLst>
            </a:custGeom>
            <a:solidFill>
              <a:srgbClr val="0070C0"/>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4" name="Freeform 26"/>
            <p:cNvSpPr/>
            <p:nvPr/>
          </p:nvSpPr>
          <p:spPr bwMode="auto">
            <a:xfrm>
              <a:off x="2133" y="2112"/>
              <a:ext cx="888" cy="240"/>
            </a:xfrm>
            <a:custGeom>
              <a:gdLst>
                <a:gd fmla="*/ 0 w 904" name="T0"/>
                <a:gd fmla="*/ 244 h 244" name="T1"/>
                <a:gd fmla="*/ 904 w 904" name="T2"/>
                <a:gd fmla="*/ 244 h 244" name="T3"/>
                <a:gd fmla="*/ 744 w 904" name="T4"/>
                <a:gd fmla="*/ 0 h 244" name="T5"/>
                <a:gd fmla="*/ 159 w 904" name="T6"/>
                <a:gd fmla="*/ 0 h 244" name="T7"/>
                <a:gd fmla="*/ 0 w 904" name="T8"/>
                <a:gd fmla="*/ 244 h 244" name="T9"/>
              </a:gdLst>
              <a:cxnLst>
                <a:cxn ang="0">
                  <a:pos x="T0" y="T1"/>
                </a:cxn>
                <a:cxn ang="0">
                  <a:pos x="T2" y="T3"/>
                </a:cxn>
                <a:cxn ang="0">
                  <a:pos x="T4" y="T5"/>
                </a:cxn>
                <a:cxn ang="0">
                  <a:pos x="T6" y="T7"/>
                </a:cxn>
                <a:cxn ang="0">
                  <a:pos x="T8" y="T9"/>
                </a:cxn>
              </a:cxnLst>
              <a:rect b="b" l="0" r="r" t="0"/>
              <a:pathLst>
                <a:path h="244" w="904">
                  <a:moveTo>
                    <a:pt x="0" y="244"/>
                  </a:moveTo>
                  <a:cubicBezTo>
                    <a:pt x="904" y="244"/>
                    <a:pt x="904" y="244"/>
                    <a:pt x="904" y="244"/>
                  </a:cubicBezTo>
                  <a:cubicBezTo>
                    <a:pt x="859" y="176"/>
                    <a:pt x="800" y="85"/>
                    <a:pt x="744" y="0"/>
                  </a:cubicBezTo>
                  <a:cubicBezTo>
                    <a:pt x="159" y="0"/>
                    <a:pt x="159" y="0"/>
                    <a:pt x="159" y="0"/>
                  </a:cubicBezTo>
                  <a:cubicBezTo>
                    <a:pt x="103" y="85"/>
                    <a:pt x="44" y="176"/>
                    <a:pt x="0" y="244"/>
                  </a:cubicBezTo>
                  <a:close/>
                </a:path>
              </a:pathLst>
            </a:custGeom>
            <a:solidFill>
              <a:schemeClr val="tx2">
                <a:lumMod val="60000"/>
                <a:lumOff val="4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5" name="Freeform 27"/>
            <p:cNvSpPr/>
            <p:nvPr/>
          </p:nvSpPr>
          <p:spPr bwMode="auto">
            <a:xfrm>
              <a:off x="2045" y="2352"/>
              <a:ext cx="1093" cy="239"/>
            </a:xfrm>
            <a:custGeom>
              <a:gdLst>
                <a:gd fmla="*/ 1055 w 1113" name="T0"/>
                <a:gd fmla="*/ 96 h 244" name="T1"/>
                <a:gd fmla="*/ 994 w 1113" name="T2"/>
                <a:gd fmla="*/ 0 h 244" name="T3"/>
                <a:gd fmla="*/ 90 w 1113" name="T4"/>
                <a:gd fmla="*/ 0 h 244" name="T5"/>
                <a:gd fmla="*/ 21 w 1113" name="T6"/>
                <a:gd fmla="*/ 107 h 244" name="T7"/>
                <a:gd fmla="*/ 112 w 1113" name="T8"/>
                <a:gd fmla="*/ 244 h 244" name="T9"/>
                <a:gd fmla="*/ 971 w 1113" name="T10"/>
                <a:gd fmla="*/ 244 h 244" name="T11"/>
                <a:gd fmla="*/ 1055 w 1113" name="T12"/>
                <a:gd fmla="*/ 96 h 244" name="T13"/>
              </a:gdLst>
              <a:cxnLst>
                <a:cxn ang="0">
                  <a:pos x="T0" y="T1"/>
                </a:cxn>
                <a:cxn ang="0">
                  <a:pos x="T2" y="T3"/>
                </a:cxn>
                <a:cxn ang="0">
                  <a:pos x="T4" y="T5"/>
                </a:cxn>
                <a:cxn ang="0">
                  <a:pos x="T6" y="T7"/>
                </a:cxn>
                <a:cxn ang="0">
                  <a:pos x="T8" y="T9"/>
                </a:cxn>
                <a:cxn ang="0">
                  <a:pos x="T10" y="T11"/>
                </a:cxn>
                <a:cxn ang="0">
                  <a:pos x="T12" y="T13"/>
                </a:cxn>
              </a:cxnLst>
              <a:rect b="b" l="0" r="r" t="0"/>
              <a:pathLst>
                <a:path h="244" w="1113">
                  <a:moveTo>
                    <a:pt x="1055" y="96"/>
                  </a:moveTo>
                  <a:cubicBezTo>
                    <a:pt x="1044" y="78"/>
                    <a:pt x="1022" y="43"/>
                    <a:pt x="994" y="0"/>
                  </a:cubicBezTo>
                  <a:cubicBezTo>
                    <a:pt x="90" y="0"/>
                    <a:pt x="90" y="0"/>
                    <a:pt x="90" y="0"/>
                  </a:cubicBezTo>
                  <a:cubicBezTo>
                    <a:pt x="53" y="57"/>
                    <a:pt x="27" y="98"/>
                    <a:pt x="21" y="107"/>
                  </a:cubicBezTo>
                  <a:cubicBezTo>
                    <a:pt x="0" y="143"/>
                    <a:pt x="1" y="244"/>
                    <a:pt x="112" y="244"/>
                  </a:cubicBezTo>
                  <a:cubicBezTo>
                    <a:pt x="223" y="244"/>
                    <a:pt x="916" y="244"/>
                    <a:pt x="971" y="244"/>
                  </a:cubicBezTo>
                  <a:cubicBezTo>
                    <a:pt x="1025" y="244"/>
                    <a:pt x="1113" y="190"/>
                    <a:pt x="1055" y="96"/>
                  </a:cubicBezTo>
                  <a:close/>
                </a:path>
              </a:pathLst>
            </a:custGeom>
            <a:solidFill>
              <a:srgbClr val="00B0F0"/>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6" name="Oval 28"/>
            <p:cNvSpPr>
              <a:spLocks noChangeArrowheads="1"/>
            </p:cNvSpPr>
            <p:nvPr/>
          </p:nvSpPr>
          <p:spPr bwMode="auto">
            <a:xfrm>
              <a:off x="2567" y="1508"/>
              <a:ext cx="83" cy="82"/>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7" name="Oval 29"/>
            <p:cNvSpPr>
              <a:spLocks noChangeArrowheads="1"/>
            </p:cNvSpPr>
            <p:nvPr/>
          </p:nvSpPr>
          <p:spPr bwMode="auto">
            <a:xfrm>
              <a:off x="2453" y="1134"/>
              <a:ext cx="83" cy="82"/>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8" name="Oval 30"/>
            <p:cNvSpPr>
              <a:spLocks noChangeArrowheads="1"/>
            </p:cNvSpPr>
            <p:nvPr/>
          </p:nvSpPr>
          <p:spPr bwMode="auto">
            <a:xfrm>
              <a:off x="2599" y="1033"/>
              <a:ext cx="57" cy="56"/>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59" name="Oval 31"/>
            <p:cNvSpPr>
              <a:spLocks noChangeArrowheads="1"/>
            </p:cNvSpPr>
            <p:nvPr/>
          </p:nvSpPr>
          <p:spPr bwMode="auto">
            <a:xfrm>
              <a:off x="2505" y="939"/>
              <a:ext cx="69" cy="69"/>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60" name="Oval 32"/>
            <p:cNvSpPr>
              <a:spLocks noChangeArrowheads="1"/>
            </p:cNvSpPr>
            <p:nvPr/>
          </p:nvSpPr>
          <p:spPr bwMode="auto">
            <a:xfrm>
              <a:off x="2511" y="1685"/>
              <a:ext cx="50" cy="50"/>
            </a:xfrm>
            <a:prstGeom prst="ellipse">
              <a:avLst/>
            </a:prstGeom>
            <a:solidFill>
              <a:srgbClr val="27AAE2"/>
            </a:solidFill>
            <a:ln>
              <a:noFill/>
            </a:ln>
            <a:extLst>
              <a:ext uri="{91240B29-F687-4F45-9708-019B960494DF}">
                <a14:hiddenLine w="9525">
                  <a:solidFill>
                    <a:srgbClr val="000000"/>
                  </a:solidFill>
                  <a:round/>
                </a14:hiddenLine>
              </a:ext>
            </a:extLst>
          </p:spPr>
          <p:txBody>
            <a:bodyPr/>
            <a:lstStyle/>
            <a:p>
              <a:endParaRPr altLang="en-US" lang="zh-CN"/>
            </a:p>
          </p:txBody>
        </p:sp>
        <p:sp>
          <p:nvSpPr>
            <p:cNvPr id="22570" name="Freeform 42"/>
            <p:cNvSpPr>
              <a:spLocks noEditPoints="1"/>
            </p:cNvSpPr>
            <p:nvPr/>
          </p:nvSpPr>
          <p:spPr bwMode="auto">
            <a:xfrm>
              <a:off x="2528" y="2182"/>
              <a:ext cx="120" cy="97"/>
            </a:xfrm>
            <a:custGeom>
              <a:gdLst>
                <a:gd fmla="*/ 105 w 122" name="T0"/>
                <a:gd fmla="*/ 37 h 99" name="T1"/>
                <a:gd fmla="*/ 97 w 122" name="T2"/>
                <a:gd fmla="*/ 37 h 99" name="T3"/>
                <a:gd fmla="*/ 29 w 122" name="T4"/>
                <a:gd fmla="*/ 15 h 99" name="T5"/>
                <a:gd fmla="*/ 14 w 122" name="T6"/>
                <a:gd fmla="*/ 15 h 99" name="T7"/>
                <a:gd fmla="*/ 28 w 122" name="T8"/>
                <a:gd fmla="*/ 17 h 99" name="T9"/>
                <a:gd fmla="*/ 8 w 122" name="T10"/>
                <a:gd fmla="*/ 17 h 99" name="T11"/>
                <a:gd fmla="*/ 8 w 122" name="T12"/>
                <a:gd fmla="*/ 12 h 99" name="T13"/>
                <a:gd fmla="*/ 11 w 122" name="T14"/>
                <a:gd fmla="*/ 9 h 99" name="T15"/>
                <a:gd fmla="*/ 33 w 122" name="T16"/>
                <a:gd fmla="*/ 3 h 99" name="T17"/>
                <a:gd fmla="*/ 38 w 122" name="T18"/>
                <a:gd fmla="*/ 0 h 99" name="T19"/>
                <a:gd fmla="*/ 88 w 122" name="T20"/>
                <a:gd fmla="*/ 4 h 99" name="T21"/>
                <a:gd fmla="*/ 117 w 122" name="T22"/>
                <a:gd fmla="*/ 17 h 99" name="T23"/>
                <a:gd fmla="*/ 122 w 122" name="T24"/>
                <a:gd fmla="*/ 22 h 99" name="T25"/>
                <a:gd fmla="*/ 117 w 122" name="T26"/>
                <a:gd fmla="*/ 99 h 99" name="T27"/>
                <a:gd fmla="*/ 4 w 122" name="T28"/>
                <a:gd fmla="*/ 99 h 99" name="T29"/>
                <a:gd fmla="*/ 0 w 122" name="T30"/>
                <a:gd fmla="*/ 94 h 99" name="T31"/>
                <a:gd fmla="*/ 4 w 122" name="T32"/>
                <a:gd fmla="*/ 17 h 99" name="T33"/>
                <a:gd fmla="*/ 8 w 122" name="T34"/>
                <a:gd fmla="*/ 17 h 99" name="T35"/>
                <a:gd fmla="*/ 61 w 122" name="T36"/>
                <a:gd fmla="*/ 36 h 99" name="T37"/>
                <a:gd fmla="*/ 77 w 122" name="T38"/>
                <a:gd fmla="*/ 52 h 99" name="T39"/>
                <a:gd fmla="*/ 45 w 122" name="T40"/>
                <a:gd fmla="*/ 52 h 99" name="T41"/>
                <a:gd fmla="*/ 68 w 122" name="T42"/>
                <a:gd fmla="*/ 45 h 99" name="T43"/>
                <a:gd fmla="*/ 61 w 122" name="T44"/>
                <a:gd fmla="*/ 42 h 99" name="T45"/>
                <a:gd fmla="*/ 61 w 122" name="T46"/>
                <a:gd fmla="*/ 62 h 99" name="T47"/>
                <a:gd fmla="*/ 68 w 122" name="T48"/>
                <a:gd fmla="*/ 45 h 99" name="T49"/>
                <a:gd fmla="*/ 32 w 122" name="T50"/>
                <a:gd fmla="*/ 27 h 99" name="T51"/>
                <a:gd fmla="*/ 9 w 122" name="T52"/>
                <a:gd fmla="*/ 27 h 99" name="T53"/>
                <a:gd fmla="*/ 113 w 122" name="T54"/>
                <a:gd fmla="*/ 90 h 99" name="T55"/>
                <a:gd fmla="*/ 90 w 122" name="T56"/>
                <a:gd fmla="*/ 27 h 99" name="T57"/>
                <a:gd fmla="*/ 86 w 122" name="T58"/>
                <a:gd fmla="*/ 24 h 99" name="T59"/>
                <a:gd fmla="*/ 41 w 122" name="T60"/>
                <a:gd fmla="*/ 10 h 99" name="T61"/>
                <a:gd fmla="*/ 32 w 122" name="T62"/>
                <a:gd fmla="*/ 27 h 99" name="T63"/>
                <a:gd fmla="*/ 61 w 122" name="T64"/>
                <a:gd fmla="*/ 19 h 99" name="T65"/>
                <a:gd fmla="*/ 61 w 122" name="T66"/>
                <a:gd fmla="*/ 84 h 99" name="T67"/>
                <a:gd fmla="*/ 61 w 122" name="T68"/>
                <a:gd fmla="*/ 19 h 99" name="T69"/>
                <a:gd fmla="*/ 61 w 122" name="T70"/>
                <a:gd fmla="*/ 29 h 99" name="T71"/>
                <a:gd fmla="*/ 61 w 122" name="T72"/>
                <a:gd fmla="*/ 75 h 99" name="T73"/>
                <a:gd fmla="*/ 61 w 122" name="T74"/>
                <a:gd fmla="*/ 29 h 9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9" w="122">
                  <a:moveTo>
                    <a:pt x="101" y="33"/>
                  </a:moveTo>
                  <a:cubicBezTo>
                    <a:pt x="103" y="33"/>
                    <a:pt x="105" y="35"/>
                    <a:pt x="105" y="37"/>
                  </a:cubicBezTo>
                  <a:cubicBezTo>
                    <a:pt x="105" y="40"/>
                    <a:pt x="103" y="42"/>
                    <a:pt x="101" y="42"/>
                  </a:cubicBezTo>
                  <a:cubicBezTo>
                    <a:pt x="99" y="42"/>
                    <a:pt x="97" y="40"/>
                    <a:pt x="97" y="37"/>
                  </a:cubicBezTo>
                  <a:cubicBezTo>
                    <a:pt x="97" y="35"/>
                    <a:pt x="99" y="33"/>
                    <a:pt x="101" y="33"/>
                  </a:cubicBezTo>
                  <a:close/>
                  <a:moveTo>
                    <a:pt x="29" y="15"/>
                  </a:moveTo>
                  <a:cubicBezTo>
                    <a:pt x="29" y="15"/>
                    <a:pt x="29" y="15"/>
                    <a:pt x="29" y="15"/>
                  </a:cubicBezTo>
                  <a:cubicBezTo>
                    <a:pt x="14" y="15"/>
                    <a:pt x="14" y="15"/>
                    <a:pt x="14" y="15"/>
                  </a:cubicBezTo>
                  <a:cubicBezTo>
                    <a:pt x="14" y="17"/>
                    <a:pt x="14" y="17"/>
                    <a:pt x="14" y="17"/>
                  </a:cubicBezTo>
                  <a:cubicBezTo>
                    <a:pt x="28" y="17"/>
                    <a:pt x="28" y="17"/>
                    <a:pt x="28" y="17"/>
                  </a:cubicBezTo>
                  <a:cubicBezTo>
                    <a:pt x="29" y="15"/>
                    <a:pt x="29" y="15"/>
                    <a:pt x="29" y="15"/>
                  </a:cubicBezTo>
                  <a:close/>
                  <a:moveTo>
                    <a:pt x="8" y="17"/>
                  </a:moveTo>
                  <a:cubicBezTo>
                    <a:pt x="8" y="17"/>
                    <a:pt x="8" y="17"/>
                    <a:pt x="8" y="17"/>
                  </a:cubicBezTo>
                  <a:cubicBezTo>
                    <a:pt x="8" y="12"/>
                    <a:pt x="8" y="12"/>
                    <a:pt x="8" y="12"/>
                  </a:cubicBezTo>
                  <a:cubicBezTo>
                    <a:pt x="8" y="12"/>
                    <a:pt x="8" y="12"/>
                    <a:pt x="8" y="12"/>
                  </a:cubicBezTo>
                  <a:cubicBezTo>
                    <a:pt x="8" y="11"/>
                    <a:pt x="9" y="9"/>
                    <a:pt x="11" y="9"/>
                  </a:cubicBezTo>
                  <a:cubicBezTo>
                    <a:pt x="31" y="9"/>
                    <a:pt x="31" y="9"/>
                    <a:pt x="31" y="9"/>
                  </a:cubicBezTo>
                  <a:cubicBezTo>
                    <a:pt x="33" y="3"/>
                    <a:pt x="33" y="3"/>
                    <a:pt x="33" y="3"/>
                  </a:cubicBezTo>
                  <a:cubicBezTo>
                    <a:pt x="34" y="1"/>
                    <a:pt x="36" y="0"/>
                    <a:pt x="38" y="0"/>
                  </a:cubicBezTo>
                  <a:cubicBezTo>
                    <a:pt x="38" y="0"/>
                    <a:pt x="38" y="0"/>
                    <a:pt x="38" y="0"/>
                  </a:cubicBezTo>
                  <a:cubicBezTo>
                    <a:pt x="84" y="0"/>
                    <a:pt x="84" y="0"/>
                    <a:pt x="84" y="0"/>
                  </a:cubicBezTo>
                  <a:cubicBezTo>
                    <a:pt x="86" y="0"/>
                    <a:pt x="88" y="2"/>
                    <a:pt x="88" y="4"/>
                  </a:cubicBezTo>
                  <a:cubicBezTo>
                    <a:pt x="93" y="17"/>
                    <a:pt x="93" y="17"/>
                    <a:pt x="93" y="17"/>
                  </a:cubicBezTo>
                  <a:cubicBezTo>
                    <a:pt x="117" y="17"/>
                    <a:pt x="117" y="17"/>
                    <a:pt x="117" y="17"/>
                  </a:cubicBezTo>
                  <a:cubicBezTo>
                    <a:pt x="120" y="17"/>
                    <a:pt x="122" y="19"/>
                    <a:pt x="122" y="22"/>
                  </a:cubicBezTo>
                  <a:cubicBezTo>
                    <a:pt x="122" y="22"/>
                    <a:pt x="122" y="22"/>
                    <a:pt x="122" y="22"/>
                  </a:cubicBezTo>
                  <a:cubicBezTo>
                    <a:pt x="122" y="94"/>
                    <a:pt x="122" y="94"/>
                    <a:pt x="122" y="94"/>
                  </a:cubicBezTo>
                  <a:cubicBezTo>
                    <a:pt x="122" y="97"/>
                    <a:pt x="120" y="99"/>
                    <a:pt x="117" y="99"/>
                  </a:cubicBezTo>
                  <a:cubicBezTo>
                    <a:pt x="117" y="99"/>
                    <a:pt x="117" y="99"/>
                    <a:pt x="117" y="99"/>
                  </a:cubicBezTo>
                  <a:cubicBezTo>
                    <a:pt x="4" y="99"/>
                    <a:pt x="4" y="99"/>
                    <a:pt x="4" y="99"/>
                  </a:cubicBezTo>
                  <a:cubicBezTo>
                    <a:pt x="2" y="99"/>
                    <a:pt x="0" y="97"/>
                    <a:pt x="0" y="94"/>
                  </a:cubicBezTo>
                  <a:cubicBezTo>
                    <a:pt x="0" y="94"/>
                    <a:pt x="0" y="94"/>
                    <a:pt x="0" y="94"/>
                  </a:cubicBezTo>
                  <a:cubicBezTo>
                    <a:pt x="0" y="22"/>
                    <a:pt x="0" y="22"/>
                    <a:pt x="0" y="22"/>
                  </a:cubicBezTo>
                  <a:cubicBezTo>
                    <a:pt x="0" y="19"/>
                    <a:pt x="2" y="17"/>
                    <a:pt x="4" y="17"/>
                  </a:cubicBezTo>
                  <a:cubicBezTo>
                    <a:pt x="5" y="17"/>
                    <a:pt x="5" y="17"/>
                    <a:pt x="5" y="17"/>
                  </a:cubicBezTo>
                  <a:cubicBezTo>
                    <a:pt x="8" y="17"/>
                    <a:pt x="8" y="17"/>
                    <a:pt x="8" y="17"/>
                  </a:cubicBezTo>
                  <a:close/>
                  <a:moveTo>
                    <a:pt x="61" y="36"/>
                  </a:moveTo>
                  <a:cubicBezTo>
                    <a:pt x="61" y="36"/>
                    <a:pt x="61" y="36"/>
                    <a:pt x="61" y="36"/>
                  </a:cubicBezTo>
                  <a:cubicBezTo>
                    <a:pt x="65" y="36"/>
                    <a:pt x="69" y="38"/>
                    <a:pt x="72" y="41"/>
                  </a:cubicBezTo>
                  <a:cubicBezTo>
                    <a:pt x="75" y="44"/>
                    <a:pt x="77" y="48"/>
                    <a:pt x="77" y="52"/>
                  </a:cubicBezTo>
                  <a:cubicBezTo>
                    <a:pt x="77" y="60"/>
                    <a:pt x="70" y="68"/>
                    <a:pt x="61" y="68"/>
                  </a:cubicBezTo>
                  <a:cubicBezTo>
                    <a:pt x="52" y="68"/>
                    <a:pt x="45" y="61"/>
                    <a:pt x="45" y="52"/>
                  </a:cubicBezTo>
                  <a:cubicBezTo>
                    <a:pt x="45" y="43"/>
                    <a:pt x="52" y="36"/>
                    <a:pt x="61" y="36"/>
                  </a:cubicBezTo>
                  <a:close/>
                  <a:moveTo>
                    <a:pt x="68" y="45"/>
                  </a:moveTo>
                  <a:cubicBezTo>
                    <a:pt x="68" y="45"/>
                    <a:pt x="68" y="45"/>
                    <a:pt x="68" y="45"/>
                  </a:cubicBezTo>
                  <a:cubicBezTo>
                    <a:pt x="66" y="43"/>
                    <a:pt x="64" y="42"/>
                    <a:pt x="61" y="42"/>
                  </a:cubicBezTo>
                  <a:cubicBezTo>
                    <a:pt x="55" y="42"/>
                    <a:pt x="51" y="46"/>
                    <a:pt x="51" y="52"/>
                  </a:cubicBezTo>
                  <a:cubicBezTo>
                    <a:pt x="51" y="57"/>
                    <a:pt x="55" y="62"/>
                    <a:pt x="61" y="62"/>
                  </a:cubicBezTo>
                  <a:cubicBezTo>
                    <a:pt x="66" y="62"/>
                    <a:pt x="71" y="57"/>
                    <a:pt x="71" y="52"/>
                  </a:cubicBezTo>
                  <a:cubicBezTo>
                    <a:pt x="71" y="49"/>
                    <a:pt x="70" y="46"/>
                    <a:pt x="68" y="45"/>
                  </a:cubicBezTo>
                  <a:cubicBezTo>
                    <a:pt x="68" y="45"/>
                    <a:pt x="68" y="45"/>
                    <a:pt x="68" y="45"/>
                  </a:cubicBezTo>
                  <a:close/>
                  <a:moveTo>
                    <a:pt x="32" y="27"/>
                  </a:moveTo>
                  <a:cubicBezTo>
                    <a:pt x="32" y="27"/>
                    <a:pt x="32" y="27"/>
                    <a:pt x="32" y="27"/>
                  </a:cubicBezTo>
                  <a:cubicBezTo>
                    <a:pt x="9" y="27"/>
                    <a:pt x="9" y="27"/>
                    <a:pt x="9" y="27"/>
                  </a:cubicBezTo>
                  <a:cubicBezTo>
                    <a:pt x="9" y="90"/>
                    <a:pt x="9" y="90"/>
                    <a:pt x="9" y="90"/>
                  </a:cubicBezTo>
                  <a:cubicBezTo>
                    <a:pt x="113" y="90"/>
                    <a:pt x="113" y="90"/>
                    <a:pt x="113" y="90"/>
                  </a:cubicBezTo>
                  <a:cubicBezTo>
                    <a:pt x="113" y="27"/>
                    <a:pt x="113" y="27"/>
                    <a:pt x="113" y="27"/>
                  </a:cubicBezTo>
                  <a:cubicBezTo>
                    <a:pt x="90" y="27"/>
                    <a:pt x="90" y="27"/>
                    <a:pt x="90" y="27"/>
                  </a:cubicBezTo>
                  <a:cubicBezTo>
                    <a:pt x="90" y="27"/>
                    <a:pt x="90" y="27"/>
                    <a:pt x="90" y="27"/>
                  </a:cubicBezTo>
                  <a:cubicBezTo>
                    <a:pt x="88" y="27"/>
                    <a:pt x="86" y="26"/>
                    <a:pt x="86" y="24"/>
                  </a:cubicBezTo>
                  <a:cubicBezTo>
                    <a:pt x="81" y="10"/>
                    <a:pt x="81" y="10"/>
                    <a:pt x="81" y="10"/>
                  </a:cubicBezTo>
                  <a:cubicBezTo>
                    <a:pt x="41" y="10"/>
                    <a:pt x="41" y="10"/>
                    <a:pt x="41" y="10"/>
                  </a:cubicBezTo>
                  <a:cubicBezTo>
                    <a:pt x="36" y="23"/>
                    <a:pt x="36" y="23"/>
                    <a:pt x="36" y="23"/>
                  </a:cubicBezTo>
                  <a:cubicBezTo>
                    <a:pt x="36" y="25"/>
                    <a:pt x="34" y="27"/>
                    <a:pt x="32" y="27"/>
                  </a:cubicBezTo>
                  <a:close/>
                  <a:moveTo>
                    <a:pt x="61" y="19"/>
                  </a:moveTo>
                  <a:cubicBezTo>
                    <a:pt x="61" y="19"/>
                    <a:pt x="61" y="19"/>
                    <a:pt x="61" y="19"/>
                  </a:cubicBezTo>
                  <a:cubicBezTo>
                    <a:pt x="79" y="19"/>
                    <a:pt x="93" y="34"/>
                    <a:pt x="93" y="52"/>
                  </a:cubicBezTo>
                  <a:cubicBezTo>
                    <a:pt x="93" y="70"/>
                    <a:pt x="79" y="84"/>
                    <a:pt x="61" y="84"/>
                  </a:cubicBezTo>
                  <a:cubicBezTo>
                    <a:pt x="43" y="84"/>
                    <a:pt x="28" y="70"/>
                    <a:pt x="28" y="52"/>
                  </a:cubicBezTo>
                  <a:cubicBezTo>
                    <a:pt x="28" y="34"/>
                    <a:pt x="43" y="19"/>
                    <a:pt x="61" y="19"/>
                  </a:cubicBezTo>
                  <a:close/>
                  <a:moveTo>
                    <a:pt x="61" y="29"/>
                  </a:moveTo>
                  <a:cubicBezTo>
                    <a:pt x="61" y="29"/>
                    <a:pt x="61" y="29"/>
                    <a:pt x="61" y="29"/>
                  </a:cubicBezTo>
                  <a:cubicBezTo>
                    <a:pt x="48" y="29"/>
                    <a:pt x="38" y="39"/>
                    <a:pt x="38" y="52"/>
                  </a:cubicBezTo>
                  <a:cubicBezTo>
                    <a:pt x="38" y="65"/>
                    <a:pt x="48" y="75"/>
                    <a:pt x="61" y="75"/>
                  </a:cubicBezTo>
                  <a:cubicBezTo>
                    <a:pt x="73" y="75"/>
                    <a:pt x="84" y="64"/>
                    <a:pt x="84" y="52"/>
                  </a:cubicBezTo>
                  <a:cubicBezTo>
                    <a:pt x="84" y="39"/>
                    <a:pt x="74" y="29"/>
                    <a:pt x="61" y="2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71" name="Freeform 43"/>
            <p:cNvSpPr>
              <a:spLocks noEditPoints="1"/>
            </p:cNvSpPr>
            <p:nvPr/>
          </p:nvSpPr>
          <p:spPr bwMode="auto">
            <a:xfrm>
              <a:off x="2525" y="1936"/>
              <a:ext cx="126" cy="102"/>
            </a:xfrm>
            <a:custGeom>
              <a:gdLst>
                <a:gd fmla="*/ 89 w 128" name="T0"/>
                <a:gd fmla="*/ 31 h 104" name="T1"/>
                <a:gd fmla="*/ 9 w 128" name="T2"/>
                <a:gd fmla="*/ 81 h 104" name="T3"/>
                <a:gd fmla="*/ 98 w 128" name="T4"/>
                <a:gd fmla="*/ 64 h 104" name="T5"/>
                <a:gd fmla="*/ 98 w 128" name="T6"/>
                <a:gd fmla="*/ 64 h 104" name="T7"/>
                <a:gd fmla="*/ 93 w 128" name="T8"/>
                <a:gd fmla="*/ 91 h 104" name="T9"/>
                <a:gd fmla="*/ 81 w 128" name="T10"/>
                <a:gd fmla="*/ 91 h 104" name="T11"/>
                <a:gd fmla="*/ 119 w 128" name="T12"/>
                <a:gd fmla="*/ 95 h 104" name="T13"/>
                <a:gd fmla="*/ 81 w 128" name="T14"/>
                <a:gd fmla="*/ 9 h 104" name="T15"/>
                <a:gd fmla="*/ 93 w 128" name="T16"/>
                <a:gd fmla="*/ 22 h 104" name="T17"/>
                <a:gd fmla="*/ 98 w 128" name="T18"/>
                <a:gd fmla="*/ 26 h 104" name="T19"/>
                <a:gd fmla="*/ 98 w 128" name="T20"/>
                <a:gd fmla="*/ 28 h 104" name="T21"/>
                <a:gd fmla="*/ 116 w 128" name="T22"/>
                <a:gd fmla="*/ 31 h 104" name="T23"/>
                <a:gd fmla="*/ 98 w 128" name="T24"/>
                <a:gd fmla="*/ 33 h 104" name="T25"/>
                <a:gd fmla="*/ 98 w 128" name="T26"/>
                <a:gd fmla="*/ 43 h 104" name="T27"/>
                <a:gd fmla="*/ 113 w 128" name="T28"/>
                <a:gd fmla="*/ 43 h 104" name="T29"/>
                <a:gd fmla="*/ 113 w 128" name="T30"/>
                <a:gd fmla="*/ 49 h 104" name="T31"/>
                <a:gd fmla="*/ 98 w 128" name="T32"/>
                <a:gd fmla="*/ 49 h 104" name="T33"/>
                <a:gd fmla="*/ 98 w 128" name="T34"/>
                <a:gd fmla="*/ 58 h 104" name="T35"/>
                <a:gd fmla="*/ 116 w 128" name="T36"/>
                <a:gd fmla="*/ 61 h 104" name="T37"/>
                <a:gd fmla="*/ 98 w 128" name="T38"/>
                <a:gd fmla="*/ 64 h 104" name="T39"/>
                <a:gd fmla="*/ 33 w 128" name="T40"/>
                <a:gd fmla="*/ 104 h 104" name="T41"/>
                <a:gd fmla="*/ 33 w 128" name="T42"/>
                <a:gd fmla="*/ 98 h 104" name="T43"/>
                <a:gd fmla="*/ 44 w 128" name="T44"/>
                <a:gd fmla="*/ 91 h 104" name="T45"/>
                <a:gd fmla="*/ 0 w 128" name="T46"/>
                <a:gd fmla="*/ 86 h 104" name="T47"/>
                <a:gd fmla="*/ 0 w 128" name="T48"/>
                <a:gd fmla="*/ 26 h 104" name="T49"/>
                <a:gd fmla="*/ 4 w 128" name="T50"/>
                <a:gd fmla="*/ 22 h 104" name="T51"/>
                <a:gd fmla="*/ 71 w 128" name="T52"/>
                <a:gd fmla="*/ 4 h 104" name="T53"/>
                <a:gd fmla="*/ 76 w 128" name="T54"/>
                <a:gd fmla="*/ 0 h 104" name="T55"/>
                <a:gd fmla="*/ 128 w 128" name="T56"/>
                <a:gd fmla="*/ 4 h 104" name="T57"/>
                <a:gd fmla="*/ 128 w 128" name="T58"/>
                <a:gd fmla="*/ 99 h 104" name="T59"/>
                <a:gd fmla="*/ 123 w 128" name="T60"/>
                <a:gd fmla="*/ 104 h 104" name="T61"/>
                <a:gd fmla="*/ 71 w 128" name="T62"/>
                <a:gd fmla="*/ 99 h 104" name="T63"/>
                <a:gd fmla="*/ 71 w 128" name="T64"/>
                <a:gd fmla="*/ 91 h 104" name="T65"/>
                <a:gd fmla="*/ 54 w 128" name="T66"/>
                <a:gd fmla="*/ 98 h 104" name="T67"/>
                <a:gd fmla="*/ 67 w 128" name="T68"/>
                <a:gd fmla="*/ 101 h 104" name="T69"/>
                <a:gd fmla="*/ 33 w 128" name="T70"/>
                <a:gd fmla="*/ 104 h 10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4" w="128">
                  <a:moveTo>
                    <a:pt x="89" y="81"/>
                  </a:moveTo>
                  <a:cubicBezTo>
                    <a:pt x="89" y="31"/>
                    <a:pt x="89" y="31"/>
                    <a:pt x="89" y="31"/>
                  </a:cubicBezTo>
                  <a:cubicBezTo>
                    <a:pt x="9" y="31"/>
                    <a:pt x="9" y="31"/>
                    <a:pt x="9" y="31"/>
                  </a:cubicBezTo>
                  <a:cubicBezTo>
                    <a:pt x="9" y="81"/>
                    <a:pt x="9" y="81"/>
                    <a:pt x="9" y="81"/>
                  </a:cubicBezTo>
                  <a:cubicBezTo>
                    <a:pt x="36" y="81"/>
                    <a:pt x="62" y="81"/>
                    <a:pt x="89" y="81"/>
                  </a:cubicBezTo>
                  <a:close/>
                  <a:moveTo>
                    <a:pt x="98" y="64"/>
                  </a:moveTo>
                  <a:cubicBezTo>
                    <a:pt x="98" y="64"/>
                    <a:pt x="98" y="64"/>
                    <a:pt x="98" y="64"/>
                  </a:cubicBezTo>
                  <a:cubicBezTo>
                    <a:pt x="98" y="64"/>
                    <a:pt x="98" y="64"/>
                    <a:pt x="98" y="64"/>
                  </a:cubicBezTo>
                  <a:cubicBezTo>
                    <a:pt x="98" y="86"/>
                    <a:pt x="98" y="86"/>
                    <a:pt x="98" y="86"/>
                  </a:cubicBezTo>
                  <a:cubicBezTo>
                    <a:pt x="98" y="89"/>
                    <a:pt x="96" y="91"/>
                    <a:pt x="93" y="91"/>
                  </a:cubicBezTo>
                  <a:cubicBezTo>
                    <a:pt x="93" y="91"/>
                    <a:pt x="93" y="91"/>
                    <a:pt x="93" y="91"/>
                  </a:cubicBezTo>
                  <a:cubicBezTo>
                    <a:pt x="81" y="91"/>
                    <a:pt x="81" y="91"/>
                    <a:pt x="81" y="91"/>
                  </a:cubicBezTo>
                  <a:cubicBezTo>
                    <a:pt x="81" y="95"/>
                    <a:pt x="81" y="95"/>
                    <a:pt x="81" y="95"/>
                  </a:cubicBezTo>
                  <a:cubicBezTo>
                    <a:pt x="119" y="95"/>
                    <a:pt x="119" y="95"/>
                    <a:pt x="119" y="95"/>
                  </a:cubicBezTo>
                  <a:cubicBezTo>
                    <a:pt x="119" y="9"/>
                    <a:pt x="119" y="9"/>
                    <a:pt x="119" y="9"/>
                  </a:cubicBezTo>
                  <a:cubicBezTo>
                    <a:pt x="81" y="9"/>
                    <a:pt x="81" y="9"/>
                    <a:pt x="81" y="9"/>
                  </a:cubicBezTo>
                  <a:cubicBezTo>
                    <a:pt x="81" y="22"/>
                    <a:pt x="81" y="22"/>
                    <a:pt x="81" y="22"/>
                  </a:cubicBezTo>
                  <a:cubicBezTo>
                    <a:pt x="93" y="22"/>
                    <a:pt x="93" y="22"/>
                    <a:pt x="93" y="22"/>
                  </a:cubicBezTo>
                  <a:cubicBezTo>
                    <a:pt x="96" y="22"/>
                    <a:pt x="98" y="24"/>
                    <a:pt x="98" y="26"/>
                  </a:cubicBezTo>
                  <a:cubicBezTo>
                    <a:pt x="98" y="26"/>
                    <a:pt x="98" y="26"/>
                    <a:pt x="98" y="26"/>
                  </a:cubicBezTo>
                  <a:cubicBezTo>
                    <a:pt x="98" y="28"/>
                    <a:pt x="98" y="28"/>
                    <a:pt x="98" y="28"/>
                  </a:cubicBezTo>
                  <a:cubicBezTo>
                    <a:pt x="98" y="28"/>
                    <a:pt x="98" y="28"/>
                    <a:pt x="98" y="28"/>
                  </a:cubicBezTo>
                  <a:cubicBezTo>
                    <a:pt x="113" y="28"/>
                    <a:pt x="113" y="28"/>
                    <a:pt x="113" y="28"/>
                  </a:cubicBezTo>
                  <a:cubicBezTo>
                    <a:pt x="114" y="28"/>
                    <a:pt x="116" y="29"/>
                    <a:pt x="116" y="31"/>
                  </a:cubicBezTo>
                  <a:cubicBezTo>
                    <a:pt x="116" y="32"/>
                    <a:pt x="114" y="33"/>
                    <a:pt x="113" y="33"/>
                  </a:cubicBezTo>
                  <a:cubicBezTo>
                    <a:pt x="98" y="33"/>
                    <a:pt x="98" y="33"/>
                    <a:pt x="98" y="33"/>
                  </a:cubicBezTo>
                  <a:cubicBezTo>
                    <a:pt x="98" y="33"/>
                    <a:pt x="98" y="33"/>
                    <a:pt x="98" y="33"/>
                  </a:cubicBezTo>
                  <a:cubicBezTo>
                    <a:pt x="98" y="43"/>
                    <a:pt x="98" y="43"/>
                    <a:pt x="98" y="43"/>
                  </a:cubicBezTo>
                  <a:cubicBezTo>
                    <a:pt x="98" y="43"/>
                    <a:pt x="98" y="43"/>
                    <a:pt x="98" y="43"/>
                  </a:cubicBezTo>
                  <a:cubicBezTo>
                    <a:pt x="113" y="43"/>
                    <a:pt x="113" y="43"/>
                    <a:pt x="113" y="43"/>
                  </a:cubicBezTo>
                  <a:cubicBezTo>
                    <a:pt x="114" y="43"/>
                    <a:pt x="116" y="44"/>
                    <a:pt x="116" y="46"/>
                  </a:cubicBezTo>
                  <a:cubicBezTo>
                    <a:pt x="116" y="47"/>
                    <a:pt x="114" y="49"/>
                    <a:pt x="113" y="49"/>
                  </a:cubicBezTo>
                  <a:cubicBezTo>
                    <a:pt x="98" y="49"/>
                    <a:pt x="98" y="49"/>
                    <a:pt x="98" y="49"/>
                  </a:cubicBezTo>
                  <a:cubicBezTo>
                    <a:pt x="98" y="49"/>
                    <a:pt x="98" y="49"/>
                    <a:pt x="98" y="49"/>
                  </a:cubicBezTo>
                  <a:cubicBezTo>
                    <a:pt x="98" y="58"/>
                    <a:pt x="98" y="58"/>
                    <a:pt x="98" y="58"/>
                  </a:cubicBezTo>
                  <a:cubicBezTo>
                    <a:pt x="98" y="58"/>
                    <a:pt x="98" y="58"/>
                    <a:pt x="98" y="58"/>
                  </a:cubicBezTo>
                  <a:cubicBezTo>
                    <a:pt x="113" y="58"/>
                    <a:pt x="113" y="58"/>
                    <a:pt x="113" y="58"/>
                  </a:cubicBezTo>
                  <a:cubicBezTo>
                    <a:pt x="114" y="58"/>
                    <a:pt x="116" y="59"/>
                    <a:pt x="116" y="61"/>
                  </a:cubicBezTo>
                  <a:cubicBezTo>
                    <a:pt x="116" y="62"/>
                    <a:pt x="114" y="64"/>
                    <a:pt x="113" y="64"/>
                  </a:cubicBezTo>
                  <a:cubicBezTo>
                    <a:pt x="98" y="64"/>
                    <a:pt x="98" y="64"/>
                    <a:pt x="98" y="64"/>
                  </a:cubicBezTo>
                  <a:close/>
                  <a:moveTo>
                    <a:pt x="33" y="104"/>
                  </a:moveTo>
                  <a:cubicBezTo>
                    <a:pt x="33" y="104"/>
                    <a:pt x="33" y="104"/>
                    <a:pt x="33" y="104"/>
                  </a:cubicBezTo>
                  <a:cubicBezTo>
                    <a:pt x="32" y="104"/>
                    <a:pt x="31" y="103"/>
                    <a:pt x="31" y="101"/>
                  </a:cubicBezTo>
                  <a:cubicBezTo>
                    <a:pt x="31" y="100"/>
                    <a:pt x="32" y="98"/>
                    <a:pt x="33" y="98"/>
                  </a:cubicBezTo>
                  <a:cubicBezTo>
                    <a:pt x="44" y="98"/>
                    <a:pt x="44" y="98"/>
                    <a:pt x="44" y="98"/>
                  </a:cubicBezTo>
                  <a:cubicBezTo>
                    <a:pt x="44" y="91"/>
                    <a:pt x="44" y="91"/>
                    <a:pt x="44" y="91"/>
                  </a:cubicBezTo>
                  <a:cubicBezTo>
                    <a:pt x="4" y="91"/>
                    <a:pt x="4" y="91"/>
                    <a:pt x="4" y="91"/>
                  </a:cubicBezTo>
                  <a:cubicBezTo>
                    <a:pt x="2" y="91"/>
                    <a:pt x="0" y="89"/>
                    <a:pt x="0" y="86"/>
                  </a:cubicBezTo>
                  <a:cubicBezTo>
                    <a:pt x="0" y="86"/>
                    <a:pt x="0" y="86"/>
                    <a:pt x="0" y="86"/>
                  </a:cubicBezTo>
                  <a:cubicBezTo>
                    <a:pt x="0" y="26"/>
                    <a:pt x="0" y="26"/>
                    <a:pt x="0" y="26"/>
                  </a:cubicBezTo>
                  <a:cubicBezTo>
                    <a:pt x="0" y="24"/>
                    <a:pt x="2" y="22"/>
                    <a:pt x="4" y="22"/>
                  </a:cubicBezTo>
                  <a:cubicBezTo>
                    <a:pt x="4" y="22"/>
                    <a:pt x="4" y="22"/>
                    <a:pt x="4" y="22"/>
                  </a:cubicBezTo>
                  <a:cubicBezTo>
                    <a:pt x="71" y="22"/>
                    <a:pt x="71" y="22"/>
                    <a:pt x="71" y="22"/>
                  </a:cubicBezTo>
                  <a:cubicBezTo>
                    <a:pt x="71" y="4"/>
                    <a:pt x="71" y="4"/>
                    <a:pt x="71" y="4"/>
                  </a:cubicBezTo>
                  <a:cubicBezTo>
                    <a:pt x="71" y="2"/>
                    <a:pt x="73" y="0"/>
                    <a:pt x="76" y="0"/>
                  </a:cubicBezTo>
                  <a:cubicBezTo>
                    <a:pt x="76" y="0"/>
                    <a:pt x="76" y="0"/>
                    <a:pt x="76" y="0"/>
                  </a:cubicBezTo>
                  <a:cubicBezTo>
                    <a:pt x="123" y="0"/>
                    <a:pt x="123" y="0"/>
                    <a:pt x="123" y="0"/>
                  </a:cubicBezTo>
                  <a:cubicBezTo>
                    <a:pt x="126" y="0"/>
                    <a:pt x="128" y="2"/>
                    <a:pt x="128" y="4"/>
                  </a:cubicBezTo>
                  <a:cubicBezTo>
                    <a:pt x="128" y="5"/>
                    <a:pt x="128" y="5"/>
                    <a:pt x="128" y="5"/>
                  </a:cubicBezTo>
                  <a:cubicBezTo>
                    <a:pt x="128" y="99"/>
                    <a:pt x="128" y="99"/>
                    <a:pt x="128" y="99"/>
                  </a:cubicBezTo>
                  <a:cubicBezTo>
                    <a:pt x="128" y="102"/>
                    <a:pt x="126" y="104"/>
                    <a:pt x="123" y="104"/>
                  </a:cubicBezTo>
                  <a:cubicBezTo>
                    <a:pt x="123" y="104"/>
                    <a:pt x="123" y="104"/>
                    <a:pt x="123" y="104"/>
                  </a:cubicBezTo>
                  <a:cubicBezTo>
                    <a:pt x="76" y="104"/>
                    <a:pt x="76" y="104"/>
                    <a:pt x="76" y="104"/>
                  </a:cubicBezTo>
                  <a:cubicBezTo>
                    <a:pt x="73" y="104"/>
                    <a:pt x="71" y="102"/>
                    <a:pt x="71" y="99"/>
                  </a:cubicBezTo>
                  <a:cubicBezTo>
                    <a:pt x="71" y="99"/>
                    <a:pt x="71" y="99"/>
                    <a:pt x="71" y="99"/>
                  </a:cubicBezTo>
                  <a:cubicBezTo>
                    <a:pt x="71" y="91"/>
                    <a:pt x="71" y="91"/>
                    <a:pt x="71" y="91"/>
                  </a:cubicBezTo>
                  <a:cubicBezTo>
                    <a:pt x="54" y="91"/>
                    <a:pt x="54" y="91"/>
                    <a:pt x="54" y="91"/>
                  </a:cubicBezTo>
                  <a:cubicBezTo>
                    <a:pt x="54" y="98"/>
                    <a:pt x="54" y="98"/>
                    <a:pt x="54" y="98"/>
                  </a:cubicBezTo>
                  <a:cubicBezTo>
                    <a:pt x="64" y="98"/>
                    <a:pt x="64" y="98"/>
                    <a:pt x="64" y="98"/>
                  </a:cubicBezTo>
                  <a:cubicBezTo>
                    <a:pt x="66" y="98"/>
                    <a:pt x="67" y="100"/>
                    <a:pt x="67" y="101"/>
                  </a:cubicBezTo>
                  <a:cubicBezTo>
                    <a:pt x="67" y="103"/>
                    <a:pt x="66" y="104"/>
                    <a:pt x="64" y="104"/>
                  </a:cubicBezTo>
                  <a:cubicBezTo>
                    <a:pt x="54" y="104"/>
                    <a:pt x="44" y="104"/>
                    <a:pt x="33" y="10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572" name="Freeform 44"/>
            <p:cNvSpPr>
              <a:spLocks noEditPoints="1"/>
            </p:cNvSpPr>
            <p:nvPr/>
          </p:nvSpPr>
          <p:spPr bwMode="auto">
            <a:xfrm>
              <a:off x="2534" y="2400"/>
              <a:ext cx="102" cy="124"/>
            </a:xfrm>
            <a:custGeom>
              <a:gdLst>
                <a:gd fmla="*/ 93 w 104" name="T0"/>
                <a:gd fmla="*/ 90 h 126" name="T1"/>
                <a:gd fmla="*/ 95 w 104" name="T2"/>
                <a:gd fmla="*/ 56 h 126" name="T3"/>
                <a:gd fmla="*/ 89 w 104" name="T4"/>
                <a:gd fmla="*/ 55 h 126" name="T5"/>
                <a:gd fmla="*/ 89 w 104" name="T6"/>
                <a:gd fmla="*/ 55 h 126" name="T7"/>
                <a:gd fmla="*/ 84 w 104" name="T8"/>
                <a:gd fmla="*/ 53 h 126" name="T9"/>
                <a:gd fmla="*/ 82 w 104" name="T10"/>
                <a:gd fmla="*/ 50 h 126" name="T11"/>
                <a:gd fmla="*/ 78 w 104" name="T12"/>
                <a:gd fmla="*/ 49 h 126" name="T13"/>
                <a:gd fmla="*/ 76 w 104" name="T14"/>
                <a:gd fmla="*/ 50 h 126" name="T15"/>
                <a:gd fmla="*/ 72 w 104" name="T16"/>
                <a:gd fmla="*/ 50 h 126" name="T17"/>
                <a:gd fmla="*/ 69 w 104" name="T18"/>
                <a:gd fmla="*/ 49 h 126" name="T19"/>
                <a:gd fmla="*/ 68 w 104" name="T20"/>
                <a:gd fmla="*/ 47 h 126" name="T21"/>
                <a:gd fmla="*/ 62 w 104" name="T22"/>
                <a:gd fmla="*/ 47 h 126" name="T23"/>
                <a:gd fmla="*/ 52 w 104" name="T24"/>
                <a:gd fmla="*/ 16 h 126" name="T25"/>
                <a:gd fmla="*/ 47 w 104" name="T26"/>
                <a:gd fmla="*/ 67 h 126" name="T27"/>
                <a:gd fmla="*/ 46 w 104" name="T28"/>
                <a:gd fmla="*/ 71 h 126" name="T29"/>
                <a:gd fmla="*/ 43 w 104" name="T30"/>
                <a:gd fmla="*/ 74 h 126" name="T31"/>
                <a:gd fmla="*/ 36 w 104" name="T32"/>
                <a:gd fmla="*/ 74 h 126" name="T33"/>
                <a:gd fmla="*/ 23 w 104" name="T34"/>
                <a:gd fmla="*/ 69 h 126" name="T35"/>
                <a:gd fmla="*/ 16 w 104" name="T36"/>
                <a:gd fmla="*/ 73 h 126" name="T37"/>
                <a:gd fmla="*/ 39 w 104" name="T38"/>
                <a:gd fmla="*/ 87 h 126" name="T39"/>
                <a:gd fmla="*/ 52 w 104" name="T40"/>
                <a:gd fmla="*/ 99 h 126" name="T41"/>
                <a:gd fmla="*/ 44 w 104" name="T42"/>
                <a:gd fmla="*/ 105 h 126" name="T43"/>
                <a:gd fmla="*/ 33 w 104" name="T44"/>
                <a:gd fmla="*/ 94 h 126" name="T45"/>
                <a:gd fmla="*/ 10 w 104" name="T46"/>
                <a:gd fmla="*/ 80 h 126" name="T47"/>
                <a:gd fmla="*/ 26 w 104" name="T48"/>
                <a:gd fmla="*/ 60 h 126" name="T49"/>
                <a:gd fmla="*/ 37 w 104" name="T50"/>
                <a:gd fmla="*/ 65 h 126" name="T51"/>
                <a:gd fmla="*/ 61 w 104" name="T52"/>
                <a:gd fmla="*/ 16 h 126" name="T53"/>
                <a:gd fmla="*/ 75 w 104" name="T54"/>
                <a:gd fmla="*/ 40 h 126" name="T55"/>
                <a:gd fmla="*/ 104 w 104" name="T56"/>
                <a:gd fmla="*/ 56 h 126" name="T57"/>
                <a:gd fmla="*/ 102 w 104" name="T58"/>
                <a:gd fmla="*/ 93 h 126" name="T59"/>
                <a:gd fmla="*/ 100 w 104" name="T60"/>
                <a:gd fmla="*/ 108 h 126" name="T61"/>
                <a:gd fmla="*/ 97 w 104" name="T62"/>
                <a:gd fmla="*/ 124 h 126" name="T63"/>
                <a:gd fmla="*/ 91 w 104" name="T64"/>
                <a:gd fmla="*/ 126 h 126" name="T65"/>
                <a:gd fmla="*/ 46 w 104" name="T66"/>
                <a:gd fmla="*/ 124 h 126" name="T67"/>
                <a:gd fmla="*/ 44 w 104" name="T68"/>
                <a:gd fmla="*/ 118 h 126" name="T69"/>
                <a:gd fmla="*/ 44 w 104" name="T70"/>
                <a:gd fmla="*/ 105 h 126" name="T71"/>
                <a:gd fmla="*/ 53 w 104" name="T72"/>
                <a:gd fmla="*/ 108 h 126" name="T73"/>
                <a:gd fmla="*/ 90 w 104" name="T74"/>
                <a:gd fmla="*/ 117 h 126" name="T75"/>
                <a:gd fmla="*/ 53 w 104" name="T76"/>
                <a:gd fmla="*/ 108 h 12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5" w="104">
                  <a:moveTo>
                    <a:pt x="89" y="99"/>
                  </a:moveTo>
                  <a:cubicBezTo>
                    <a:pt x="90" y="96"/>
                    <a:pt x="92" y="93"/>
                    <a:pt x="93" y="90"/>
                  </a:cubicBezTo>
                  <a:cubicBezTo>
                    <a:pt x="94" y="86"/>
                    <a:pt x="95" y="82"/>
                    <a:pt x="95" y="78"/>
                  </a:cubicBezTo>
                  <a:cubicBezTo>
                    <a:pt x="95" y="56"/>
                    <a:pt x="95" y="56"/>
                    <a:pt x="95" y="56"/>
                  </a:cubicBezTo>
                  <a:cubicBezTo>
                    <a:pt x="95" y="53"/>
                    <a:pt x="92" y="54"/>
                    <a:pt x="92" y="54"/>
                  </a:cubicBezTo>
                  <a:cubicBezTo>
                    <a:pt x="91" y="55"/>
                    <a:pt x="90" y="55"/>
                    <a:pt x="89" y="55"/>
                  </a:cubicBezTo>
                  <a:cubicBezTo>
                    <a:pt x="89" y="55"/>
                    <a:pt x="89" y="55"/>
                    <a:pt x="89" y="55"/>
                  </a:cubicBezTo>
                  <a:cubicBezTo>
                    <a:pt x="89" y="55"/>
                    <a:pt x="89" y="55"/>
                    <a:pt x="89" y="55"/>
                  </a:cubicBezTo>
                  <a:cubicBezTo>
                    <a:pt x="88" y="55"/>
                    <a:pt x="87" y="55"/>
                    <a:pt x="86" y="55"/>
                  </a:cubicBezTo>
                  <a:cubicBezTo>
                    <a:pt x="85" y="54"/>
                    <a:pt x="84" y="54"/>
                    <a:pt x="84" y="53"/>
                  </a:cubicBezTo>
                  <a:cubicBezTo>
                    <a:pt x="84" y="53"/>
                    <a:pt x="84" y="53"/>
                    <a:pt x="84" y="53"/>
                  </a:cubicBezTo>
                  <a:cubicBezTo>
                    <a:pt x="83" y="52"/>
                    <a:pt x="83" y="51"/>
                    <a:pt x="82" y="50"/>
                  </a:cubicBezTo>
                  <a:cubicBezTo>
                    <a:pt x="82" y="48"/>
                    <a:pt x="79" y="47"/>
                    <a:pt x="78" y="49"/>
                  </a:cubicBezTo>
                  <a:cubicBezTo>
                    <a:pt x="78" y="49"/>
                    <a:pt x="78" y="49"/>
                    <a:pt x="78" y="49"/>
                  </a:cubicBezTo>
                  <a:cubicBezTo>
                    <a:pt x="78" y="49"/>
                    <a:pt x="78" y="49"/>
                    <a:pt x="78" y="49"/>
                  </a:cubicBezTo>
                  <a:cubicBezTo>
                    <a:pt x="77" y="49"/>
                    <a:pt x="76" y="50"/>
                    <a:pt x="76" y="50"/>
                  </a:cubicBezTo>
                  <a:cubicBezTo>
                    <a:pt x="75" y="50"/>
                    <a:pt x="74" y="50"/>
                    <a:pt x="73" y="50"/>
                  </a:cubicBezTo>
                  <a:cubicBezTo>
                    <a:pt x="72" y="50"/>
                    <a:pt x="72" y="50"/>
                    <a:pt x="72" y="50"/>
                  </a:cubicBezTo>
                  <a:cubicBezTo>
                    <a:pt x="71" y="50"/>
                    <a:pt x="70" y="50"/>
                    <a:pt x="70" y="49"/>
                  </a:cubicBezTo>
                  <a:cubicBezTo>
                    <a:pt x="69" y="49"/>
                    <a:pt x="69" y="49"/>
                    <a:pt x="69" y="49"/>
                  </a:cubicBezTo>
                  <a:cubicBezTo>
                    <a:pt x="69" y="49"/>
                    <a:pt x="69" y="49"/>
                    <a:pt x="69" y="49"/>
                  </a:cubicBezTo>
                  <a:cubicBezTo>
                    <a:pt x="69" y="48"/>
                    <a:pt x="68" y="47"/>
                    <a:pt x="68" y="47"/>
                  </a:cubicBezTo>
                  <a:cubicBezTo>
                    <a:pt x="68" y="46"/>
                    <a:pt x="68" y="46"/>
                    <a:pt x="68" y="46"/>
                  </a:cubicBezTo>
                  <a:cubicBezTo>
                    <a:pt x="67" y="44"/>
                    <a:pt x="63" y="45"/>
                    <a:pt x="62" y="47"/>
                  </a:cubicBezTo>
                  <a:cubicBezTo>
                    <a:pt x="61" y="52"/>
                    <a:pt x="52" y="53"/>
                    <a:pt x="52" y="47"/>
                  </a:cubicBezTo>
                  <a:cubicBezTo>
                    <a:pt x="52" y="16"/>
                    <a:pt x="52" y="16"/>
                    <a:pt x="52" y="16"/>
                  </a:cubicBezTo>
                  <a:cubicBezTo>
                    <a:pt x="52" y="13"/>
                    <a:pt x="47" y="13"/>
                    <a:pt x="47" y="16"/>
                  </a:cubicBezTo>
                  <a:cubicBezTo>
                    <a:pt x="47" y="33"/>
                    <a:pt x="47" y="50"/>
                    <a:pt x="47" y="67"/>
                  </a:cubicBezTo>
                  <a:cubicBezTo>
                    <a:pt x="47" y="69"/>
                    <a:pt x="46" y="70"/>
                    <a:pt x="46" y="71"/>
                  </a:cubicBezTo>
                  <a:cubicBezTo>
                    <a:pt x="46" y="71"/>
                    <a:pt x="46" y="71"/>
                    <a:pt x="46" y="71"/>
                  </a:cubicBezTo>
                  <a:cubicBezTo>
                    <a:pt x="45" y="72"/>
                    <a:pt x="44" y="73"/>
                    <a:pt x="43" y="74"/>
                  </a:cubicBezTo>
                  <a:cubicBezTo>
                    <a:pt x="43" y="74"/>
                    <a:pt x="43" y="74"/>
                    <a:pt x="43" y="74"/>
                  </a:cubicBezTo>
                  <a:cubicBezTo>
                    <a:pt x="42" y="75"/>
                    <a:pt x="41" y="75"/>
                    <a:pt x="39" y="75"/>
                  </a:cubicBezTo>
                  <a:cubicBezTo>
                    <a:pt x="38" y="75"/>
                    <a:pt x="37" y="75"/>
                    <a:pt x="36" y="74"/>
                  </a:cubicBezTo>
                  <a:cubicBezTo>
                    <a:pt x="34" y="74"/>
                    <a:pt x="32" y="72"/>
                    <a:pt x="30" y="72"/>
                  </a:cubicBezTo>
                  <a:cubicBezTo>
                    <a:pt x="27" y="71"/>
                    <a:pt x="25" y="70"/>
                    <a:pt x="23" y="69"/>
                  </a:cubicBezTo>
                  <a:cubicBezTo>
                    <a:pt x="22" y="69"/>
                    <a:pt x="20" y="68"/>
                    <a:pt x="19" y="68"/>
                  </a:cubicBezTo>
                  <a:cubicBezTo>
                    <a:pt x="16" y="68"/>
                    <a:pt x="13" y="71"/>
                    <a:pt x="16" y="73"/>
                  </a:cubicBezTo>
                  <a:cubicBezTo>
                    <a:pt x="17" y="74"/>
                    <a:pt x="19" y="75"/>
                    <a:pt x="21" y="76"/>
                  </a:cubicBezTo>
                  <a:cubicBezTo>
                    <a:pt x="28" y="79"/>
                    <a:pt x="33" y="83"/>
                    <a:pt x="39" y="87"/>
                  </a:cubicBezTo>
                  <a:cubicBezTo>
                    <a:pt x="43" y="91"/>
                    <a:pt x="47" y="95"/>
                    <a:pt x="51" y="99"/>
                  </a:cubicBezTo>
                  <a:cubicBezTo>
                    <a:pt x="52" y="99"/>
                    <a:pt x="52" y="99"/>
                    <a:pt x="52" y="99"/>
                  </a:cubicBezTo>
                  <a:cubicBezTo>
                    <a:pt x="89" y="99"/>
                    <a:pt x="89" y="99"/>
                    <a:pt x="89" y="99"/>
                  </a:cubicBezTo>
                  <a:close/>
                  <a:moveTo>
                    <a:pt x="44" y="105"/>
                  </a:moveTo>
                  <a:cubicBezTo>
                    <a:pt x="44" y="105"/>
                    <a:pt x="44" y="105"/>
                    <a:pt x="44" y="105"/>
                  </a:cubicBezTo>
                  <a:cubicBezTo>
                    <a:pt x="40" y="101"/>
                    <a:pt x="37" y="98"/>
                    <a:pt x="33" y="94"/>
                  </a:cubicBezTo>
                  <a:cubicBezTo>
                    <a:pt x="28" y="90"/>
                    <a:pt x="23" y="87"/>
                    <a:pt x="17" y="85"/>
                  </a:cubicBezTo>
                  <a:cubicBezTo>
                    <a:pt x="14" y="83"/>
                    <a:pt x="12" y="82"/>
                    <a:pt x="10" y="80"/>
                  </a:cubicBezTo>
                  <a:cubicBezTo>
                    <a:pt x="0" y="72"/>
                    <a:pt x="8" y="59"/>
                    <a:pt x="19" y="59"/>
                  </a:cubicBezTo>
                  <a:cubicBezTo>
                    <a:pt x="21" y="59"/>
                    <a:pt x="24" y="59"/>
                    <a:pt x="26" y="60"/>
                  </a:cubicBezTo>
                  <a:cubicBezTo>
                    <a:pt x="28" y="61"/>
                    <a:pt x="31" y="62"/>
                    <a:pt x="33" y="63"/>
                  </a:cubicBezTo>
                  <a:cubicBezTo>
                    <a:pt x="35" y="64"/>
                    <a:pt x="36" y="64"/>
                    <a:pt x="37" y="65"/>
                  </a:cubicBezTo>
                  <a:cubicBezTo>
                    <a:pt x="37" y="49"/>
                    <a:pt x="37" y="32"/>
                    <a:pt x="37" y="16"/>
                  </a:cubicBezTo>
                  <a:cubicBezTo>
                    <a:pt x="37" y="0"/>
                    <a:pt x="61" y="0"/>
                    <a:pt x="61" y="16"/>
                  </a:cubicBezTo>
                  <a:cubicBezTo>
                    <a:pt x="61" y="36"/>
                    <a:pt x="61" y="36"/>
                    <a:pt x="61" y="36"/>
                  </a:cubicBezTo>
                  <a:cubicBezTo>
                    <a:pt x="66" y="35"/>
                    <a:pt x="71" y="36"/>
                    <a:pt x="75" y="40"/>
                  </a:cubicBezTo>
                  <a:cubicBezTo>
                    <a:pt x="80" y="37"/>
                    <a:pt x="88" y="39"/>
                    <a:pt x="90" y="45"/>
                  </a:cubicBezTo>
                  <a:cubicBezTo>
                    <a:pt x="98" y="43"/>
                    <a:pt x="104" y="48"/>
                    <a:pt x="104" y="56"/>
                  </a:cubicBezTo>
                  <a:cubicBezTo>
                    <a:pt x="104" y="78"/>
                    <a:pt x="104" y="78"/>
                    <a:pt x="104" y="78"/>
                  </a:cubicBezTo>
                  <a:cubicBezTo>
                    <a:pt x="104" y="83"/>
                    <a:pt x="103" y="88"/>
                    <a:pt x="102" y="93"/>
                  </a:cubicBezTo>
                  <a:cubicBezTo>
                    <a:pt x="101" y="96"/>
                    <a:pt x="99" y="99"/>
                    <a:pt x="98" y="102"/>
                  </a:cubicBezTo>
                  <a:cubicBezTo>
                    <a:pt x="99" y="104"/>
                    <a:pt x="100" y="106"/>
                    <a:pt x="100" y="108"/>
                  </a:cubicBezTo>
                  <a:cubicBezTo>
                    <a:pt x="100" y="118"/>
                    <a:pt x="100" y="118"/>
                    <a:pt x="100" y="118"/>
                  </a:cubicBezTo>
                  <a:cubicBezTo>
                    <a:pt x="100" y="120"/>
                    <a:pt x="99" y="122"/>
                    <a:pt x="97" y="124"/>
                  </a:cubicBezTo>
                  <a:cubicBezTo>
                    <a:pt x="97" y="124"/>
                    <a:pt x="97" y="124"/>
                    <a:pt x="97" y="124"/>
                  </a:cubicBezTo>
                  <a:cubicBezTo>
                    <a:pt x="96" y="125"/>
                    <a:pt x="93" y="126"/>
                    <a:pt x="91" y="126"/>
                  </a:cubicBezTo>
                  <a:cubicBezTo>
                    <a:pt x="52" y="126"/>
                    <a:pt x="52" y="126"/>
                    <a:pt x="52" y="126"/>
                  </a:cubicBezTo>
                  <a:cubicBezTo>
                    <a:pt x="50" y="126"/>
                    <a:pt x="48" y="125"/>
                    <a:pt x="46" y="124"/>
                  </a:cubicBezTo>
                  <a:cubicBezTo>
                    <a:pt x="46" y="124"/>
                    <a:pt x="46" y="124"/>
                    <a:pt x="46" y="124"/>
                  </a:cubicBezTo>
                  <a:cubicBezTo>
                    <a:pt x="45" y="122"/>
                    <a:pt x="44" y="120"/>
                    <a:pt x="44" y="118"/>
                  </a:cubicBezTo>
                  <a:cubicBezTo>
                    <a:pt x="44" y="108"/>
                    <a:pt x="44" y="108"/>
                    <a:pt x="44" y="108"/>
                  </a:cubicBezTo>
                  <a:cubicBezTo>
                    <a:pt x="44" y="107"/>
                    <a:pt x="44" y="106"/>
                    <a:pt x="44" y="105"/>
                  </a:cubicBezTo>
                  <a:close/>
                  <a:moveTo>
                    <a:pt x="53" y="108"/>
                  </a:moveTo>
                  <a:cubicBezTo>
                    <a:pt x="53" y="108"/>
                    <a:pt x="53" y="108"/>
                    <a:pt x="53" y="108"/>
                  </a:cubicBezTo>
                  <a:cubicBezTo>
                    <a:pt x="53" y="117"/>
                    <a:pt x="53" y="117"/>
                    <a:pt x="53" y="117"/>
                  </a:cubicBezTo>
                  <a:cubicBezTo>
                    <a:pt x="90" y="117"/>
                    <a:pt x="90" y="117"/>
                    <a:pt x="90" y="117"/>
                  </a:cubicBezTo>
                  <a:cubicBezTo>
                    <a:pt x="90" y="108"/>
                    <a:pt x="90" y="108"/>
                    <a:pt x="90" y="108"/>
                  </a:cubicBezTo>
                  <a:cubicBezTo>
                    <a:pt x="53" y="108"/>
                    <a:pt x="53" y="108"/>
                    <a:pt x="53" y="10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5" name="矩形 24"/>
          <p:cNvSpPr>
            <a:spLocks noChangeArrowheads="1"/>
          </p:cNvSpPr>
          <p:nvPr/>
        </p:nvSpPr>
        <p:spPr bwMode="auto">
          <a:xfrm>
            <a:off x="6834505" y="156400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6" name="矩形 25"/>
          <p:cNvSpPr>
            <a:spLocks noChangeArrowheads="1"/>
          </p:cNvSpPr>
          <p:nvPr/>
        </p:nvSpPr>
        <p:spPr bwMode="auto">
          <a:xfrm>
            <a:off x="6834505" y="242760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7" name="矩形 26"/>
          <p:cNvSpPr>
            <a:spLocks noChangeArrowheads="1"/>
          </p:cNvSpPr>
          <p:nvPr/>
        </p:nvSpPr>
        <p:spPr bwMode="auto">
          <a:xfrm>
            <a:off x="6834505" y="322008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8" name="矩形 27"/>
          <p:cNvSpPr>
            <a:spLocks noChangeArrowheads="1"/>
          </p:cNvSpPr>
          <p:nvPr/>
        </p:nvSpPr>
        <p:spPr bwMode="auto">
          <a:xfrm>
            <a:off x="569595" y="156400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9" name="矩形 28"/>
          <p:cNvSpPr>
            <a:spLocks noChangeArrowheads="1"/>
          </p:cNvSpPr>
          <p:nvPr/>
        </p:nvSpPr>
        <p:spPr bwMode="auto">
          <a:xfrm>
            <a:off x="569595" y="242760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30" name="矩形 29"/>
          <p:cNvSpPr>
            <a:spLocks noChangeArrowheads="1"/>
          </p:cNvSpPr>
          <p:nvPr/>
        </p:nvSpPr>
        <p:spPr bwMode="auto">
          <a:xfrm>
            <a:off x="569595" y="322008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3"/>
                                        </p:tgtEl>
                                        <p:attrNameLst>
                                          <p:attrName>style.visibility</p:attrName>
                                        </p:attrNameLst>
                                      </p:cBhvr>
                                      <p:to>
                                        <p:strVal val="visible"/>
                                      </p:to>
                                    </p:set>
                                    <p:anim calcmode="lin" valueType="num">
                                      <p:cBhvr>
                                        <p:cTn dur="400" fill="hold" id="7"/>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3"/>
                                        </p:tgtEl>
                                        <p:attrNameLst>
                                          <p:attrName>ppt_y</p:attrName>
                                        </p:attrNameLst>
                                      </p:cBhvr>
                                      <p:tavLst>
                                        <p:tav tm="0">
                                          <p:val>
                                            <p:strVal val="#ppt_y"/>
                                          </p:val>
                                        </p:tav>
                                        <p:tav tm="100000">
                                          <p:val>
                                            <p:strVal val="#ppt_y"/>
                                          </p:val>
                                        </p:tav>
                                      </p:tavLst>
                                    </p:anim>
                                    <p:anim calcmode="lin" valueType="num">
                                      <p:cBhvr>
                                        <p:cTn dur="400" fill="hold" id="9"/>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3"/>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14" presetSubtype="10">
                                  <p:stCondLst>
                                    <p:cond delay="0"/>
                                  </p:stCondLst>
                                  <p:childTnLst>
                                    <p:set>
                                      <p:cBhvr>
                                        <p:cTn dur="1" fill="hold" id="15">
                                          <p:stCondLst>
                                            <p:cond delay="0"/>
                                          </p:stCondLst>
                                        </p:cTn>
                                        <p:tgtEl>
                                          <p:spTgt spid="22582"/>
                                        </p:tgtEl>
                                        <p:attrNameLst>
                                          <p:attrName>style.visibility</p:attrName>
                                        </p:attrNameLst>
                                      </p:cBhvr>
                                      <p:to>
                                        <p:strVal val="visible"/>
                                      </p:to>
                                    </p:set>
                                    <p:animEffect filter="randombar(horizontal)" transition="in">
                                      <p:cBhvr>
                                        <p:cTn dur="1000" id="16"/>
                                        <p:tgtEl>
                                          <p:spTgt spid="22582"/>
                                        </p:tgtEl>
                                      </p:cBhvr>
                                    </p:animEffect>
                                  </p:childTnLst>
                                </p:cTn>
                              </p:par>
                              <p:par>
                                <p:cTn fill="hold" id="17" nodeType="withEffect" presetClass="entr" presetID="14" presetSubtype="10">
                                  <p:stCondLst>
                                    <p:cond delay="0"/>
                                  </p:stCondLst>
                                  <p:childTnLst>
                                    <p:set>
                                      <p:cBhvr>
                                        <p:cTn dur="1" fill="hold" id="18">
                                          <p:stCondLst>
                                            <p:cond delay="0"/>
                                          </p:stCondLst>
                                        </p:cTn>
                                        <p:tgtEl>
                                          <p:spTgt spid="22583"/>
                                        </p:tgtEl>
                                        <p:attrNameLst>
                                          <p:attrName>style.visibility</p:attrName>
                                        </p:attrNameLst>
                                      </p:cBhvr>
                                      <p:to>
                                        <p:strVal val="visible"/>
                                      </p:to>
                                    </p:set>
                                    <p:animEffect filter="randombar(horizontal)" transition="in">
                                      <p:cBhvr>
                                        <p:cTn dur="1000" id="19"/>
                                        <p:tgtEl>
                                          <p:spTgt spid="2258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22534"/>
                                        </p:tgtEl>
                                        <p:attrNameLst>
                                          <p:attrName>style.visibility</p:attrName>
                                        </p:attrNameLst>
                                      </p:cBhvr>
                                      <p:to>
                                        <p:strVal val="visible"/>
                                      </p:to>
                                    </p:set>
                                    <p:anim calcmode="lin" valueType="num">
                                      <p:cBhvr>
                                        <p:cTn dur="500" fill="hold" id="24"/>
                                        <p:tgtEl>
                                          <p:spTgt spid="22534"/>
                                        </p:tgtEl>
                                        <p:attrNameLst>
                                          <p:attrName>ppt_w</p:attrName>
                                        </p:attrNameLst>
                                      </p:cBhvr>
                                      <p:tavLst>
                                        <p:tav tm="0">
                                          <p:val>
                                            <p:fltVal val="0"/>
                                          </p:val>
                                        </p:tav>
                                        <p:tav tm="100000">
                                          <p:val>
                                            <p:strVal val="#ppt_w"/>
                                          </p:val>
                                        </p:tav>
                                      </p:tavLst>
                                    </p:anim>
                                    <p:anim calcmode="lin" valueType="num">
                                      <p:cBhvr>
                                        <p:cTn dur="500" fill="hold" id="25"/>
                                        <p:tgtEl>
                                          <p:spTgt spid="22534"/>
                                        </p:tgtEl>
                                        <p:attrNameLst>
                                          <p:attrName>ppt_h</p:attrName>
                                        </p:attrNameLst>
                                      </p:cBhvr>
                                      <p:tavLst>
                                        <p:tav tm="0">
                                          <p:val>
                                            <p:fltVal val="0"/>
                                          </p:val>
                                        </p:tav>
                                        <p:tav tm="100000">
                                          <p:val>
                                            <p:strVal val="#ppt_h"/>
                                          </p:val>
                                        </p:tav>
                                      </p:tavLst>
                                    </p:anim>
                                    <p:animEffect filter="fade" transition="in">
                                      <p:cBhvr>
                                        <p:cTn dur="500" id="26"/>
                                        <p:tgtEl>
                                          <p:spTgt spid="22534"/>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2561"/>
                                        </p:tgtEl>
                                        <p:attrNameLst>
                                          <p:attrName>style.visibility</p:attrName>
                                        </p:attrNameLst>
                                      </p:cBhvr>
                                      <p:to>
                                        <p:strVal val="visible"/>
                                      </p:to>
                                    </p:set>
                                    <p:anim calcmode="lin" valueType="num">
                                      <p:cBhvr>
                                        <p:cTn dur="500" fill="hold" id="29"/>
                                        <p:tgtEl>
                                          <p:spTgt spid="22561"/>
                                        </p:tgtEl>
                                        <p:attrNameLst>
                                          <p:attrName>ppt_w</p:attrName>
                                        </p:attrNameLst>
                                      </p:cBhvr>
                                      <p:tavLst>
                                        <p:tav tm="0">
                                          <p:val>
                                            <p:fltVal val="0"/>
                                          </p:val>
                                        </p:tav>
                                        <p:tav tm="100000">
                                          <p:val>
                                            <p:strVal val="#ppt_w"/>
                                          </p:val>
                                        </p:tav>
                                      </p:tavLst>
                                    </p:anim>
                                    <p:anim calcmode="lin" valueType="num">
                                      <p:cBhvr>
                                        <p:cTn dur="500" fill="hold" id="30"/>
                                        <p:tgtEl>
                                          <p:spTgt spid="22561"/>
                                        </p:tgtEl>
                                        <p:attrNameLst>
                                          <p:attrName>ppt_h</p:attrName>
                                        </p:attrNameLst>
                                      </p:cBhvr>
                                      <p:tavLst>
                                        <p:tav tm="0">
                                          <p:val>
                                            <p:fltVal val="0"/>
                                          </p:val>
                                        </p:tav>
                                        <p:tav tm="100000">
                                          <p:val>
                                            <p:strVal val="#ppt_h"/>
                                          </p:val>
                                        </p:tav>
                                      </p:tavLst>
                                    </p:anim>
                                    <p:animEffect filter="fade" transition="in">
                                      <p:cBhvr>
                                        <p:cTn dur="500" id="31"/>
                                        <p:tgtEl>
                                          <p:spTgt spid="2256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2533"/>
                                        </p:tgtEl>
                                        <p:attrNameLst>
                                          <p:attrName>style.visibility</p:attrName>
                                        </p:attrNameLst>
                                      </p:cBhvr>
                                      <p:to>
                                        <p:strVal val="visible"/>
                                      </p:to>
                                    </p:set>
                                    <p:anim calcmode="lin" valueType="num">
                                      <p:cBhvr>
                                        <p:cTn dur="500" fill="hold" id="34"/>
                                        <p:tgtEl>
                                          <p:spTgt spid="22533"/>
                                        </p:tgtEl>
                                        <p:attrNameLst>
                                          <p:attrName>ppt_w</p:attrName>
                                        </p:attrNameLst>
                                      </p:cBhvr>
                                      <p:tavLst>
                                        <p:tav tm="0">
                                          <p:val>
                                            <p:fltVal val="0"/>
                                          </p:val>
                                        </p:tav>
                                        <p:tav tm="100000">
                                          <p:val>
                                            <p:strVal val="#ppt_w"/>
                                          </p:val>
                                        </p:tav>
                                      </p:tavLst>
                                    </p:anim>
                                    <p:anim calcmode="lin" valueType="num">
                                      <p:cBhvr>
                                        <p:cTn dur="500" fill="hold" id="35"/>
                                        <p:tgtEl>
                                          <p:spTgt spid="22533"/>
                                        </p:tgtEl>
                                        <p:attrNameLst>
                                          <p:attrName>ppt_h</p:attrName>
                                        </p:attrNameLst>
                                      </p:cBhvr>
                                      <p:tavLst>
                                        <p:tav tm="0">
                                          <p:val>
                                            <p:fltVal val="0"/>
                                          </p:val>
                                        </p:tav>
                                        <p:tav tm="100000">
                                          <p:val>
                                            <p:strVal val="#ppt_h"/>
                                          </p:val>
                                        </p:tav>
                                      </p:tavLst>
                                    </p:anim>
                                    <p:animEffect filter="fade" transition="in">
                                      <p:cBhvr>
                                        <p:cTn dur="500" id="36"/>
                                        <p:tgtEl>
                                          <p:spTgt spid="22533"/>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2568"/>
                                        </p:tgtEl>
                                        <p:attrNameLst>
                                          <p:attrName>style.visibility</p:attrName>
                                        </p:attrNameLst>
                                      </p:cBhvr>
                                      <p:to>
                                        <p:strVal val="visible"/>
                                      </p:to>
                                    </p:set>
                                    <p:anim calcmode="lin" valueType="num">
                                      <p:cBhvr>
                                        <p:cTn dur="500" fill="hold" id="39"/>
                                        <p:tgtEl>
                                          <p:spTgt spid="22568"/>
                                        </p:tgtEl>
                                        <p:attrNameLst>
                                          <p:attrName>ppt_w</p:attrName>
                                        </p:attrNameLst>
                                      </p:cBhvr>
                                      <p:tavLst>
                                        <p:tav tm="0">
                                          <p:val>
                                            <p:fltVal val="0"/>
                                          </p:val>
                                        </p:tav>
                                        <p:tav tm="100000">
                                          <p:val>
                                            <p:strVal val="#ppt_w"/>
                                          </p:val>
                                        </p:tav>
                                      </p:tavLst>
                                    </p:anim>
                                    <p:anim calcmode="lin" valueType="num">
                                      <p:cBhvr>
                                        <p:cTn dur="500" fill="hold" id="40"/>
                                        <p:tgtEl>
                                          <p:spTgt spid="22568"/>
                                        </p:tgtEl>
                                        <p:attrNameLst>
                                          <p:attrName>ppt_h</p:attrName>
                                        </p:attrNameLst>
                                      </p:cBhvr>
                                      <p:tavLst>
                                        <p:tav tm="0">
                                          <p:val>
                                            <p:fltVal val="0"/>
                                          </p:val>
                                        </p:tav>
                                        <p:tav tm="100000">
                                          <p:val>
                                            <p:strVal val="#ppt_h"/>
                                          </p:val>
                                        </p:tav>
                                      </p:tavLst>
                                    </p:anim>
                                    <p:animEffect filter="fade" transition="in">
                                      <p:cBhvr>
                                        <p:cTn dur="500" id="41"/>
                                        <p:tgtEl>
                                          <p:spTgt spid="22568"/>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2535"/>
                                        </p:tgtEl>
                                        <p:attrNameLst>
                                          <p:attrName>style.visibility</p:attrName>
                                        </p:attrNameLst>
                                      </p:cBhvr>
                                      <p:to>
                                        <p:strVal val="visible"/>
                                      </p:to>
                                    </p:set>
                                    <p:anim calcmode="lin" valueType="num">
                                      <p:cBhvr>
                                        <p:cTn dur="500" fill="hold" id="44"/>
                                        <p:tgtEl>
                                          <p:spTgt spid="22535"/>
                                        </p:tgtEl>
                                        <p:attrNameLst>
                                          <p:attrName>ppt_w</p:attrName>
                                        </p:attrNameLst>
                                      </p:cBhvr>
                                      <p:tavLst>
                                        <p:tav tm="0">
                                          <p:val>
                                            <p:fltVal val="0"/>
                                          </p:val>
                                        </p:tav>
                                        <p:tav tm="100000">
                                          <p:val>
                                            <p:strVal val="#ppt_w"/>
                                          </p:val>
                                        </p:tav>
                                      </p:tavLst>
                                    </p:anim>
                                    <p:anim calcmode="lin" valueType="num">
                                      <p:cBhvr>
                                        <p:cTn dur="500" fill="hold" id="45"/>
                                        <p:tgtEl>
                                          <p:spTgt spid="22535"/>
                                        </p:tgtEl>
                                        <p:attrNameLst>
                                          <p:attrName>ppt_h</p:attrName>
                                        </p:attrNameLst>
                                      </p:cBhvr>
                                      <p:tavLst>
                                        <p:tav tm="0">
                                          <p:val>
                                            <p:fltVal val="0"/>
                                          </p:val>
                                        </p:tav>
                                        <p:tav tm="100000">
                                          <p:val>
                                            <p:strVal val="#ppt_h"/>
                                          </p:val>
                                        </p:tav>
                                      </p:tavLst>
                                    </p:anim>
                                    <p:animEffect filter="fade" transition="in">
                                      <p:cBhvr>
                                        <p:cTn dur="500" id="46"/>
                                        <p:tgtEl>
                                          <p:spTgt spid="22535"/>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2569"/>
                                        </p:tgtEl>
                                        <p:attrNameLst>
                                          <p:attrName>style.visibility</p:attrName>
                                        </p:attrNameLst>
                                      </p:cBhvr>
                                      <p:to>
                                        <p:strVal val="visible"/>
                                      </p:to>
                                    </p:set>
                                    <p:anim calcmode="lin" valueType="num">
                                      <p:cBhvr>
                                        <p:cTn dur="500" fill="hold" id="49"/>
                                        <p:tgtEl>
                                          <p:spTgt spid="22569"/>
                                        </p:tgtEl>
                                        <p:attrNameLst>
                                          <p:attrName>ppt_w</p:attrName>
                                        </p:attrNameLst>
                                      </p:cBhvr>
                                      <p:tavLst>
                                        <p:tav tm="0">
                                          <p:val>
                                            <p:fltVal val="0"/>
                                          </p:val>
                                        </p:tav>
                                        <p:tav tm="100000">
                                          <p:val>
                                            <p:strVal val="#ppt_w"/>
                                          </p:val>
                                        </p:tav>
                                      </p:tavLst>
                                    </p:anim>
                                    <p:anim calcmode="lin" valueType="num">
                                      <p:cBhvr>
                                        <p:cTn dur="500" fill="hold" id="50"/>
                                        <p:tgtEl>
                                          <p:spTgt spid="22569"/>
                                        </p:tgtEl>
                                        <p:attrNameLst>
                                          <p:attrName>ppt_h</p:attrName>
                                        </p:attrNameLst>
                                      </p:cBhvr>
                                      <p:tavLst>
                                        <p:tav tm="0">
                                          <p:val>
                                            <p:fltVal val="0"/>
                                          </p:val>
                                        </p:tav>
                                        <p:tav tm="100000">
                                          <p:val>
                                            <p:strVal val="#ppt_h"/>
                                          </p:val>
                                        </p:tav>
                                      </p:tavLst>
                                    </p:anim>
                                    <p:animEffect filter="fade" transition="in">
                                      <p:cBhvr>
                                        <p:cTn dur="500" id="51"/>
                                        <p:tgtEl>
                                          <p:spTgt spid="22569"/>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53" presetSubtype="0">
                                  <p:stCondLst>
                                    <p:cond delay="0"/>
                                  </p:stCondLst>
                                  <p:childTnLst>
                                    <p:set>
                                      <p:cBhvr>
                                        <p:cTn dur="1" fill="hold" id="55">
                                          <p:stCondLst>
                                            <p:cond delay="0"/>
                                          </p:stCondLst>
                                        </p:cTn>
                                        <p:tgtEl>
                                          <p:spTgt spid="22538"/>
                                        </p:tgtEl>
                                        <p:attrNameLst>
                                          <p:attrName>style.visibility</p:attrName>
                                        </p:attrNameLst>
                                      </p:cBhvr>
                                      <p:to>
                                        <p:strVal val="visible"/>
                                      </p:to>
                                    </p:set>
                                    <p:anim calcmode="lin" valueType="num">
                                      <p:cBhvr>
                                        <p:cTn dur="500" fill="hold" id="56"/>
                                        <p:tgtEl>
                                          <p:spTgt spid="22538"/>
                                        </p:tgtEl>
                                        <p:attrNameLst>
                                          <p:attrName>ppt_w</p:attrName>
                                        </p:attrNameLst>
                                      </p:cBhvr>
                                      <p:tavLst>
                                        <p:tav tm="0">
                                          <p:val>
                                            <p:fltVal val="0"/>
                                          </p:val>
                                        </p:tav>
                                        <p:tav tm="100000">
                                          <p:val>
                                            <p:strVal val="#ppt_w"/>
                                          </p:val>
                                        </p:tav>
                                      </p:tavLst>
                                    </p:anim>
                                    <p:anim calcmode="lin" valueType="num">
                                      <p:cBhvr>
                                        <p:cTn dur="500" fill="hold" id="57"/>
                                        <p:tgtEl>
                                          <p:spTgt spid="22538"/>
                                        </p:tgtEl>
                                        <p:attrNameLst>
                                          <p:attrName>ppt_h</p:attrName>
                                        </p:attrNameLst>
                                      </p:cBhvr>
                                      <p:tavLst>
                                        <p:tav tm="0">
                                          <p:val>
                                            <p:fltVal val="0"/>
                                          </p:val>
                                        </p:tav>
                                        <p:tav tm="100000">
                                          <p:val>
                                            <p:strVal val="#ppt_h"/>
                                          </p:val>
                                        </p:tav>
                                      </p:tavLst>
                                    </p:anim>
                                    <p:animEffect filter="fade" transition="in">
                                      <p:cBhvr>
                                        <p:cTn dur="500" id="58"/>
                                        <p:tgtEl>
                                          <p:spTgt spid="22538"/>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22562"/>
                                        </p:tgtEl>
                                        <p:attrNameLst>
                                          <p:attrName>style.visibility</p:attrName>
                                        </p:attrNameLst>
                                      </p:cBhvr>
                                      <p:to>
                                        <p:strVal val="visible"/>
                                      </p:to>
                                    </p:set>
                                    <p:anim calcmode="lin" valueType="num">
                                      <p:cBhvr>
                                        <p:cTn dur="500" fill="hold" id="61"/>
                                        <p:tgtEl>
                                          <p:spTgt spid="22562"/>
                                        </p:tgtEl>
                                        <p:attrNameLst>
                                          <p:attrName>ppt_w</p:attrName>
                                        </p:attrNameLst>
                                      </p:cBhvr>
                                      <p:tavLst>
                                        <p:tav tm="0">
                                          <p:val>
                                            <p:fltVal val="0"/>
                                          </p:val>
                                        </p:tav>
                                        <p:tav tm="100000">
                                          <p:val>
                                            <p:strVal val="#ppt_w"/>
                                          </p:val>
                                        </p:tav>
                                      </p:tavLst>
                                    </p:anim>
                                    <p:anim calcmode="lin" valueType="num">
                                      <p:cBhvr>
                                        <p:cTn dur="500" fill="hold" id="62"/>
                                        <p:tgtEl>
                                          <p:spTgt spid="22562"/>
                                        </p:tgtEl>
                                        <p:attrNameLst>
                                          <p:attrName>ppt_h</p:attrName>
                                        </p:attrNameLst>
                                      </p:cBhvr>
                                      <p:tavLst>
                                        <p:tav tm="0">
                                          <p:val>
                                            <p:fltVal val="0"/>
                                          </p:val>
                                        </p:tav>
                                        <p:tav tm="100000">
                                          <p:val>
                                            <p:strVal val="#ppt_h"/>
                                          </p:val>
                                        </p:tav>
                                      </p:tavLst>
                                    </p:anim>
                                    <p:animEffect filter="fade" transition="in">
                                      <p:cBhvr>
                                        <p:cTn dur="500" id="63"/>
                                        <p:tgtEl>
                                          <p:spTgt spid="22562"/>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22537"/>
                                        </p:tgtEl>
                                        <p:attrNameLst>
                                          <p:attrName>style.visibility</p:attrName>
                                        </p:attrNameLst>
                                      </p:cBhvr>
                                      <p:to>
                                        <p:strVal val="visible"/>
                                      </p:to>
                                    </p:set>
                                    <p:anim calcmode="lin" valueType="num">
                                      <p:cBhvr>
                                        <p:cTn dur="500" fill="hold" id="66"/>
                                        <p:tgtEl>
                                          <p:spTgt spid="22537"/>
                                        </p:tgtEl>
                                        <p:attrNameLst>
                                          <p:attrName>ppt_w</p:attrName>
                                        </p:attrNameLst>
                                      </p:cBhvr>
                                      <p:tavLst>
                                        <p:tav tm="0">
                                          <p:val>
                                            <p:fltVal val="0"/>
                                          </p:val>
                                        </p:tav>
                                        <p:tav tm="100000">
                                          <p:val>
                                            <p:strVal val="#ppt_w"/>
                                          </p:val>
                                        </p:tav>
                                      </p:tavLst>
                                    </p:anim>
                                    <p:anim calcmode="lin" valueType="num">
                                      <p:cBhvr>
                                        <p:cTn dur="500" fill="hold" id="67"/>
                                        <p:tgtEl>
                                          <p:spTgt spid="22537"/>
                                        </p:tgtEl>
                                        <p:attrNameLst>
                                          <p:attrName>ppt_h</p:attrName>
                                        </p:attrNameLst>
                                      </p:cBhvr>
                                      <p:tavLst>
                                        <p:tav tm="0">
                                          <p:val>
                                            <p:fltVal val="0"/>
                                          </p:val>
                                        </p:tav>
                                        <p:tav tm="100000">
                                          <p:val>
                                            <p:strVal val="#ppt_h"/>
                                          </p:val>
                                        </p:tav>
                                      </p:tavLst>
                                    </p:anim>
                                    <p:animEffect filter="fade" transition="in">
                                      <p:cBhvr>
                                        <p:cTn dur="500" id="68"/>
                                        <p:tgtEl>
                                          <p:spTgt spid="22537"/>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22563"/>
                                        </p:tgtEl>
                                        <p:attrNameLst>
                                          <p:attrName>style.visibility</p:attrName>
                                        </p:attrNameLst>
                                      </p:cBhvr>
                                      <p:to>
                                        <p:strVal val="visible"/>
                                      </p:to>
                                    </p:set>
                                    <p:anim calcmode="lin" valueType="num">
                                      <p:cBhvr>
                                        <p:cTn dur="500" fill="hold" id="71"/>
                                        <p:tgtEl>
                                          <p:spTgt spid="22563"/>
                                        </p:tgtEl>
                                        <p:attrNameLst>
                                          <p:attrName>ppt_w</p:attrName>
                                        </p:attrNameLst>
                                      </p:cBhvr>
                                      <p:tavLst>
                                        <p:tav tm="0">
                                          <p:val>
                                            <p:fltVal val="0"/>
                                          </p:val>
                                        </p:tav>
                                        <p:tav tm="100000">
                                          <p:val>
                                            <p:strVal val="#ppt_w"/>
                                          </p:val>
                                        </p:tav>
                                      </p:tavLst>
                                    </p:anim>
                                    <p:anim calcmode="lin" valueType="num">
                                      <p:cBhvr>
                                        <p:cTn dur="500" fill="hold" id="72"/>
                                        <p:tgtEl>
                                          <p:spTgt spid="22563"/>
                                        </p:tgtEl>
                                        <p:attrNameLst>
                                          <p:attrName>ppt_h</p:attrName>
                                        </p:attrNameLst>
                                      </p:cBhvr>
                                      <p:tavLst>
                                        <p:tav tm="0">
                                          <p:val>
                                            <p:fltVal val="0"/>
                                          </p:val>
                                        </p:tav>
                                        <p:tav tm="100000">
                                          <p:val>
                                            <p:strVal val="#ppt_h"/>
                                          </p:val>
                                        </p:tav>
                                      </p:tavLst>
                                    </p:anim>
                                    <p:animEffect filter="fade" transition="in">
                                      <p:cBhvr>
                                        <p:cTn dur="500" id="73"/>
                                        <p:tgtEl>
                                          <p:spTgt spid="22563"/>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22536"/>
                                        </p:tgtEl>
                                        <p:attrNameLst>
                                          <p:attrName>style.visibility</p:attrName>
                                        </p:attrNameLst>
                                      </p:cBhvr>
                                      <p:to>
                                        <p:strVal val="visible"/>
                                      </p:to>
                                    </p:set>
                                    <p:anim calcmode="lin" valueType="num">
                                      <p:cBhvr>
                                        <p:cTn dur="500" fill="hold" id="76"/>
                                        <p:tgtEl>
                                          <p:spTgt spid="22536"/>
                                        </p:tgtEl>
                                        <p:attrNameLst>
                                          <p:attrName>ppt_w</p:attrName>
                                        </p:attrNameLst>
                                      </p:cBhvr>
                                      <p:tavLst>
                                        <p:tav tm="0">
                                          <p:val>
                                            <p:fltVal val="0"/>
                                          </p:val>
                                        </p:tav>
                                        <p:tav tm="100000">
                                          <p:val>
                                            <p:strVal val="#ppt_w"/>
                                          </p:val>
                                        </p:tav>
                                      </p:tavLst>
                                    </p:anim>
                                    <p:anim calcmode="lin" valueType="num">
                                      <p:cBhvr>
                                        <p:cTn dur="500" fill="hold" id="77"/>
                                        <p:tgtEl>
                                          <p:spTgt spid="22536"/>
                                        </p:tgtEl>
                                        <p:attrNameLst>
                                          <p:attrName>ppt_h</p:attrName>
                                        </p:attrNameLst>
                                      </p:cBhvr>
                                      <p:tavLst>
                                        <p:tav tm="0">
                                          <p:val>
                                            <p:fltVal val="0"/>
                                          </p:val>
                                        </p:tav>
                                        <p:tav tm="100000">
                                          <p:val>
                                            <p:strVal val="#ppt_h"/>
                                          </p:val>
                                        </p:tav>
                                      </p:tavLst>
                                    </p:anim>
                                    <p:animEffect filter="fade" transition="in">
                                      <p:cBhvr>
                                        <p:cTn dur="500" id="78"/>
                                        <p:tgtEl>
                                          <p:spTgt spid="22536"/>
                                        </p:tgtEl>
                                      </p:cBhvr>
                                    </p:animEffect>
                                  </p:childTnLst>
                                </p:cTn>
                              </p:par>
                              <p:par>
                                <p:cTn fill="hold" grpId="0" id="79" nodeType="withEffect" presetClass="entr" presetID="53" presetSubtype="0">
                                  <p:stCondLst>
                                    <p:cond delay="0"/>
                                  </p:stCondLst>
                                  <p:childTnLst>
                                    <p:set>
                                      <p:cBhvr>
                                        <p:cTn dur="1" fill="hold" id="80">
                                          <p:stCondLst>
                                            <p:cond delay="0"/>
                                          </p:stCondLst>
                                        </p:cTn>
                                        <p:tgtEl>
                                          <p:spTgt spid="22564"/>
                                        </p:tgtEl>
                                        <p:attrNameLst>
                                          <p:attrName>style.visibility</p:attrName>
                                        </p:attrNameLst>
                                      </p:cBhvr>
                                      <p:to>
                                        <p:strVal val="visible"/>
                                      </p:to>
                                    </p:set>
                                    <p:anim calcmode="lin" valueType="num">
                                      <p:cBhvr>
                                        <p:cTn dur="500" fill="hold" id="81"/>
                                        <p:tgtEl>
                                          <p:spTgt spid="22564"/>
                                        </p:tgtEl>
                                        <p:attrNameLst>
                                          <p:attrName>ppt_w</p:attrName>
                                        </p:attrNameLst>
                                      </p:cBhvr>
                                      <p:tavLst>
                                        <p:tav tm="0">
                                          <p:val>
                                            <p:fltVal val="0"/>
                                          </p:val>
                                        </p:tav>
                                        <p:tav tm="100000">
                                          <p:val>
                                            <p:strVal val="#ppt_w"/>
                                          </p:val>
                                        </p:tav>
                                      </p:tavLst>
                                    </p:anim>
                                    <p:anim calcmode="lin" valueType="num">
                                      <p:cBhvr>
                                        <p:cTn dur="500" fill="hold" id="82"/>
                                        <p:tgtEl>
                                          <p:spTgt spid="22564"/>
                                        </p:tgtEl>
                                        <p:attrNameLst>
                                          <p:attrName>ppt_h</p:attrName>
                                        </p:attrNameLst>
                                      </p:cBhvr>
                                      <p:tavLst>
                                        <p:tav tm="0">
                                          <p:val>
                                            <p:fltVal val="0"/>
                                          </p:val>
                                        </p:tav>
                                        <p:tav tm="100000">
                                          <p:val>
                                            <p:strVal val="#ppt_h"/>
                                          </p:val>
                                        </p:tav>
                                      </p:tavLst>
                                    </p:anim>
                                    <p:animEffect filter="fade" transition="in">
                                      <p:cBhvr>
                                        <p:cTn dur="500" id="83"/>
                                        <p:tgtEl>
                                          <p:spTgt spid="22564"/>
                                        </p:tgtEl>
                                      </p:cBhvr>
                                    </p:animEffect>
                                  </p:childTnLst>
                                </p:cTn>
                              </p:par>
                            </p:childTnLst>
                          </p:cTn>
                        </p:par>
                      </p:childTnLst>
                    </p:cTn>
                  </p:par>
                  <p:par>
                    <p:cTn fill="hold" id="84" nodeType="clickPar">
                      <p:stCondLst>
                        <p:cond delay="indefinite"/>
                        <p:cond delay="0" evt="onBegin">
                          <p:tn val="83"/>
                        </p:cond>
                      </p:stCondLst>
                      <p:childTnLst>
                        <p:par>
                          <p:cTn fill="hold" id="85" nodeType="afterGroup">
                            <p:stCondLst>
                              <p:cond delay="0"/>
                            </p:stCondLst>
                            <p:childTnLst>
                              <p:par>
                                <p:cTn fill="hold" grpId="0" id="86" nodeType="clickEffect" presetClass="entr" presetID="22" presetSubtype="8">
                                  <p:stCondLst>
                                    <p:cond delay="0"/>
                                  </p:stCondLst>
                                  <p:childTnLst>
                                    <p:set>
                                      <p:cBhvr>
                                        <p:cTn dur="1" fill="hold" id="87">
                                          <p:stCondLst>
                                            <p:cond delay="0"/>
                                          </p:stCondLst>
                                        </p:cTn>
                                        <p:tgtEl>
                                          <p:spTgt spid="28"/>
                                        </p:tgtEl>
                                        <p:attrNameLst>
                                          <p:attrName>style.visibility</p:attrName>
                                        </p:attrNameLst>
                                      </p:cBhvr>
                                      <p:to>
                                        <p:strVal val="visible"/>
                                      </p:to>
                                    </p:set>
                                    <p:animEffect filter="wipe(left)" transition="in">
                                      <p:cBhvr>
                                        <p:cTn dur="500" id="88"/>
                                        <p:tgtEl>
                                          <p:spTgt spid="28"/>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29"/>
                                        </p:tgtEl>
                                        <p:attrNameLst>
                                          <p:attrName>style.visibility</p:attrName>
                                        </p:attrNameLst>
                                      </p:cBhvr>
                                      <p:to>
                                        <p:strVal val="visible"/>
                                      </p:to>
                                    </p:set>
                                    <p:animEffect filter="wipe(left)" transition="in">
                                      <p:cBhvr>
                                        <p:cTn dur="500" id="91"/>
                                        <p:tgtEl>
                                          <p:spTgt spid="29"/>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30"/>
                                        </p:tgtEl>
                                        <p:attrNameLst>
                                          <p:attrName>style.visibility</p:attrName>
                                        </p:attrNameLst>
                                      </p:cBhvr>
                                      <p:to>
                                        <p:strVal val="visible"/>
                                      </p:to>
                                    </p:set>
                                    <p:animEffect filter="wipe(left)" transition="in">
                                      <p:cBhvr>
                                        <p:cTn dur="500" id="94"/>
                                        <p:tgtEl>
                                          <p:spTgt spid="30"/>
                                        </p:tgtEl>
                                      </p:cBhvr>
                                    </p:animEffect>
                                  </p:childTnLst>
                                </p:cTn>
                              </p:par>
                            </p:childTnLst>
                          </p:cTn>
                        </p:par>
                      </p:childTnLst>
                    </p:cTn>
                  </p:par>
                  <p:par>
                    <p:cTn fill="hold" id="95" nodeType="clickPar">
                      <p:stCondLst>
                        <p:cond delay="indefinite"/>
                        <p:cond delay="0" evt="onBegin">
                          <p:tn val="94"/>
                        </p:cond>
                      </p:stCondLst>
                      <p:childTnLst>
                        <p:par>
                          <p:cTn fill="hold" id="96" nodeType="afterGroup">
                            <p:stCondLst>
                              <p:cond delay="0"/>
                            </p:stCondLst>
                            <p:childTnLst>
                              <p:par>
                                <p:cTn fill="hold" grpId="0" id="97" nodeType="clickEffect" presetClass="entr" presetID="22" presetSubtype="2">
                                  <p:stCondLst>
                                    <p:cond delay="0"/>
                                  </p:stCondLst>
                                  <p:childTnLst>
                                    <p:set>
                                      <p:cBhvr>
                                        <p:cTn dur="1" fill="hold" id="98">
                                          <p:stCondLst>
                                            <p:cond delay="0"/>
                                          </p:stCondLst>
                                        </p:cTn>
                                        <p:tgtEl>
                                          <p:spTgt spid="25"/>
                                        </p:tgtEl>
                                        <p:attrNameLst>
                                          <p:attrName>style.visibility</p:attrName>
                                        </p:attrNameLst>
                                      </p:cBhvr>
                                      <p:to>
                                        <p:strVal val="visible"/>
                                      </p:to>
                                    </p:set>
                                    <p:animEffect filter="wipe(right)" transition="in">
                                      <p:cBhvr>
                                        <p:cTn dur="500" id="99"/>
                                        <p:tgtEl>
                                          <p:spTgt spid="25"/>
                                        </p:tgtEl>
                                      </p:cBhvr>
                                    </p:animEffect>
                                  </p:childTnLst>
                                </p:cTn>
                              </p:par>
                              <p:par>
                                <p:cTn fill="hold" grpId="0" id="100" nodeType="withEffect" presetClass="entr" presetID="22" presetSubtype="2">
                                  <p:stCondLst>
                                    <p:cond delay="0"/>
                                  </p:stCondLst>
                                  <p:childTnLst>
                                    <p:set>
                                      <p:cBhvr>
                                        <p:cTn dur="1" fill="hold" id="101">
                                          <p:stCondLst>
                                            <p:cond delay="0"/>
                                          </p:stCondLst>
                                        </p:cTn>
                                        <p:tgtEl>
                                          <p:spTgt spid="26"/>
                                        </p:tgtEl>
                                        <p:attrNameLst>
                                          <p:attrName>style.visibility</p:attrName>
                                        </p:attrNameLst>
                                      </p:cBhvr>
                                      <p:to>
                                        <p:strVal val="visible"/>
                                      </p:to>
                                    </p:set>
                                    <p:animEffect filter="wipe(right)" transition="in">
                                      <p:cBhvr>
                                        <p:cTn dur="500" id="102"/>
                                        <p:tgtEl>
                                          <p:spTgt spid="26"/>
                                        </p:tgtEl>
                                      </p:cBhvr>
                                    </p:animEffect>
                                  </p:childTnLst>
                                </p:cTn>
                              </p:par>
                              <p:par>
                                <p:cTn fill="hold" grpId="0" id="103" nodeType="withEffect" presetClass="entr" presetID="22" presetSubtype="2">
                                  <p:stCondLst>
                                    <p:cond delay="0"/>
                                  </p:stCondLst>
                                  <p:childTnLst>
                                    <p:set>
                                      <p:cBhvr>
                                        <p:cTn dur="1" fill="hold" id="104">
                                          <p:stCondLst>
                                            <p:cond delay="0"/>
                                          </p:stCondLst>
                                        </p:cTn>
                                        <p:tgtEl>
                                          <p:spTgt spid="27"/>
                                        </p:tgtEl>
                                        <p:attrNameLst>
                                          <p:attrName>style.visibility</p:attrName>
                                        </p:attrNameLst>
                                      </p:cBhvr>
                                      <p:to>
                                        <p:strVal val="visible"/>
                                      </p:to>
                                    </p:set>
                                    <p:animEffect filter="wipe(right)" transition="in">
                                      <p:cBhvr>
                                        <p:cTn dur="500" id="10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2534"/>
      <p:bldP grpId="0" spid="22561"/>
      <p:bldP grpId="0" spid="22538"/>
      <p:bldP grpId="0" spid="22562"/>
      <p:bldP grpId="0" spid="22537"/>
      <p:bldP grpId="0" spid="22563"/>
      <p:bldP grpId="0" spid="22536"/>
      <p:bldP grpId="0" spid="22564"/>
      <p:bldP grpId="0" spid="22533"/>
      <p:bldP grpId="0" spid="22568"/>
      <p:bldP grpId="0" spid="22535"/>
      <p:bldP grpId="0" spid="22569"/>
      <p:bldP grpId="0" spid="25"/>
      <p:bldP grpId="0" spid="26"/>
      <p:bldP grpId="0" spid="27"/>
      <p:bldP grpId="0" spid="28"/>
      <p:bldP grpId="0" spid="29"/>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1" y="1995686"/>
            <a:ext cx="1295637" cy="1152127"/>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 name="矩形 5"/>
          <p:cNvSpPr/>
          <p:nvPr/>
        </p:nvSpPr>
        <p:spPr>
          <a:xfrm>
            <a:off x="2736540" y="1995687"/>
            <a:ext cx="6407460" cy="1152126"/>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7" name="TextBox 6"/>
          <p:cNvSpPr txBox="1"/>
          <p:nvPr/>
        </p:nvSpPr>
        <p:spPr>
          <a:xfrm>
            <a:off x="2915816" y="2067694"/>
            <a:ext cx="1872208" cy="944880"/>
          </a:xfrm>
          <a:prstGeom prst="rect">
            <a:avLst/>
          </a:prstGeom>
          <a:noFill/>
        </p:spPr>
        <p:txBody>
          <a:bodyPr rtlCol="0" wrap="square">
            <a:spAutoFit/>
          </a:bodyPr>
          <a:lstStyle/>
          <a:p>
            <a:r>
              <a:rPr altLang="zh-CN" lang="en-US" smtClean="0" sz="2800">
                <a:solidFill>
                  <a:schemeClr val="bg1"/>
                </a:solidFill>
                <a:latin charset="0" pitchFamily="2" typeface="8Pin Matrix"/>
              </a:rPr>
              <a:t>PART FOUR</a:t>
            </a:r>
          </a:p>
        </p:txBody>
      </p:sp>
      <p:sp>
        <p:nvSpPr>
          <p:cNvPr id="14" name="Freeform 34"/>
          <p:cNvSpPr>
            <a:spLocks noEditPoints="1"/>
          </p:cNvSpPr>
          <p:nvPr/>
        </p:nvSpPr>
        <p:spPr>
          <a:xfrm>
            <a:off x="1403033" y="1995488"/>
            <a:ext cx="1189037" cy="1184275"/>
          </a:xfrm>
          <a:custGeom>
            <a:cxnLst>
              <a:cxn ang="0">
                <a:pos x="1074346" y="1021820"/>
              </a:cxn>
              <a:cxn ang="0">
                <a:pos x="952634" y="1021820"/>
              </a:cxn>
              <a:cxn ang="0">
                <a:pos x="1146906" y="115367"/>
              </a:cxn>
              <a:cxn ang="0">
                <a:pos x="985403" y="2354"/>
              </a:cxn>
              <a:cxn ang="0">
                <a:pos x="559409" y="386125"/>
              </a:cxn>
              <a:cxn ang="0">
                <a:pos x="498553" y="473239"/>
              </a:cxn>
              <a:cxn ang="0">
                <a:pos x="444719" y="499138"/>
              </a:cxn>
              <a:cxn ang="0">
                <a:pos x="451740" y="661593"/>
              </a:cxn>
              <a:cxn ang="0">
                <a:pos x="105328" y="962959"/>
              </a:cxn>
              <a:cxn ang="0">
                <a:pos x="67878" y="1184275"/>
              </a:cxn>
              <a:cxn ang="0">
                <a:pos x="245766" y="1005339"/>
              </a:cxn>
              <a:cxn ang="0">
                <a:pos x="526640" y="739289"/>
              </a:cxn>
              <a:cxn ang="0">
                <a:pos x="683462" y="739289"/>
              </a:cxn>
              <a:cxn ang="0">
                <a:pos x="730275" y="640403"/>
              </a:cxn>
              <a:cxn ang="0">
                <a:pos x="798153" y="626277"/>
              </a:cxn>
              <a:cxn ang="0">
                <a:pos x="1146906" y="115367"/>
              </a:cxn>
              <a:cxn ang="0">
                <a:pos x="463444" y="388480"/>
              </a:cxn>
              <a:cxn ang="0">
                <a:pos x="477487" y="371999"/>
              </a:cxn>
              <a:cxn ang="0">
                <a:pos x="514937" y="334328"/>
              </a:cxn>
              <a:cxn ang="0">
                <a:pos x="255128" y="2354"/>
              </a:cxn>
              <a:cxn ang="0">
                <a:pos x="332369" y="190708"/>
              </a:cxn>
              <a:cxn ang="0">
                <a:pos x="25747" y="233088"/>
              </a:cxn>
              <a:cxn ang="0">
                <a:pos x="273853" y="532100"/>
              </a:cxn>
              <a:cxn ang="0">
                <a:pos x="358115" y="515619"/>
              </a:cxn>
              <a:cxn ang="0">
                <a:pos x="430675" y="421442"/>
              </a:cxn>
              <a:cxn ang="0">
                <a:pos x="793472" y="720454"/>
              </a:cxn>
              <a:cxn ang="0">
                <a:pos x="730275" y="786377"/>
              </a:cxn>
              <a:cxn ang="0">
                <a:pos x="875393" y="1035946"/>
              </a:cxn>
              <a:cxn ang="0">
                <a:pos x="1027534" y="1184275"/>
              </a:cxn>
              <a:cxn ang="0">
                <a:pos x="1158609" y="981795"/>
              </a:cxn>
              <a:cxn ang="0">
                <a:pos x="830922" y="685137"/>
              </a:cxn>
              <a:cxn ang="0">
                <a:pos x="779428" y="689846"/>
              </a:cxn>
            </a:cxnLst>
            <a:rect b="0" l="0" r="0" t="0"/>
            <a:pathLst>
              <a:path h="502" w="508">
                <a:moveTo>
                  <a:pt x="433" y="407"/>
                </a:moveTo>
                <a:cubicBezTo>
                  <a:pt x="447" y="407"/>
                  <a:pt x="459" y="419"/>
                  <a:pt x="459" y="434"/>
                </a:cubicBezTo>
                <a:cubicBezTo>
                  <a:pt x="459" y="448"/>
                  <a:pt x="447" y="460"/>
                  <a:pt x="433" y="460"/>
                </a:cubicBezTo>
                <a:cubicBezTo>
                  <a:pt x="418" y="460"/>
                  <a:pt x="407" y="448"/>
                  <a:pt x="407" y="434"/>
                </a:cubicBezTo>
                <a:cubicBezTo>
                  <a:pt x="407" y="419"/>
                  <a:pt x="418" y="407"/>
                  <a:pt x="433" y="407"/>
                </a:cubicBezTo>
                <a:close/>
                <a:moveTo>
                  <a:pt x="490" y="49"/>
                </a:moveTo>
                <a:lnTo>
                  <a:pt x="455" y="14"/>
                </a:lnTo>
                <a:cubicBezTo>
                  <a:pt x="446" y="5"/>
                  <a:pt x="433" y="1"/>
                  <a:pt x="421" y="1"/>
                </a:cubicBezTo>
                <a:cubicBezTo>
                  <a:pt x="409" y="1"/>
                  <a:pt x="397" y="5"/>
                  <a:pt x="388" y="14"/>
                </a:cubicBezTo>
                <a:lnTo>
                  <a:pt x="239" y="164"/>
                </a:lnTo>
                <a:cubicBezTo>
                  <a:pt x="243" y="172"/>
                  <a:pt x="240" y="186"/>
                  <a:pt x="233" y="193"/>
                </a:cubicBezTo>
                <a:cubicBezTo>
                  <a:pt x="228" y="198"/>
                  <a:pt x="220" y="201"/>
                  <a:pt x="213" y="201"/>
                </a:cubicBezTo>
                <a:cubicBezTo>
                  <a:pt x="209" y="201"/>
                  <a:pt x="206" y="200"/>
                  <a:pt x="203" y="199"/>
                </a:cubicBezTo>
                <a:lnTo>
                  <a:pt x="190" y="212"/>
                </a:lnTo>
                <a:cubicBezTo>
                  <a:pt x="172" y="230"/>
                  <a:pt x="172" y="260"/>
                  <a:pt x="190" y="279"/>
                </a:cubicBezTo>
                <a:lnTo>
                  <a:pt x="193" y="281"/>
                </a:lnTo>
                <a:lnTo>
                  <a:pt x="76" y="398"/>
                </a:lnTo>
                <a:lnTo>
                  <a:pt x="45" y="409"/>
                </a:lnTo>
                <a:lnTo>
                  <a:pt x="0" y="474"/>
                </a:lnTo>
                <a:lnTo>
                  <a:pt x="29" y="503"/>
                </a:lnTo>
                <a:lnTo>
                  <a:pt x="94" y="458"/>
                </a:lnTo>
                <a:lnTo>
                  <a:pt x="105" y="427"/>
                </a:lnTo>
                <a:lnTo>
                  <a:pt x="222" y="310"/>
                </a:lnTo>
                <a:lnTo>
                  <a:pt x="225" y="314"/>
                </a:lnTo>
                <a:cubicBezTo>
                  <a:pt x="234" y="323"/>
                  <a:pt x="247" y="328"/>
                  <a:pt x="259" y="328"/>
                </a:cubicBezTo>
                <a:cubicBezTo>
                  <a:pt x="271" y="328"/>
                  <a:pt x="283" y="323"/>
                  <a:pt x="292" y="314"/>
                </a:cubicBezTo>
                <a:lnTo>
                  <a:pt x="305" y="301"/>
                </a:lnTo>
                <a:cubicBezTo>
                  <a:pt x="301" y="292"/>
                  <a:pt x="304" y="279"/>
                  <a:pt x="312" y="272"/>
                </a:cubicBezTo>
                <a:cubicBezTo>
                  <a:pt x="316" y="267"/>
                  <a:pt x="324" y="264"/>
                  <a:pt x="331" y="264"/>
                </a:cubicBezTo>
                <a:cubicBezTo>
                  <a:pt x="335" y="264"/>
                  <a:pt x="338" y="264"/>
                  <a:pt x="341" y="266"/>
                </a:cubicBezTo>
                <a:lnTo>
                  <a:pt x="490" y="116"/>
                </a:lnTo>
                <a:cubicBezTo>
                  <a:pt x="508" y="98"/>
                  <a:pt x="508" y="68"/>
                  <a:pt x="490" y="49"/>
                </a:cubicBezTo>
                <a:close/>
                <a:moveTo>
                  <a:pt x="184" y="179"/>
                </a:moveTo>
                <a:lnTo>
                  <a:pt x="198" y="165"/>
                </a:lnTo>
                <a:lnTo>
                  <a:pt x="211" y="171"/>
                </a:lnTo>
                <a:lnTo>
                  <a:pt x="204" y="158"/>
                </a:lnTo>
                <a:lnTo>
                  <a:pt x="219" y="144"/>
                </a:lnTo>
                <a:lnTo>
                  <a:pt x="220" y="142"/>
                </a:lnTo>
                <a:cubicBezTo>
                  <a:pt x="224" y="134"/>
                  <a:pt x="225" y="126"/>
                  <a:pt x="225" y="118"/>
                </a:cubicBezTo>
                <a:cubicBezTo>
                  <a:pt x="225" y="58"/>
                  <a:pt x="168" y="0"/>
                  <a:pt x="109" y="1"/>
                </a:cubicBezTo>
                <a:cubicBezTo>
                  <a:pt x="108" y="1"/>
                  <a:pt x="102" y="8"/>
                  <a:pt x="98" y="12"/>
                </a:cubicBezTo>
                <a:cubicBezTo>
                  <a:pt x="146" y="60"/>
                  <a:pt x="142" y="52"/>
                  <a:pt x="142" y="81"/>
                </a:cubicBezTo>
                <a:cubicBezTo>
                  <a:pt x="142" y="105"/>
                  <a:pt x="104" y="143"/>
                  <a:pt x="80" y="143"/>
                </a:cubicBezTo>
                <a:cubicBezTo>
                  <a:pt x="50" y="143"/>
                  <a:pt x="60" y="148"/>
                  <a:pt x="11" y="99"/>
                </a:cubicBezTo>
                <a:cubicBezTo>
                  <a:pt x="7" y="102"/>
                  <a:pt x="0" y="109"/>
                  <a:pt x="0" y="109"/>
                </a:cubicBezTo>
                <a:cubicBezTo>
                  <a:pt x="1" y="169"/>
                  <a:pt x="58" y="226"/>
                  <a:pt x="117" y="226"/>
                </a:cubicBezTo>
                <a:cubicBezTo>
                  <a:pt x="128" y="226"/>
                  <a:pt x="140" y="223"/>
                  <a:pt x="151" y="217"/>
                </a:cubicBezTo>
                <a:lnTo>
                  <a:pt x="153" y="219"/>
                </a:lnTo>
                <a:cubicBezTo>
                  <a:pt x="157" y="209"/>
                  <a:pt x="163" y="200"/>
                  <a:pt x="171" y="192"/>
                </a:cubicBezTo>
                <a:lnTo>
                  <a:pt x="184" y="179"/>
                </a:lnTo>
                <a:close/>
                <a:moveTo>
                  <a:pt x="333" y="293"/>
                </a:moveTo>
                <a:lnTo>
                  <a:pt x="339" y="306"/>
                </a:lnTo>
                <a:lnTo>
                  <a:pt x="325" y="320"/>
                </a:lnTo>
                <a:lnTo>
                  <a:pt x="312" y="334"/>
                </a:lnTo>
                <a:cubicBezTo>
                  <a:pt x="304" y="341"/>
                  <a:pt x="295" y="347"/>
                  <a:pt x="285" y="351"/>
                </a:cubicBezTo>
                <a:lnTo>
                  <a:pt x="374" y="440"/>
                </a:lnTo>
                <a:lnTo>
                  <a:pt x="416" y="497"/>
                </a:lnTo>
                <a:lnTo>
                  <a:pt x="439" y="503"/>
                </a:lnTo>
                <a:lnTo>
                  <a:pt x="501" y="440"/>
                </a:lnTo>
                <a:lnTo>
                  <a:pt x="495" y="417"/>
                </a:lnTo>
                <a:lnTo>
                  <a:pt x="439" y="375"/>
                </a:lnTo>
                <a:lnTo>
                  <a:pt x="355" y="291"/>
                </a:lnTo>
                <a:lnTo>
                  <a:pt x="346" y="299"/>
                </a:lnTo>
                <a:lnTo>
                  <a:pt x="333" y="293"/>
                </a:lnTo>
                <a:close/>
              </a:path>
            </a:pathLst>
          </a:custGeom>
          <a:solidFill>
            <a:schemeClr val="bg1"/>
          </a:solidFill>
          <a:ln w="9525">
            <a:noFill/>
          </a:ln>
        </p:spPr>
        <p:txBody>
          <a:bodyPr/>
          <a:lstStyle/>
          <a:p>
            <a:endParaRPr altLang="en-US" lang="zh-CN"/>
          </a:p>
        </p:txBody>
      </p:sp>
      <p:sp>
        <p:nvSpPr>
          <p:cNvPr id="15" name="Freeform 21"/>
          <p:cNvSpPr>
            <a:spLocks noEditPoints="1"/>
          </p:cNvSpPr>
          <p:nvPr/>
        </p:nvSpPr>
        <p:spPr bwMode="auto">
          <a:xfrm>
            <a:off x="4265930" y="3342323"/>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18" name="TextBox 17"/>
          <p:cNvSpPr txBox="1"/>
          <p:nvPr/>
        </p:nvSpPr>
        <p:spPr>
          <a:xfrm>
            <a:off x="4139565" y="2212340"/>
            <a:ext cx="4975225" cy="701040"/>
          </a:xfrm>
          <a:prstGeom prst="rect">
            <a:avLst/>
          </a:prstGeom>
          <a:noFill/>
          <a:ln w="9525">
            <a:noFill/>
            <a:miter/>
          </a:ln>
        </p:spPr>
        <p:txBody>
          <a:bodyPr wrap="square">
            <a:spAutoFit/>
          </a:bodyPr>
          <a:lstStyle/>
          <a:p>
            <a:pPr algn="ctr" eaLnBrk="1" hangingPunct="1" lvl="0"/>
            <a:r>
              <a:rPr altLang="en-US" b="1" lang="zh-CN" sz="4000">
                <a:solidFill>
                  <a:schemeClr val="bg1"/>
                </a:solidFill>
                <a:latin charset="-122" pitchFamily="34" typeface="微软雅黑"/>
                <a:ea charset="-122" pitchFamily="34" typeface="微软雅黑"/>
              </a:rPr>
              <a:t>研究成果与应用前景</a:t>
            </a:r>
          </a:p>
        </p:txBody>
      </p:sp>
      <p:sp>
        <p:nvSpPr>
          <p:cNvPr id="19" name="TextBox 18"/>
          <p:cNvSpPr txBox="1"/>
          <p:nvPr/>
        </p:nvSpPr>
        <p:spPr>
          <a:xfrm>
            <a:off x="4561205" y="3291523"/>
            <a:ext cx="20574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研究最终目标</a:t>
            </a:r>
          </a:p>
        </p:txBody>
      </p:sp>
      <p:sp>
        <p:nvSpPr>
          <p:cNvPr id="20" name="Freeform 21"/>
          <p:cNvSpPr>
            <a:spLocks noEditPoints="1"/>
          </p:cNvSpPr>
          <p:nvPr/>
        </p:nvSpPr>
        <p:spPr bwMode="auto">
          <a:xfrm>
            <a:off x="6940868" y="3342323"/>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1" name="TextBox 20"/>
          <p:cNvSpPr txBox="1"/>
          <p:nvPr/>
        </p:nvSpPr>
        <p:spPr>
          <a:xfrm>
            <a:off x="7236142" y="3291523"/>
            <a:ext cx="165735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应用前景</a:t>
            </a:r>
          </a:p>
        </p:txBody>
      </p:sp>
      <p:sp>
        <p:nvSpPr>
          <p:cNvPr id="22" name="Freeform 21"/>
          <p:cNvSpPr>
            <a:spLocks noEditPoints="1"/>
          </p:cNvSpPr>
          <p:nvPr/>
        </p:nvSpPr>
        <p:spPr bwMode="auto">
          <a:xfrm>
            <a:off x="4265930" y="3782060"/>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3" name="TextBox 22"/>
          <p:cNvSpPr txBox="1"/>
          <p:nvPr/>
        </p:nvSpPr>
        <p:spPr>
          <a:xfrm>
            <a:off x="4561205" y="3731259"/>
            <a:ext cx="20574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成果形式</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6"/>
                                        </p:tgtEl>
                                        <p:attrNameLst>
                                          <p:attrName>style.visibility</p:attrName>
                                        </p:attrNameLst>
                                      </p:cBhvr>
                                      <p:to>
                                        <p:strVal val="visible"/>
                                      </p:to>
                                    </p:set>
                                    <p:animEffect filter="randombar(horizontal)" transition="in">
                                      <p:cBhvr>
                                        <p:cTn dur="500" id="10"/>
                                        <p:tgtEl>
                                          <p:spTgt spid="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31" presetSubtype="0">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p:cTn dur="500" fill="hold" id="20"/>
                                        <p:tgtEl>
                                          <p:spTgt spid="14"/>
                                        </p:tgtEl>
                                        <p:attrNameLst>
                                          <p:attrName>ppt_w</p:attrName>
                                        </p:attrNameLst>
                                      </p:cBhvr>
                                      <p:tavLst>
                                        <p:tav tm="0">
                                          <p:val>
                                            <p:fltVal val="0"/>
                                          </p:val>
                                        </p:tav>
                                        <p:tav tm="100000">
                                          <p:val>
                                            <p:strVal val="#ppt_w"/>
                                          </p:val>
                                        </p:tav>
                                      </p:tavLst>
                                    </p:anim>
                                    <p:anim calcmode="lin" valueType="num">
                                      <p:cBhvr>
                                        <p:cTn dur="500" fill="hold" id="21"/>
                                        <p:tgtEl>
                                          <p:spTgt spid="14"/>
                                        </p:tgtEl>
                                        <p:attrNameLst>
                                          <p:attrName>ppt_h</p:attrName>
                                        </p:attrNameLst>
                                      </p:cBhvr>
                                      <p:tavLst>
                                        <p:tav tm="0">
                                          <p:val>
                                            <p:fltVal val="0"/>
                                          </p:val>
                                        </p:tav>
                                        <p:tav tm="100000">
                                          <p:val>
                                            <p:strVal val="#ppt_h"/>
                                          </p:val>
                                        </p:tav>
                                      </p:tavLst>
                                    </p:anim>
                                    <p:anim calcmode="lin" valueType="num">
                                      <p:cBhvr>
                                        <p:cTn dur="500" fill="hold" id="22"/>
                                        <p:tgtEl>
                                          <p:spTgt spid="14"/>
                                        </p:tgtEl>
                                        <p:attrNameLst>
                                          <p:attrName>style.rotation</p:attrName>
                                        </p:attrNameLst>
                                      </p:cBhvr>
                                      <p:tavLst>
                                        <p:tav tm="0">
                                          <p:val>
                                            <p:fltVal val="90"/>
                                          </p:val>
                                        </p:tav>
                                        <p:tav tm="100000">
                                          <p:val>
                                            <p:fltVal val="0"/>
                                          </p:val>
                                        </p:tav>
                                      </p:tavLst>
                                    </p:anim>
                                    <p:animEffect filter="fade" transition="in">
                                      <p:cBhvr>
                                        <p:cTn dur="500" id="23"/>
                                        <p:tgtEl>
                                          <p:spTgt spid="14"/>
                                        </p:tgtEl>
                                      </p:cBhvr>
                                    </p:animEffect>
                                  </p:childTnLst>
                                </p:cTn>
                              </p:par>
                            </p:childTnLst>
                          </p:cTn>
                        </p:par>
                        <p:par>
                          <p:cTn fill="hold" id="24" nodeType="afterGroup">
                            <p:stCondLst>
                              <p:cond delay="10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18"/>
                                        </p:tgtEl>
                                        <p:attrNameLst>
                                          <p:attrName>style.visibility</p:attrName>
                                        </p:attrNameLst>
                                      </p:cBhvr>
                                      <p:to>
                                        <p:strVal val="visible"/>
                                      </p:to>
                                    </p:set>
                                    <p:anim by="(-#ppt_w*2)" calcmode="lin" valueType="num">
                                      <p:cBhvr rctx="PPT">
                                        <p:cTn autoRev="1" dur="400" fill="hold" id="27">
                                          <p:stCondLst>
                                            <p:cond delay="0"/>
                                          </p:stCondLst>
                                        </p:cTn>
                                        <p:tgtEl>
                                          <p:spTgt spid="18"/>
                                        </p:tgtEl>
                                        <p:attrNameLst>
                                          <p:attrName>ppt_w</p:attrName>
                                        </p:attrNameLst>
                                      </p:cBhvr>
                                    </p:anim>
                                    <p:anim by="(#ppt_w*0.50)" calcmode="lin" valueType="num">
                                      <p:cBhvr>
                                        <p:cTn autoRev="1" decel="50000" dur="400" fill="hold" id="28">
                                          <p:stCondLst>
                                            <p:cond delay="0"/>
                                          </p:stCondLst>
                                        </p:cTn>
                                        <p:tgtEl>
                                          <p:spTgt spid="18"/>
                                        </p:tgtEl>
                                        <p:attrNameLst>
                                          <p:attrName>ppt_x</p:attrName>
                                        </p:attrNameLst>
                                      </p:cBhvr>
                                    </p:anim>
                                    <p:anim calcmode="lin" from="(-#ppt_h/2)" to="(#ppt_y)" valueType="num">
                                      <p:cBhvr>
                                        <p:cTn dur="800" fill="hold" id="29">
                                          <p:stCondLst>
                                            <p:cond delay="0"/>
                                          </p:stCondLst>
                                        </p:cTn>
                                        <p:tgtEl>
                                          <p:spTgt spid="18"/>
                                        </p:tgtEl>
                                        <p:attrNameLst>
                                          <p:attrName>ppt_y</p:attrName>
                                        </p:attrNameLst>
                                      </p:cBhvr>
                                    </p:anim>
                                    <p:animRot by="21600000">
                                      <p:cBhvr>
                                        <p:cTn dur="800" fill="hold" id="30">
                                          <p:stCondLst>
                                            <p:cond delay="0"/>
                                          </p:stCondLst>
                                        </p:cTn>
                                        <p:tgtEl>
                                          <p:spTgt spid="18"/>
                                        </p:tgtEl>
                                        <p:attrNameLst>
                                          <p:attrName>r</p:attrName>
                                        </p:attrNameLst>
                                      </p:cBhvr>
                                    </p:animRot>
                                  </p:childTnLst>
                                </p:cTn>
                              </p:par>
                            </p:childTnLst>
                          </p:cTn>
                        </p:par>
                        <p:par>
                          <p:cTn fill="hold" id="31" nodeType="afterGroup">
                            <p:stCondLst>
                              <p:cond delay="1800"/>
                            </p:stCondLst>
                            <p:childTnLst>
                              <p:par>
                                <p:cTn fill="hold" id="32" nodeType="afterEffect" presetClass="entr" presetID="2" presetSubtype="12">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12">
                                  <p:stCondLst>
                                    <p:cond delay="10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500" fill="hold" id="38"/>
                                        <p:tgtEl>
                                          <p:spTgt spid="22"/>
                                        </p:tgtEl>
                                        <p:attrNameLst>
                                          <p:attrName>ppt_x</p:attrName>
                                        </p:attrNameLst>
                                      </p:cBhvr>
                                      <p:tavLst>
                                        <p:tav tm="0">
                                          <p:val>
                                            <p:strVal val="0-#ppt_w/2"/>
                                          </p:val>
                                        </p:tav>
                                        <p:tav tm="100000">
                                          <p:val>
                                            <p:strVal val="#ppt_x"/>
                                          </p:val>
                                        </p:tav>
                                      </p:tavLst>
                                    </p:anim>
                                    <p:anim calcmode="lin" valueType="num">
                                      <p:cBhvr additive="base">
                                        <p:cTn dur="500" fill="hold" id="39"/>
                                        <p:tgtEl>
                                          <p:spTgt spid="22"/>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12">
                                  <p:stCondLst>
                                    <p:cond delay="300"/>
                                  </p:stCondLst>
                                  <p:childTnLst>
                                    <p:set>
                                      <p:cBhvr>
                                        <p:cTn dur="1" fill="hold" id="41">
                                          <p:stCondLst>
                                            <p:cond delay="0"/>
                                          </p:stCondLst>
                                        </p:cTn>
                                        <p:tgtEl>
                                          <p:spTgt spid="20"/>
                                        </p:tgtEl>
                                        <p:attrNameLst>
                                          <p:attrName>style.visibility</p:attrName>
                                        </p:attrNameLst>
                                      </p:cBhvr>
                                      <p:to>
                                        <p:strVal val="visible"/>
                                      </p:to>
                                    </p:set>
                                    <p:anim calcmode="lin" valueType="num">
                                      <p:cBhvr additive="base">
                                        <p:cTn dur="500" fill="hold" id="42"/>
                                        <p:tgtEl>
                                          <p:spTgt spid="20"/>
                                        </p:tgtEl>
                                        <p:attrNameLst>
                                          <p:attrName>ppt_x</p:attrName>
                                        </p:attrNameLst>
                                      </p:cBhvr>
                                      <p:tavLst>
                                        <p:tav tm="0">
                                          <p:val>
                                            <p:strVal val="0-#ppt_w/2"/>
                                          </p:val>
                                        </p:tav>
                                        <p:tav tm="100000">
                                          <p:val>
                                            <p:strVal val="#ppt_x"/>
                                          </p:val>
                                        </p:tav>
                                      </p:tavLst>
                                    </p:anim>
                                    <p:anim calcmode="lin" valueType="num">
                                      <p:cBhvr additive="base">
                                        <p:cTn dur="500" fill="hold" id="43"/>
                                        <p:tgtEl>
                                          <p:spTgt spid="2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2600"/>
                            </p:stCondLst>
                            <p:childTnLst>
                              <p:par>
                                <p:cTn fill="hold" grpId="0" id="45" nodeType="afterEffect" presetClass="entr" presetID="22" presetSubtype="8">
                                  <p:stCondLst>
                                    <p:cond delay="0"/>
                                  </p:stCondLst>
                                  <p:childTnLst>
                                    <p:set>
                                      <p:cBhvr>
                                        <p:cTn dur="1" fill="hold" id="46">
                                          <p:stCondLst>
                                            <p:cond delay="0"/>
                                          </p:stCondLst>
                                        </p:cTn>
                                        <p:tgtEl>
                                          <p:spTgt spid="19"/>
                                        </p:tgtEl>
                                        <p:attrNameLst>
                                          <p:attrName>style.visibility</p:attrName>
                                        </p:attrNameLst>
                                      </p:cBhvr>
                                      <p:to>
                                        <p:strVal val="visible"/>
                                      </p:to>
                                    </p:set>
                                    <p:animEffect filter="wipe(left)" transition="in">
                                      <p:cBhvr>
                                        <p:cTn dur="500" id="47"/>
                                        <p:tgtEl>
                                          <p:spTgt spid="19"/>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3"/>
                                        </p:tgtEl>
                                        <p:attrNameLst>
                                          <p:attrName>style.visibility</p:attrName>
                                        </p:attrNameLst>
                                      </p:cBhvr>
                                      <p:to>
                                        <p:strVal val="visible"/>
                                      </p:to>
                                    </p:set>
                                    <p:animEffect filter="wipe(left)" transition="in">
                                      <p:cBhvr>
                                        <p:cTn dur="500" id="50"/>
                                        <p:tgtEl>
                                          <p:spTgt spid="23"/>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18"/>
      <p:bldP grpId="0" spid="19"/>
      <p:bldP grpId="0" spid="21"/>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36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4.1 研究目标</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4</a:t>
            </a:r>
          </a:p>
        </p:txBody>
      </p:sp>
      <p:sp>
        <p:nvSpPr>
          <p:cNvPr id="8" name="矩形 7"/>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6" name="组合 5"/>
          <p:cNvGrpSpPr/>
          <p:nvPr/>
        </p:nvGrpSpPr>
        <p:grpSpPr>
          <a:xfrm>
            <a:off x="986790" y="800100"/>
            <a:ext cx="3042920" cy="3732530"/>
            <a:chOff x="986790" y="800100"/>
            <a:chExt cx="3042920" cy="3732530"/>
          </a:xfrm>
        </p:grpSpPr>
        <p:grpSp>
          <p:nvGrpSpPr>
            <p:cNvPr id="167" name="组合 166"/>
            <p:cNvGrpSpPr/>
            <p:nvPr/>
          </p:nvGrpSpPr>
          <p:grpSpPr>
            <a:xfrm>
              <a:off x="1115695" y="800100"/>
              <a:ext cx="2737485" cy="3731895"/>
              <a:chOff x="2916476" y="3332062"/>
              <a:chExt cx="2314676" cy="3155035"/>
            </a:xfrm>
            <a:solidFill>
              <a:srgbClr val="00B0F0"/>
            </a:solidFill>
            <a:effectLst>
              <a:outerShdw algn="ctr" blurRad="50800" dir="5400000" dist="50800" rotWithShape="0">
                <a:srgbClr val="000000">
                  <a:alpha val="78000"/>
                </a:srgbClr>
              </a:outerShdw>
            </a:effectLst>
          </p:grpSpPr>
          <p:sp>
            <p:nvSpPr>
              <p:cNvPr id="168" name="Freeform 49"/>
              <p:cNvSpPr/>
              <p:nvPr/>
            </p:nvSpPr>
            <p:spPr bwMode="auto">
              <a:xfrm>
                <a:off x="4437969" y="3612183"/>
                <a:ext cx="498320" cy="1494957"/>
              </a:xfrm>
              <a:custGeom>
                <a:gdLst>
                  <a:gd fmla="*/ 7 w 71" name="T0"/>
                  <a:gd fmla="*/ 212 h 213" name="T1"/>
                  <a:gd fmla="*/ 1 w 71" name="T2"/>
                  <a:gd fmla="*/ 201 h 213" name="T3"/>
                  <a:gd fmla="*/ 52 w 71" name="T4"/>
                  <a:gd fmla="*/ 7 h 213" name="T5"/>
                  <a:gd fmla="*/ 63 w 71" name="T6"/>
                  <a:gd fmla="*/ 1 h 213" name="T7"/>
                  <a:gd fmla="*/ 63 w 71" name="T8"/>
                  <a:gd fmla="*/ 1 h 213" name="T9"/>
                  <a:gd fmla="*/ 70 w 71" name="T10"/>
                  <a:gd fmla="*/ 12 h 213" name="T11"/>
                  <a:gd fmla="*/ 18 w 71" name="T12"/>
                  <a:gd fmla="*/ 205 h 213" name="T13"/>
                  <a:gd fmla="*/ 7 w 71" name="T14"/>
                  <a:gd fmla="*/ 212 h 2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3" w="71">
                    <a:moveTo>
                      <a:pt x="7" y="212"/>
                    </a:moveTo>
                    <a:cubicBezTo>
                      <a:pt x="2" y="211"/>
                      <a:pt x="0" y="206"/>
                      <a:pt x="1" y="201"/>
                    </a:cubicBezTo>
                    <a:cubicBezTo>
                      <a:pt x="52" y="7"/>
                      <a:pt x="52" y="7"/>
                      <a:pt x="52" y="7"/>
                    </a:cubicBezTo>
                    <a:cubicBezTo>
                      <a:pt x="54" y="3"/>
                      <a:pt x="59" y="0"/>
                      <a:pt x="63" y="1"/>
                    </a:cubicBezTo>
                    <a:cubicBezTo>
                      <a:pt x="63" y="1"/>
                      <a:pt x="63" y="1"/>
                      <a:pt x="63" y="1"/>
                    </a:cubicBezTo>
                    <a:cubicBezTo>
                      <a:pt x="68" y="2"/>
                      <a:pt x="71" y="7"/>
                      <a:pt x="70" y="12"/>
                    </a:cubicBezTo>
                    <a:cubicBezTo>
                      <a:pt x="18" y="205"/>
                      <a:pt x="18" y="205"/>
                      <a:pt x="18" y="205"/>
                    </a:cubicBezTo>
                    <a:cubicBezTo>
                      <a:pt x="17" y="210"/>
                      <a:pt x="12" y="213"/>
                      <a:pt x="7" y="212"/>
                    </a:cubicBezTo>
                    <a:close/>
                  </a:path>
                </a:pathLst>
              </a:custGeom>
              <a:grpFill/>
              <a:ln>
                <a:noFill/>
              </a:ln>
              <a:extLst>
                <a:ext uri="{91240B29-F687-4F45-9708-019B960494DF}">
                  <a14:hiddenLine w="9525">
                    <a:solidFill>
                      <a:srgbClr val="000000"/>
                    </a:solidFill>
                    <a:rou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69" name="Freeform 50"/>
              <p:cNvSpPr/>
              <p:nvPr/>
            </p:nvSpPr>
            <p:spPr bwMode="auto">
              <a:xfrm>
                <a:off x="3798117" y="4172423"/>
                <a:ext cx="645751" cy="863950"/>
              </a:xfrm>
              <a:custGeom>
                <a:gdLst>
                  <a:gd fmla="*/ 88 w 92" name="T0"/>
                  <a:gd fmla="*/ 121 h 123" name="T1"/>
                  <a:gd fmla="*/ 80 w 92" name="T2"/>
                  <a:gd fmla="*/ 120 h 123" name="T3"/>
                  <a:gd fmla="*/ 1 w 92" name="T4"/>
                  <a:gd fmla="*/ 11 h 123" name="T5"/>
                  <a:gd fmla="*/ 3 w 92" name="T6"/>
                  <a:gd fmla="*/ 2 h 123" name="T7"/>
                  <a:gd fmla="*/ 3 w 92" name="T8"/>
                  <a:gd fmla="*/ 2 h 123" name="T9"/>
                  <a:gd fmla="*/ 11 w 92" name="T10"/>
                  <a:gd fmla="*/ 4 h 123" name="T11"/>
                  <a:gd fmla="*/ 90 w 92" name="T12"/>
                  <a:gd fmla="*/ 113 h 123" name="T13"/>
                  <a:gd fmla="*/ 88 w 92" name="T14"/>
                  <a:gd fmla="*/ 121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92">
                    <a:moveTo>
                      <a:pt x="88" y="121"/>
                    </a:moveTo>
                    <a:cubicBezTo>
                      <a:pt x="85" y="123"/>
                      <a:pt x="82" y="123"/>
                      <a:pt x="80" y="120"/>
                    </a:cubicBezTo>
                    <a:cubicBezTo>
                      <a:pt x="1" y="11"/>
                      <a:pt x="1" y="11"/>
                      <a:pt x="1" y="11"/>
                    </a:cubicBezTo>
                    <a:cubicBezTo>
                      <a:pt x="0" y="8"/>
                      <a:pt x="0" y="4"/>
                      <a:pt x="3" y="2"/>
                    </a:cubicBezTo>
                    <a:cubicBezTo>
                      <a:pt x="3" y="2"/>
                      <a:pt x="3" y="2"/>
                      <a:pt x="3" y="2"/>
                    </a:cubicBezTo>
                    <a:cubicBezTo>
                      <a:pt x="6" y="0"/>
                      <a:pt x="9" y="1"/>
                      <a:pt x="11" y="4"/>
                    </a:cubicBezTo>
                    <a:cubicBezTo>
                      <a:pt x="90" y="113"/>
                      <a:pt x="90" y="113"/>
                      <a:pt x="90" y="113"/>
                    </a:cubicBezTo>
                    <a:cubicBezTo>
                      <a:pt x="92" y="116"/>
                      <a:pt x="91" y="119"/>
                      <a:pt x="88" y="121"/>
                    </a:cubicBezTo>
                    <a:close/>
                  </a:path>
                </a:pathLst>
              </a:custGeom>
              <a:grpFill/>
              <a:ln>
                <a:noFill/>
              </a:ln>
              <a:extLst>
                <a:ext uri="{91240B29-F687-4F45-9708-019B960494DF}">
                  <a14:hiddenLine w="9525">
                    <a:solidFill>
                      <a:srgbClr val="000000"/>
                    </a:solidFill>
                    <a:rou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0" name="Freeform 51"/>
              <p:cNvSpPr/>
              <p:nvPr/>
            </p:nvSpPr>
            <p:spPr bwMode="auto">
              <a:xfrm>
                <a:off x="4561812" y="5357772"/>
                <a:ext cx="501267" cy="946511"/>
              </a:xfrm>
              <a:custGeom>
                <a:gdLst>
                  <a:gd fmla="*/ 4 w 71" name="T0"/>
                  <a:gd fmla="*/ 1 h 135" name="T1"/>
                  <a:gd fmla="*/ 12 w 71" name="T2"/>
                  <a:gd fmla="*/ 4 h 135" name="T3"/>
                  <a:gd fmla="*/ 69 w 71" name="T4"/>
                  <a:gd fmla="*/ 126 h 135" name="T5"/>
                  <a:gd fmla="*/ 67 w 71" name="T6"/>
                  <a:gd fmla="*/ 134 h 135" name="T7"/>
                  <a:gd fmla="*/ 67 w 71" name="T8"/>
                  <a:gd fmla="*/ 134 h 135" name="T9"/>
                  <a:gd fmla="*/ 59 w 71" name="T10"/>
                  <a:gd fmla="*/ 131 h 135" name="T11"/>
                  <a:gd fmla="*/ 1 w 71" name="T12"/>
                  <a:gd fmla="*/ 9 h 135" name="T13"/>
                  <a:gd fmla="*/ 4 w 71" name="T14"/>
                  <a:gd fmla="*/ 1 h 1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5" w="71">
                    <a:moveTo>
                      <a:pt x="4" y="1"/>
                    </a:moveTo>
                    <a:cubicBezTo>
                      <a:pt x="7" y="0"/>
                      <a:pt x="11" y="1"/>
                      <a:pt x="12" y="4"/>
                    </a:cubicBezTo>
                    <a:cubicBezTo>
                      <a:pt x="69" y="126"/>
                      <a:pt x="69" y="126"/>
                      <a:pt x="69" y="126"/>
                    </a:cubicBezTo>
                    <a:cubicBezTo>
                      <a:pt x="71" y="129"/>
                      <a:pt x="70" y="133"/>
                      <a:pt x="67" y="134"/>
                    </a:cubicBezTo>
                    <a:cubicBezTo>
                      <a:pt x="67" y="134"/>
                      <a:pt x="67" y="134"/>
                      <a:pt x="67" y="134"/>
                    </a:cubicBezTo>
                    <a:cubicBezTo>
                      <a:pt x="64" y="135"/>
                      <a:pt x="60" y="134"/>
                      <a:pt x="59" y="131"/>
                    </a:cubicBezTo>
                    <a:cubicBezTo>
                      <a:pt x="1" y="9"/>
                      <a:pt x="1" y="9"/>
                      <a:pt x="1" y="9"/>
                    </a:cubicBezTo>
                    <a:cubicBezTo>
                      <a:pt x="0" y="6"/>
                      <a:pt x="1" y="3"/>
                      <a:pt x="4" y="1"/>
                    </a:cubicBezTo>
                    <a:close/>
                  </a:path>
                </a:pathLst>
              </a:custGeom>
              <a:grpFill/>
              <a:ln>
                <a:noFill/>
              </a:ln>
              <a:extLst>
                <a:ext uri="{91240B29-F687-4F45-9708-019B960494DF}">
                  <a14:hiddenLine w="9525">
                    <a:solidFill>
                      <a:srgbClr val="000000"/>
                    </a:solidFill>
                    <a:rou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1" name="Freeform 52"/>
              <p:cNvSpPr/>
              <p:nvPr/>
            </p:nvSpPr>
            <p:spPr bwMode="auto">
              <a:xfrm>
                <a:off x="3199545" y="5127779"/>
                <a:ext cx="1111635" cy="215251"/>
              </a:xfrm>
              <a:custGeom>
                <a:gdLst>
                  <a:gd fmla="*/ 157 w 158" name="T0"/>
                  <a:gd fmla="*/ 6 h 31" name="T1"/>
                  <a:gd fmla="*/ 152 w 158" name="T2"/>
                  <a:gd fmla="*/ 13 h 31" name="T3"/>
                  <a:gd fmla="*/ 8 w 158" name="T4"/>
                  <a:gd fmla="*/ 31 h 31" name="T5"/>
                  <a:gd fmla="*/ 0 w 158" name="T6"/>
                  <a:gd fmla="*/ 25 h 31" name="T7"/>
                  <a:gd fmla="*/ 0 w 158" name="T8"/>
                  <a:gd fmla="*/ 25 h 31" name="T9"/>
                  <a:gd fmla="*/ 6 w 158" name="T10"/>
                  <a:gd fmla="*/ 18 h 31" name="T11"/>
                  <a:gd fmla="*/ 150 w 158" name="T12"/>
                  <a:gd fmla="*/ 0 h 31" name="T13"/>
                  <a:gd fmla="*/ 157 w 158" name="T14"/>
                  <a:gd fmla="*/ 6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158">
                    <a:moveTo>
                      <a:pt x="157" y="6"/>
                    </a:moveTo>
                    <a:cubicBezTo>
                      <a:pt x="158" y="9"/>
                      <a:pt x="155" y="13"/>
                      <a:pt x="152" y="13"/>
                    </a:cubicBezTo>
                    <a:cubicBezTo>
                      <a:pt x="8" y="31"/>
                      <a:pt x="8" y="31"/>
                      <a:pt x="8" y="31"/>
                    </a:cubicBezTo>
                    <a:cubicBezTo>
                      <a:pt x="4" y="31"/>
                      <a:pt x="1" y="29"/>
                      <a:pt x="0" y="25"/>
                    </a:cubicBezTo>
                    <a:cubicBezTo>
                      <a:pt x="0" y="25"/>
                      <a:pt x="0" y="25"/>
                      <a:pt x="0" y="25"/>
                    </a:cubicBezTo>
                    <a:cubicBezTo>
                      <a:pt x="0" y="21"/>
                      <a:pt x="3" y="18"/>
                      <a:pt x="6" y="18"/>
                    </a:cubicBezTo>
                    <a:cubicBezTo>
                      <a:pt x="150" y="0"/>
                      <a:pt x="150" y="0"/>
                      <a:pt x="150" y="0"/>
                    </a:cubicBezTo>
                    <a:cubicBezTo>
                      <a:pt x="154" y="0"/>
                      <a:pt x="157" y="2"/>
                      <a:pt x="157" y="6"/>
                    </a:cubicBezTo>
                    <a:close/>
                  </a:path>
                </a:pathLst>
              </a:custGeom>
              <a:grpFill/>
              <a:ln>
                <a:noFill/>
              </a:ln>
              <a:extLst>
                <a:ext uri="{91240B29-F687-4F45-9708-019B960494DF}">
                  <a14:hiddenLine w="9525">
                    <a:solidFill>
                      <a:srgbClr val="000000"/>
                    </a:solidFill>
                    <a:rou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2" name="Oval 44"/>
              <p:cNvSpPr>
                <a:spLocks noChangeArrowheads="1"/>
              </p:cNvSpPr>
              <p:nvPr/>
            </p:nvSpPr>
            <p:spPr bwMode="auto">
              <a:xfrm>
                <a:off x="4042853" y="4685484"/>
                <a:ext cx="852155" cy="849206"/>
              </a:xfrm>
              <a:prstGeom prst="ellipse">
                <a:avLst/>
              </a:prstGeom>
              <a:grp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3" name="Oval 45"/>
              <p:cNvSpPr>
                <a:spLocks noChangeArrowheads="1"/>
              </p:cNvSpPr>
              <p:nvPr/>
            </p:nvSpPr>
            <p:spPr bwMode="auto">
              <a:xfrm>
                <a:off x="4535275" y="3332062"/>
                <a:ext cx="669340" cy="657546"/>
              </a:xfrm>
              <a:prstGeom prst="ellipse">
                <a:avLst/>
              </a:prstGeom>
              <a:grp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4" name="Freeform 46"/>
              <p:cNvSpPr/>
              <p:nvPr/>
            </p:nvSpPr>
            <p:spPr bwMode="auto">
              <a:xfrm>
                <a:off x="3571072" y="3948327"/>
                <a:ext cx="409861" cy="406911"/>
              </a:xfrm>
              <a:custGeom>
                <a:gdLst>
                  <a:gd fmla="*/ 28 w 58" name="T0"/>
                  <a:gd fmla="*/ 1 h 58" name="T1"/>
                  <a:gd fmla="*/ 58 w 58" name="T2"/>
                  <a:gd fmla="*/ 28 h 58" name="T3"/>
                  <a:gd fmla="*/ 30 w 58" name="T4"/>
                  <a:gd fmla="*/ 58 h 58" name="T5"/>
                  <a:gd fmla="*/ 1 w 58" name="T6"/>
                  <a:gd fmla="*/ 30 h 58" name="T7"/>
                  <a:gd fmla="*/ 28 w 58" name="T8"/>
                  <a:gd fmla="*/ 1 h 58" name="T9"/>
                </a:gdLst>
                <a:cxnLst>
                  <a:cxn ang="0">
                    <a:pos x="T0" y="T1"/>
                  </a:cxn>
                  <a:cxn ang="0">
                    <a:pos x="T2" y="T3"/>
                  </a:cxn>
                  <a:cxn ang="0">
                    <a:pos x="T4" y="T5"/>
                  </a:cxn>
                  <a:cxn ang="0">
                    <a:pos x="T6" y="T7"/>
                  </a:cxn>
                  <a:cxn ang="0">
                    <a:pos x="T8" y="T9"/>
                  </a:cxn>
                </a:cxnLst>
                <a:rect b="b" l="0" r="r" t="0"/>
                <a:pathLst>
                  <a:path h="57" w="57">
                    <a:moveTo>
                      <a:pt x="28" y="1"/>
                    </a:moveTo>
                    <a:cubicBezTo>
                      <a:pt x="44" y="0"/>
                      <a:pt x="57" y="13"/>
                      <a:pt x="58" y="28"/>
                    </a:cubicBezTo>
                    <a:cubicBezTo>
                      <a:pt x="58" y="44"/>
                      <a:pt x="46" y="57"/>
                      <a:pt x="30" y="58"/>
                    </a:cubicBezTo>
                    <a:cubicBezTo>
                      <a:pt x="15" y="58"/>
                      <a:pt x="1" y="46"/>
                      <a:pt x="1" y="30"/>
                    </a:cubicBezTo>
                    <a:cubicBezTo>
                      <a:pt x="0" y="15"/>
                      <a:pt x="12" y="2"/>
                      <a:pt x="28" y="1"/>
                    </a:cubicBezTo>
                    <a:close/>
                  </a:path>
                </a:pathLst>
              </a:custGeom>
              <a:grp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5" name="Freeform 47"/>
              <p:cNvSpPr/>
              <p:nvPr/>
            </p:nvSpPr>
            <p:spPr bwMode="auto">
              <a:xfrm>
                <a:off x="4859625" y="6121467"/>
                <a:ext cx="371527" cy="365630"/>
              </a:xfrm>
              <a:custGeom>
                <a:gdLst>
                  <a:gd fmla="*/ 51 w 53" name="T0"/>
                  <a:gd fmla="*/ 29 h 52" name="T1"/>
                  <a:gd fmla="*/ 23 w 53" name="T2"/>
                  <a:gd fmla="*/ 50 h 52" name="T3"/>
                  <a:gd fmla="*/ 2 w 53" name="T4"/>
                  <a:gd fmla="*/ 22 h 52" name="T5"/>
                  <a:gd fmla="*/ 30 w 53" name="T6"/>
                  <a:gd fmla="*/ 1 h 52" name="T7"/>
                  <a:gd fmla="*/ 51 w 53" name="T8"/>
                  <a:gd fmla="*/ 29 h 52" name="T9"/>
                </a:gdLst>
                <a:cxnLst>
                  <a:cxn ang="0">
                    <a:pos x="T0" y="T1"/>
                  </a:cxn>
                  <a:cxn ang="0">
                    <a:pos x="T2" y="T3"/>
                  </a:cxn>
                  <a:cxn ang="0">
                    <a:pos x="T4" y="T5"/>
                  </a:cxn>
                  <a:cxn ang="0">
                    <a:pos x="T6" y="T7"/>
                  </a:cxn>
                  <a:cxn ang="0">
                    <a:pos x="T8" y="T9"/>
                  </a:cxn>
                </a:cxnLst>
                <a:rect b="b" l="0" r="r" t="0"/>
                <a:pathLst>
                  <a:path h="52" w="52">
                    <a:moveTo>
                      <a:pt x="51" y="29"/>
                    </a:moveTo>
                    <a:cubicBezTo>
                      <a:pt x="49" y="43"/>
                      <a:pt x="36" y="52"/>
                      <a:pt x="23" y="50"/>
                    </a:cubicBezTo>
                    <a:cubicBezTo>
                      <a:pt x="10" y="48"/>
                      <a:pt x="0" y="36"/>
                      <a:pt x="2" y="22"/>
                    </a:cubicBezTo>
                    <a:cubicBezTo>
                      <a:pt x="4" y="9"/>
                      <a:pt x="16" y="0"/>
                      <a:pt x="30" y="1"/>
                    </a:cubicBezTo>
                    <a:cubicBezTo>
                      <a:pt x="43" y="3"/>
                      <a:pt x="53" y="16"/>
                      <a:pt x="51" y="29"/>
                    </a:cubicBezTo>
                    <a:close/>
                  </a:path>
                </a:pathLst>
              </a:custGeom>
              <a:grp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sp>
            <p:nvSpPr>
              <p:cNvPr id="176" name="Oval 48"/>
              <p:cNvSpPr>
                <a:spLocks noChangeArrowheads="1"/>
              </p:cNvSpPr>
              <p:nvPr/>
            </p:nvSpPr>
            <p:spPr bwMode="auto">
              <a:xfrm>
                <a:off x="2916476" y="5098293"/>
                <a:ext cx="451141" cy="448192"/>
              </a:xfrm>
              <a:prstGeom prst="ellipse">
                <a:avLst/>
              </a:prstGeom>
              <a:grp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bg1"/>
                  </a:solidFill>
                  <a:effectLst/>
                  <a:uLnTx/>
                  <a:uFillTx/>
                  <a:latin charset="0" typeface="微软雅黑"/>
                  <a:ea charset="0" typeface="微软雅黑"/>
                  <a:cs typeface="+mn-cs"/>
                </a:endParaRPr>
              </a:p>
            </p:txBody>
          </p:sp>
        </p:grpSp>
        <p:sp>
          <p:nvSpPr>
            <p:cNvPr id="177" name="文本框 176"/>
            <p:cNvSpPr txBox="1"/>
            <p:nvPr/>
          </p:nvSpPr>
          <p:spPr>
            <a:xfrm>
              <a:off x="3030219" y="1023620"/>
              <a:ext cx="791845" cy="365760"/>
            </a:xfrm>
            <a:prstGeom prst="rect">
              <a:avLst/>
            </a:prstGeom>
            <a:noFill/>
          </p:spPr>
          <p:txBody>
            <a:bodyPr>
              <a:spAutoFit/>
            </a:bodyPr>
            <a:lstStyle/>
            <a:p>
              <a:pPr algn="ctr"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zh-CN" b="0" baseline="0" cap="none" i="0" kern="1200" kumimoji="0" lang="en-US" noProof="1" normalizeH="0" smtClean="0" spc="0" strike="noStrike" sz="1800" u="none">
                  <a:ln>
                    <a:noFill/>
                  </a:ln>
                  <a:solidFill>
                    <a:schemeClr val="bg1"/>
                  </a:solidFill>
                  <a:effectLst/>
                  <a:uLnTx/>
                  <a:uFillTx/>
                  <a:latin charset="0" typeface="微软雅黑"/>
                  <a:ea charset="0" typeface="微软雅黑"/>
                  <a:cs charset="0" pitchFamily="34" typeface="Arial"/>
                </a:rPr>
                <a:t>01</a:t>
              </a:r>
            </a:p>
          </p:txBody>
        </p:sp>
        <p:sp>
          <p:nvSpPr>
            <p:cNvPr id="178" name="文本框 177"/>
            <p:cNvSpPr txBox="1"/>
            <p:nvPr/>
          </p:nvSpPr>
          <p:spPr>
            <a:xfrm>
              <a:off x="3237865" y="4166870"/>
              <a:ext cx="791845" cy="365760"/>
            </a:xfrm>
            <a:prstGeom prst="rect">
              <a:avLst/>
            </a:prstGeom>
            <a:noFill/>
          </p:spPr>
          <p:txBody>
            <a:bodyPr>
              <a:spAutoFit/>
            </a:bodyPr>
            <a:lstStyle/>
            <a:p>
              <a:pPr algn="ctr"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zh-CN" b="0" baseline="0" cap="none" i="0" kern="1200" kumimoji="0" lang="en-US" noProof="1" normalizeH="0" smtClean="0" spc="0" strike="noStrike" sz="1800" u="none">
                  <a:ln>
                    <a:noFill/>
                  </a:ln>
                  <a:solidFill>
                    <a:schemeClr val="bg1"/>
                  </a:solidFill>
                  <a:effectLst/>
                  <a:uLnTx/>
                  <a:uFillTx/>
                  <a:latin charset="0" typeface="微软雅黑"/>
                  <a:ea charset="0" typeface="微软雅黑"/>
                  <a:cs charset="0" pitchFamily="34" typeface="Arial"/>
                </a:rPr>
                <a:t>04</a:t>
              </a:r>
            </a:p>
          </p:txBody>
        </p:sp>
        <p:sp>
          <p:nvSpPr>
            <p:cNvPr id="179" name="文本框 178"/>
            <p:cNvSpPr txBox="1"/>
            <p:nvPr/>
          </p:nvSpPr>
          <p:spPr>
            <a:xfrm>
              <a:off x="1748790" y="1605915"/>
              <a:ext cx="791845" cy="365760"/>
            </a:xfrm>
            <a:prstGeom prst="rect">
              <a:avLst/>
            </a:prstGeom>
            <a:noFill/>
          </p:spPr>
          <p:txBody>
            <a:bodyPr>
              <a:spAutoFit/>
            </a:bodyPr>
            <a:lstStyle/>
            <a:p>
              <a:pPr algn="ctr"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zh-CN" b="0" baseline="0" cap="none" i="0" kern="1200" kumimoji="0" lang="en-US" noProof="1" normalizeH="0" smtClean="0" spc="0" strike="noStrike" sz="1800" u="none">
                  <a:ln>
                    <a:noFill/>
                  </a:ln>
                  <a:solidFill>
                    <a:schemeClr val="bg1"/>
                  </a:solidFill>
                  <a:effectLst/>
                  <a:uLnTx/>
                  <a:uFillTx/>
                  <a:latin charset="0" typeface="微软雅黑"/>
                  <a:ea charset="0" typeface="微软雅黑"/>
                  <a:cs charset="0" pitchFamily="34" typeface="Arial"/>
                </a:rPr>
                <a:t>02</a:t>
              </a:r>
            </a:p>
          </p:txBody>
        </p:sp>
        <p:sp>
          <p:nvSpPr>
            <p:cNvPr id="180" name="文本框 179"/>
            <p:cNvSpPr txBox="1"/>
            <p:nvPr/>
          </p:nvSpPr>
          <p:spPr>
            <a:xfrm>
              <a:off x="986790" y="3021965"/>
              <a:ext cx="791845" cy="365760"/>
            </a:xfrm>
            <a:prstGeom prst="rect">
              <a:avLst/>
            </a:prstGeom>
            <a:noFill/>
          </p:spPr>
          <p:txBody>
            <a:bodyPr>
              <a:spAutoFit/>
            </a:bodyPr>
            <a:lstStyle/>
            <a:p>
              <a:pPr algn="ctr"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zh-CN" b="0" baseline="0" cap="none" i="0" kern="1200" kumimoji="0" lang="en-US" noProof="1" normalizeH="0" smtClean="0" spc="0" strike="noStrike" sz="1800" u="none">
                  <a:ln>
                    <a:noFill/>
                  </a:ln>
                  <a:solidFill>
                    <a:schemeClr val="bg1"/>
                  </a:solidFill>
                  <a:effectLst/>
                  <a:uLnTx/>
                  <a:uFillTx/>
                  <a:latin charset="0" typeface="微软雅黑"/>
                  <a:ea charset="0" typeface="微软雅黑"/>
                  <a:cs charset="0" pitchFamily="34" typeface="Arial"/>
                </a:rPr>
                <a:t>03</a:t>
              </a:r>
            </a:p>
          </p:txBody>
        </p:sp>
        <p:sp>
          <p:nvSpPr>
            <p:cNvPr id="181" name="TextBox 14"/>
            <p:cNvSpPr txBox="1"/>
            <p:nvPr/>
          </p:nvSpPr>
          <p:spPr>
            <a:xfrm>
              <a:off x="2626995" y="2499995"/>
              <a:ext cx="803910" cy="701040"/>
            </a:xfrm>
            <a:prstGeom prst="rect">
              <a:avLst/>
            </a:prstGeom>
            <a:noFill/>
          </p:spPr>
          <p:txBody>
            <a:bodyPr wrap="square">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2000" u="none">
                  <a:ln>
                    <a:noFill/>
                  </a:ln>
                  <a:solidFill>
                    <a:schemeClr val="bg1"/>
                  </a:solidFill>
                  <a:effectLst/>
                  <a:uLnTx/>
                  <a:uFillTx/>
                  <a:latin charset="0" typeface="微软雅黑"/>
                  <a:ea charset="0" typeface="微软雅黑"/>
                  <a:cs typeface="+mn-cs"/>
                </a:rPr>
                <a:t>研究目标</a:t>
              </a:r>
            </a:p>
          </p:txBody>
        </p:sp>
      </p:grpSp>
      <p:sp>
        <p:nvSpPr>
          <p:cNvPr id="183" name="文本框 182"/>
          <p:cNvSpPr txBox="1"/>
          <p:nvPr/>
        </p:nvSpPr>
        <p:spPr>
          <a:xfrm>
            <a:off x="4067810" y="843280"/>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p:txBody>
      </p:sp>
      <p:sp>
        <p:nvSpPr>
          <p:cNvPr id="184" name="文本框 183"/>
          <p:cNvSpPr txBox="1"/>
          <p:nvPr/>
        </p:nvSpPr>
        <p:spPr>
          <a:xfrm>
            <a:off x="4067810" y="1995805"/>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p:txBody>
      </p:sp>
      <p:sp>
        <p:nvSpPr>
          <p:cNvPr id="185" name="文本框 184"/>
          <p:cNvSpPr txBox="1"/>
          <p:nvPr/>
        </p:nvSpPr>
        <p:spPr>
          <a:xfrm>
            <a:off x="6516369" y="843280"/>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p:txBody>
      </p:sp>
      <p:sp>
        <p:nvSpPr>
          <p:cNvPr id="186" name="文本框 185"/>
          <p:cNvSpPr txBox="1"/>
          <p:nvPr/>
        </p:nvSpPr>
        <p:spPr>
          <a:xfrm>
            <a:off x="6516369" y="1995805"/>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p:txBody>
      </p:sp>
      <p:pic>
        <p:nvPicPr>
          <p:cNvPr id="187" name="图片 186"/>
          <p:cNvPicPr>
            <a:picLocks noChangeAspect="1"/>
          </p:cNvPicPr>
          <p:nvPr/>
        </p:nvPicPr>
        <p:blipFill>
          <a:blip r:embed="rId3"/>
          <a:stretch>
            <a:fillRect/>
          </a:stretch>
        </p:blipFill>
        <p:spPr>
          <a:xfrm>
            <a:off x="4154805" y="3059430"/>
            <a:ext cx="4243705" cy="1681480"/>
          </a:xfrm>
          <a:prstGeom prst="rect">
            <a:avLst/>
          </a:prstGeom>
        </p:spPr>
      </p:pic>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4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7"/>
                                        </p:tgtEl>
                                        <p:attrNameLst>
                                          <p:attrName>ppt_y</p:attrName>
                                        </p:attrNameLst>
                                      </p:cBhvr>
                                      <p:tavLst>
                                        <p:tav tm="0">
                                          <p:val>
                                            <p:strVal val="#ppt_y"/>
                                          </p:val>
                                        </p:tav>
                                        <p:tav tm="100000">
                                          <p:val>
                                            <p:strVal val="#ppt_y"/>
                                          </p:val>
                                        </p:tav>
                                      </p:tavLst>
                                    </p:anim>
                                    <p:anim calcmode="lin" valueType="num">
                                      <p:cBhvr>
                                        <p:cTn dur="4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7"/>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1"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heel(1)" transition="in">
                                      <p:cBhvr>
                                        <p:cTn dur="2000" id="16"/>
                                        <p:tgtEl>
                                          <p:spTgt spid="6"/>
                                        </p:tgtEl>
                                      </p:cBhvr>
                                    </p:animEffect>
                                  </p:childTnLst>
                                </p:cTn>
                              </p:par>
                            </p:childTnLst>
                          </p:cTn>
                        </p:par>
                        <p:par>
                          <p:cTn fill="hold" id="17" nodeType="afterGroup">
                            <p:stCondLst>
                              <p:cond delay="2000"/>
                            </p:stCondLst>
                            <p:childTnLst>
                              <p:par>
                                <p:cTn fill="hold" grpId="0" id="18" nodeType="afterEffect" presetClass="entr" presetID="14" presetSubtype="10">
                                  <p:stCondLst>
                                    <p:cond delay="0"/>
                                  </p:stCondLst>
                                  <p:childTnLst>
                                    <p:set>
                                      <p:cBhvr>
                                        <p:cTn dur="1" fill="hold" id="19">
                                          <p:stCondLst>
                                            <p:cond delay="0"/>
                                          </p:stCondLst>
                                        </p:cTn>
                                        <p:tgtEl>
                                          <p:spTgt spid="183"/>
                                        </p:tgtEl>
                                        <p:attrNameLst>
                                          <p:attrName>style.visibility</p:attrName>
                                        </p:attrNameLst>
                                      </p:cBhvr>
                                      <p:to>
                                        <p:strVal val="visible"/>
                                      </p:to>
                                    </p:set>
                                    <p:animEffect filter="randombar(horizontal)" transition="in">
                                      <p:cBhvr>
                                        <p:cTn dur="500" id="20"/>
                                        <p:tgtEl>
                                          <p:spTgt spid="183"/>
                                        </p:tgtEl>
                                      </p:cBhvr>
                                    </p:animEffect>
                                  </p:childTnLst>
                                </p:cTn>
                              </p:par>
                            </p:childTnLst>
                          </p:cTn>
                        </p:par>
                        <p:par>
                          <p:cTn fill="hold" id="21" nodeType="afterGroup">
                            <p:stCondLst>
                              <p:cond delay="2500"/>
                            </p:stCondLst>
                            <p:childTnLst>
                              <p:par>
                                <p:cTn fill="hold" grpId="0" id="22" nodeType="afterEffect" presetClass="entr" presetID="14" presetSubtype="10">
                                  <p:stCondLst>
                                    <p:cond delay="0"/>
                                  </p:stCondLst>
                                  <p:childTnLst>
                                    <p:set>
                                      <p:cBhvr>
                                        <p:cTn dur="1" fill="hold" id="23">
                                          <p:stCondLst>
                                            <p:cond delay="0"/>
                                          </p:stCondLst>
                                        </p:cTn>
                                        <p:tgtEl>
                                          <p:spTgt spid="185"/>
                                        </p:tgtEl>
                                        <p:attrNameLst>
                                          <p:attrName>style.visibility</p:attrName>
                                        </p:attrNameLst>
                                      </p:cBhvr>
                                      <p:to>
                                        <p:strVal val="visible"/>
                                      </p:to>
                                    </p:set>
                                    <p:animEffect filter="randombar(horizontal)" transition="in">
                                      <p:cBhvr>
                                        <p:cTn dur="500" id="24"/>
                                        <p:tgtEl>
                                          <p:spTgt spid="185"/>
                                        </p:tgtEl>
                                      </p:cBhvr>
                                    </p:animEffect>
                                  </p:childTnLst>
                                </p:cTn>
                              </p:par>
                            </p:childTnLst>
                          </p:cTn>
                        </p:par>
                        <p:par>
                          <p:cTn fill="hold" id="25" nodeType="afterGroup">
                            <p:stCondLst>
                              <p:cond delay="3000"/>
                            </p:stCondLst>
                            <p:childTnLst>
                              <p:par>
                                <p:cTn fill="hold" grpId="0" id="26" nodeType="afterEffect" presetClass="entr" presetID="14" presetSubtype="10">
                                  <p:stCondLst>
                                    <p:cond delay="0"/>
                                  </p:stCondLst>
                                  <p:childTnLst>
                                    <p:set>
                                      <p:cBhvr>
                                        <p:cTn dur="1" fill="hold" id="27">
                                          <p:stCondLst>
                                            <p:cond delay="0"/>
                                          </p:stCondLst>
                                        </p:cTn>
                                        <p:tgtEl>
                                          <p:spTgt spid="184"/>
                                        </p:tgtEl>
                                        <p:attrNameLst>
                                          <p:attrName>style.visibility</p:attrName>
                                        </p:attrNameLst>
                                      </p:cBhvr>
                                      <p:to>
                                        <p:strVal val="visible"/>
                                      </p:to>
                                    </p:set>
                                    <p:animEffect filter="randombar(horizontal)" transition="in">
                                      <p:cBhvr>
                                        <p:cTn dur="500" id="28"/>
                                        <p:tgtEl>
                                          <p:spTgt spid="184"/>
                                        </p:tgtEl>
                                      </p:cBhvr>
                                    </p:animEffect>
                                  </p:childTnLst>
                                </p:cTn>
                              </p:par>
                            </p:childTnLst>
                          </p:cTn>
                        </p:par>
                        <p:par>
                          <p:cTn fill="hold" id="29" nodeType="afterGroup">
                            <p:stCondLst>
                              <p:cond delay="3500"/>
                            </p:stCondLst>
                            <p:childTnLst>
                              <p:par>
                                <p:cTn fill="hold" grpId="0" id="30" nodeType="afterEffect" presetClass="entr" presetID="14" presetSubtype="10">
                                  <p:stCondLst>
                                    <p:cond delay="0"/>
                                  </p:stCondLst>
                                  <p:childTnLst>
                                    <p:set>
                                      <p:cBhvr>
                                        <p:cTn dur="1" fill="hold" id="31">
                                          <p:stCondLst>
                                            <p:cond delay="0"/>
                                          </p:stCondLst>
                                        </p:cTn>
                                        <p:tgtEl>
                                          <p:spTgt spid="186"/>
                                        </p:tgtEl>
                                        <p:attrNameLst>
                                          <p:attrName>style.visibility</p:attrName>
                                        </p:attrNameLst>
                                      </p:cBhvr>
                                      <p:to>
                                        <p:strVal val="visible"/>
                                      </p:to>
                                    </p:set>
                                    <p:animEffect filter="randombar(horizontal)" transition="in">
                                      <p:cBhvr>
                                        <p:cTn dur="500" id="32"/>
                                        <p:tgtEl>
                                          <p:spTgt spid="186"/>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14" presetSubtype="10">
                                  <p:stCondLst>
                                    <p:cond delay="0"/>
                                  </p:stCondLst>
                                  <p:childTnLst>
                                    <p:set>
                                      <p:cBhvr>
                                        <p:cTn dur="1" fill="hold" id="36">
                                          <p:stCondLst>
                                            <p:cond delay="0"/>
                                          </p:stCondLst>
                                        </p:cTn>
                                        <p:tgtEl>
                                          <p:spTgt spid="187"/>
                                        </p:tgtEl>
                                        <p:attrNameLst>
                                          <p:attrName>style.visibility</p:attrName>
                                        </p:attrNameLst>
                                      </p:cBhvr>
                                      <p:to>
                                        <p:strVal val="visible"/>
                                      </p:to>
                                    </p:set>
                                    <p:animEffect filter="randombar(horizontal)" transition="in">
                                      <p:cBhvr>
                                        <p:cTn dur="500" id="37"/>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83"/>
      <p:bldP grpId="0" spid="184"/>
      <p:bldP grpId="0" spid="185"/>
      <p:bldP grpId="0" spid="18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6" name="TextBox 5"/>
          <p:cNvSpPr txBox="1"/>
          <p:nvPr/>
        </p:nvSpPr>
        <p:spPr>
          <a:xfrm>
            <a:off x="3060065" y="555625"/>
            <a:ext cx="3839845" cy="1188720"/>
          </a:xfrm>
          <a:prstGeom prst="rect">
            <a:avLst/>
          </a:prstGeom>
          <a:noFill/>
        </p:spPr>
        <p:txBody>
          <a:bodyPr rtlCol="0" wrap="square">
            <a:spAutoFit/>
          </a:bodyPr>
          <a:lstStyle/>
          <a:p>
            <a:r>
              <a:rPr altLang="en-US" b="1" lang="zh-CN" sz="3600">
                <a:solidFill>
                  <a:schemeClr val="bg1"/>
                </a:solidFill>
                <a:latin charset="0" typeface="微软雅黑"/>
                <a:ea charset="0" typeface="微软雅黑"/>
              </a:rPr>
              <a:t>目  录 CONTENTS</a:t>
            </a:r>
          </a:p>
        </p:txBody>
      </p:sp>
      <p:sp>
        <p:nvSpPr>
          <p:cNvPr id="7" name="Freeform 23"/>
          <p:cNvSpPr/>
          <p:nvPr/>
        </p:nvSpPr>
        <p:spPr>
          <a:xfrm>
            <a:off x="3056890" y="1454150"/>
            <a:ext cx="462280" cy="464820"/>
          </a:xfrm>
          <a:custGeom>
            <a:cxnLst>
              <a:cxn ang="0">
                <a:pos x="74653" y="0"/>
              </a:cxn>
              <a:cxn ang="0">
                <a:pos x="634960" y="0"/>
              </a:cxn>
              <a:cxn ang="0">
                <a:pos x="709613" y="75154"/>
              </a:cxn>
              <a:cxn ang="0">
                <a:pos x="709613" y="639221"/>
              </a:cxn>
              <a:cxn ang="0">
                <a:pos x="634960" y="714375"/>
              </a:cxn>
              <a:cxn ang="0">
                <a:pos x="74653" y="714375"/>
              </a:cxn>
              <a:cxn ang="0">
                <a:pos x="0" y="639221"/>
              </a:cxn>
              <a:cxn ang="0">
                <a:pos x="0" y="75154"/>
              </a:cxn>
              <a:cxn ang="0">
                <a:pos x="74653" y="0"/>
              </a:cxn>
            </a:cxnLst>
            <a:rect b="0" l="0" r="0" t="0"/>
            <a:pathLst>
              <a:path h="865" w="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1D101"/>
          </a:solidFill>
          <a:ln w="9525">
            <a:noFill/>
          </a:ln>
        </p:spPr>
        <p:txBody>
          <a:bodyPr/>
          <a:lstStyle/>
          <a:p>
            <a:endParaRPr altLang="en-US" lang="zh-CN" sz="1600"/>
          </a:p>
        </p:txBody>
      </p:sp>
      <p:sp>
        <p:nvSpPr>
          <p:cNvPr id="8" name="Freeform 24"/>
          <p:cNvSpPr/>
          <p:nvPr/>
        </p:nvSpPr>
        <p:spPr bwMode="auto">
          <a:xfrm>
            <a:off x="3564255" y="1454150"/>
            <a:ext cx="3385820" cy="464820"/>
          </a:xfrm>
          <a:custGeom>
            <a:gdLst>
              <a:gd fmla="*/ 91 w 8683" name="T0"/>
              <a:gd fmla="*/ 0 h 865" name="T1"/>
              <a:gd fmla="*/ 8591 w 8683" name="T2"/>
              <a:gd fmla="*/ 0 h 865" name="T3"/>
              <a:gd fmla="*/ 8683 w 8683" name="T4"/>
              <a:gd fmla="*/ 91 h 865" name="T5"/>
              <a:gd fmla="*/ 8683 w 8683" name="T6"/>
              <a:gd fmla="*/ 774 h 865" name="T7"/>
              <a:gd fmla="*/ 8591 w 8683" name="T8"/>
              <a:gd fmla="*/ 865 h 865" name="T9"/>
              <a:gd fmla="*/ 91 w 8683" name="T10"/>
              <a:gd fmla="*/ 865 h 865" name="T11"/>
              <a:gd fmla="*/ 0 w 8683" name="T12"/>
              <a:gd fmla="*/ 774 h 865" name="T13"/>
              <a:gd fmla="*/ 0 w 8683" name="T14"/>
              <a:gd fmla="*/ 91 h 865" name="T15"/>
              <a:gd fmla="*/ 91 w 8683" name="T16"/>
              <a:gd fmla="*/ 0 h 8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5" w="8683">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C5BE"/>
          </a:solidFill>
          <a:ln cap="flat" w="9525">
            <a:noFill/>
            <a:prstDash val="solid"/>
            <a:miter lim="800000"/>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tx1"/>
              </a:solidFill>
              <a:effectLst/>
              <a:uLnTx/>
              <a:uFillTx/>
              <a:latin charset="0" pitchFamily="34" typeface="Arial"/>
              <a:ea charset="-122" panose="02010600030101010101" pitchFamily="2" typeface="宋体"/>
              <a:cs typeface="+mn-cs"/>
            </a:endParaRPr>
          </a:p>
        </p:txBody>
      </p:sp>
      <p:sp>
        <p:nvSpPr>
          <p:cNvPr id="9" name="Freeform 25"/>
          <p:cNvSpPr/>
          <p:nvPr/>
        </p:nvSpPr>
        <p:spPr>
          <a:xfrm>
            <a:off x="3056890" y="2096770"/>
            <a:ext cx="462280" cy="464820"/>
          </a:xfrm>
          <a:custGeom>
            <a:cxnLst>
              <a:cxn ang="0">
                <a:pos x="74653" y="0"/>
              </a:cxn>
              <a:cxn ang="0">
                <a:pos x="634960" y="0"/>
              </a:cxn>
              <a:cxn ang="0">
                <a:pos x="709613" y="75154"/>
              </a:cxn>
              <a:cxn ang="0">
                <a:pos x="709613" y="639221"/>
              </a:cxn>
              <a:cxn ang="0">
                <a:pos x="634960" y="714375"/>
              </a:cxn>
              <a:cxn ang="0">
                <a:pos x="74653" y="714375"/>
              </a:cxn>
              <a:cxn ang="0">
                <a:pos x="0" y="639221"/>
              </a:cxn>
              <a:cxn ang="0">
                <a:pos x="0" y="75154"/>
              </a:cxn>
              <a:cxn ang="0">
                <a:pos x="74653" y="0"/>
              </a:cxn>
            </a:cxnLst>
            <a:rect b="0" l="0" r="0" t="0"/>
            <a:pathLst>
              <a:path h="865" w="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0070C0"/>
          </a:solidFill>
          <a:ln w="9525">
            <a:noFill/>
          </a:ln>
        </p:spPr>
        <p:txBody>
          <a:bodyPr/>
          <a:lstStyle/>
          <a:p>
            <a:endParaRPr altLang="en-US" lang="zh-CN" sz="1600"/>
          </a:p>
        </p:txBody>
      </p:sp>
      <p:sp>
        <p:nvSpPr>
          <p:cNvPr id="12" name="Freeform 26"/>
          <p:cNvSpPr/>
          <p:nvPr/>
        </p:nvSpPr>
        <p:spPr bwMode="auto">
          <a:xfrm>
            <a:off x="3564255" y="2096770"/>
            <a:ext cx="3385820" cy="464820"/>
          </a:xfrm>
          <a:custGeom>
            <a:gdLst>
              <a:gd fmla="*/ 91 w 8683" name="T0"/>
              <a:gd fmla="*/ 0 h 865" name="T1"/>
              <a:gd fmla="*/ 8591 w 8683" name="T2"/>
              <a:gd fmla="*/ 0 h 865" name="T3"/>
              <a:gd fmla="*/ 8683 w 8683" name="T4"/>
              <a:gd fmla="*/ 91 h 865" name="T5"/>
              <a:gd fmla="*/ 8683 w 8683" name="T6"/>
              <a:gd fmla="*/ 774 h 865" name="T7"/>
              <a:gd fmla="*/ 8591 w 8683" name="T8"/>
              <a:gd fmla="*/ 865 h 865" name="T9"/>
              <a:gd fmla="*/ 91 w 8683" name="T10"/>
              <a:gd fmla="*/ 865 h 865" name="T11"/>
              <a:gd fmla="*/ 0 w 8683" name="T12"/>
              <a:gd fmla="*/ 774 h 865" name="T13"/>
              <a:gd fmla="*/ 0 w 8683" name="T14"/>
              <a:gd fmla="*/ 91 h 865" name="T15"/>
              <a:gd fmla="*/ 91 w 8683" name="T16"/>
              <a:gd fmla="*/ 0 h 8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5" w="8683">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4747"/>
          </a:solidFill>
          <a:ln cap="flat" w="9525">
            <a:noFill/>
            <a:prstDash val="solid"/>
            <a:miter lim="800000"/>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tx1"/>
              </a:solidFill>
              <a:effectLst/>
              <a:uLnTx/>
              <a:uFillTx/>
              <a:latin charset="0" pitchFamily="34" typeface="Arial"/>
              <a:ea charset="-122" panose="02010600030101010101" pitchFamily="2" typeface="宋体"/>
              <a:cs typeface="+mn-cs"/>
            </a:endParaRPr>
          </a:p>
        </p:txBody>
      </p:sp>
      <p:sp>
        <p:nvSpPr>
          <p:cNvPr id="15" name="Freeform 27"/>
          <p:cNvSpPr/>
          <p:nvPr/>
        </p:nvSpPr>
        <p:spPr>
          <a:xfrm>
            <a:off x="3056890" y="2727325"/>
            <a:ext cx="462280" cy="464820"/>
          </a:xfrm>
          <a:custGeom>
            <a:cxnLst>
              <a:cxn ang="0">
                <a:pos x="74653" y="0"/>
              </a:cxn>
              <a:cxn ang="0">
                <a:pos x="634960" y="0"/>
              </a:cxn>
              <a:cxn ang="0">
                <a:pos x="709613" y="75067"/>
              </a:cxn>
              <a:cxn ang="0">
                <a:pos x="709613" y="639308"/>
              </a:cxn>
              <a:cxn ang="0">
                <a:pos x="634960" y="714375"/>
              </a:cxn>
              <a:cxn ang="0">
                <a:pos x="74653" y="714375"/>
              </a:cxn>
              <a:cxn ang="0">
                <a:pos x="0" y="639308"/>
              </a:cxn>
              <a:cxn ang="0">
                <a:pos x="0" y="75067"/>
              </a:cxn>
              <a:cxn ang="0">
                <a:pos x="74653" y="0"/>
              </a:cxn>
            </a:cxnLst>
            <a:rect b="0" l="0" r="0" t="0"/>
            <a:pathLst>
              <a:path h="865" w="865">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tx2">
              <a:alpha val="100000"/>
            </a:schemeClr>
          </a:solidFill>
          <a:ln w="9525">
            <a:noFill/>
          </a:ln>
        </p:spPr>
        <p:txBody>
          <a:bodyPr/>
          <a:lstStyle/>
          <a:p>
            <a:endParaRPr altLang="en-US" lang="zh-CN" sz="1600"/>
          </a:p>
        </p:txBody>
      </p:sp>
      <p:sp>
        <p:nvSpPr>
          <p:cNvPr id="18" name="Freeform 28"/>
          <p:cNvSpPr/>
          <p:nvPr/>
        </p:nvSpPr>
        <p:spPr bwMode="auto">
          <a:xfrm>
            <a:off x="3564255" y="2727325"/>
            <a:ext cx="3385820" cy="464820"/>
          </a:xfrm>
          <a:custGeom>
            <a:gdLst>
              <a:gd fmla="*/ 91 w 8683" name="T0"/>
              <a:gd fmla="*/ 0 h 866" name="T1"/>
              <a:gd fmla="*/ 8591 w 8683" name="T2"/>
              <a:gd fmla="*/ 0 h 866" name="T3"/>
              <a:gd fmla="*/ 8683 w 8683" name="T4"/>
              <a:gd fmla="*/ 91 h 866" name="T5"/>
              <a:gd fmla="*/ 8683 w 8683" name="T6"/>
              <a:gd fmla="*/ 775 h 866" name="T7"/>
              <a:gd fmla="*/ 8591 w 8683" name="T8"/>
              <a:gd fmla="*/ 866 h 866" name="T9"/>
              <a:gd fmla="*/ 91 w 8683" name="T10"/>
              <a:gd fmla="*/ 866 h 866" name="T11"/>
              <a:gd fmla="*/ 0 w 8683" name="T12"/>
              <a:gd fmla="*/ 775 h 866" name="T13"/>
              <a:gd fmla="*/ 0 w 8683" name="T14"/>
              <a:gd fmla="*/ 91 h 866" name="T15"/>
              <a:gd fmla="*/ 91 w 8683" name="T16"/>
              <a:gd fmla="*/ 0 h 8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5" w="8683">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A013"/>
          </a:solidFill>
          <a:ln cap="flat" w="9525">
            <a:noFill/>
            <a:prstDash val="solid"/>
            <a:miter lim="800000"/>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tx1"/>
              </a:solidFill>
              <a:effectLst/>
              <a:uLnTx/>
              <a:uFillTx/>
              <a:latin charset="0" pitchFamily="34" typeface="Arial"/>
              <a:ea charset="-122" panose="02010600030101010101" pitchFamily="2" typeface="宋体"/>
              <a:cs typeface="+mn-cs"/>
            </a:endParaRPr>
          </a:p>
        </p:txBody>
      </p:sp>
      <p:sp>
        <p:nvSpPr>
          <p:cNvPr id="19" name="Freeform 29"/>
          <p:cNvSpPr/>
          <p:nvPr/>
        </p:nvSpPr>
        <p:spPr>
          <a:xfrm>
            <a:off x="3056890" y="3369310"/>
            <a:ext cx="462280" cy="466090"/>
          </a:xfrm>
          <a:custGeom>
            <a:cxnLst>
              <a:cxn ang="0">
                <a:pos x="74653" y="0"/>
              </a:cxn>
              <a:cxn ang="0">
                <a:pos x="634960" y="0"/>
              </a:cxn>
              <a:cxn ang="0">
                <a:pos x="709613" y="75234"/>
              </a:cxn>
              <a:cxn ang="0">
                <a:pos x="709613" y="640729"/>
              </a:cxn>
              <a:cxn ang="0">
                <a:pos x="634960" y="715963"/>
              </a:cxn>
              <a:cxn ang="0">
                <a:pos x="74653" y="715963"/>
              </a:cxn>
              <a:cxn ang="0">
                <a:pos x="0" y="640729"/>
              </a:cxn>
              <a:cxn ang="0">
                <a:pos x="0" y="75234"/>
              </a:cxn>
              <a:cxn ang="0">
                <a:pos x="74653" y="0"/>
              </a:cxn>
            </a:cxnLst>
            <a:rect b="0" l="0" r="0" t="0"/>
            <a:pathLst>
              <a:path h="865" w="865">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00B050"/>
          </a:solidFill>
          <a:ln w="9525">
            <a:noFill/>
          </a:ln>
        </p:spPr>
        <p:txBody>
          <a:bodyPr/>
          <a:lstStyle/>
          <a:p>
            <a:endParaRPr altLang="en-US" lang="zh-CN" sz="1600"/>
          </a:p>
        </p:txBody>
      </p:sp>
      <p:sp>
        <p:nvSpPr>
          <p:cNvPr id="35" name="Freeform 30"/>
          <p:cNvSpPr/>
          <p:nvPr/>
        </p:nvSpPr>
        <p:spPr bwMode="auto">
          <a:xfrm>
            <a:off x="3564255" y="3369310"/>
            <a:ext cx="3385820" cy="466090"/>
          </a:xfrm>
          <a:custGeom>
            <a:gdLst>
              <a:gd fmla="*/ 91 w 8683" name="T0"/>
              <a:gd fmla="*/ 0 h 866" name="T1"/>
              <a:gd fmla="*/ 8591 w 8683" name="T2"/>
              <a:gd fmla="*/ 0 h 866" name="T3"/>
              <a:gd fmla="*/ 8683 w 8683" name="T4"/>
              <a:gd fmla="*/ 91 h 866" name="T5"/>
              <a:gd fmla="*/ 8683 w 8683" name="T6"/>
              <a:gd fmla="*/ 775 h 866" name="T7"/>
              <a:gd fmla="*/ 8591 w 8683" name="T8"/>
              <a:gd fmla="*/ 866 h 866" name="T9"/>
              <a:gd fmla="*/ 91 w 8683" name="T10"/>
              <a:gd fmla="*/ 866 h 866" name="T11"/>
              <a:gd fmla="*/ 0 w 8683" name="T12"/>
              <a:gd fmla="*/ 775 h 866" name="T13"/>
              <a:gd fmla="*/ 0 w 8683" name="T14"/>
              <a:gd fmla="*/ 91 h 866" name="T15"/>
              <a:gd fmla="*/ 91 w 8683" name="T16"/>
              <a:gd fmla="*/ 0 h 8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5" w="8683">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00FF00"/>
          </a:solidFill>
          <a:ln cap="flat" w="9525">
            <a:noFill/>
            <a:prstDash val="solid"/>
            <a:miter lim="800000"/>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tx1"/>
              </a:solidFill>
              <a:effectLst/>
              <a:uLnTx/>
              <a:uFillTx/>
              <a:latin charset="0" pitchFamily="34" typeface="Arial"/>
              <a:ea charset="-122" panose="02010600030101010101" pitchFamily="2" typeface="宋体"/>
              <a:cs typeface="+mn-cs"/>
            </a:endParaRPr>
          </a:p>
        </p:txBody>
      </p:sp>
      <p:sp>
        <p:nvSpPr>
          <p:cNvPr id="37" name="Freeform 31"/>
          <p:cNvSpPr/>
          <p:nvPr/>
        </p:nvSpPr>
        <p:spPr>
          <a:xfrm>
            <a:off x="3056890" y="4011930"/>
            <a:ext cx="462280" cy="466090"/>
          </a:xfrm>
          <a:custGeom>
            <a:cxnLst>
              <a:cxn ang="0">
                <a:pos x="74653" y="0"/>
              </a:cxn>
              <a:cxn ang="0">
                <a:pos x="634960" y="0"/>
              </a:cxn>
              <a:cxn ang="0">
                <a:pos x="709613" y="75234"/>
              </a:cxn>
              <a:cxn ang="0">
                <a:pos x="709613" y="640729"/>
              </a:cxn>
              <a:cxn ang="0">
                <a:pos x="634960" y="715963"/>
              </a:cxn>
              <a:cxn ang="0">
                <a:pos x="74653" y="715963"/>
              </a:cxn>
              <a:cxn ang="0">
                <a:pos x="0" y="640729"/>
              </a:cxn>
              <a:cxn ang="0">
                <a:pos x="0" y="75234"/>
              </a:cxn>
              <a:cxn ang="0">
                <a:pos x="74653" y="0"/>
              </a:cxn>
            </a:cxnLst>
            <a:rect b="0" l="0" r="0" t="0"/>
            <a:pathLst>
              <a:path h="865" w="865">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FF0000"/>
          </a:solidFill>
          <a:ln w="9525">
            <a:noFill/>
          </a:ln>
        </p:spPr>
        <p:txBody>
          <a:bodyPr/>
          <a:lstStyle/>
          <a:p>
            <a:endParaRPr altLang="en-US" lang="zh-CN" sz="1600"/>
          </a:p>
        </p:txBody>
      </p:sp>
      <p:sp>
        <p:nvSpPr>
          <p:cNvPr id="38" name="Freeform 32"/>
          <p:cNvSpPr/>
          <p:nvPr/>
        </p:nvSpPr>
        <p:spPr bwMode="auto">
          <a:xfrm>
            <a:off x="3564255" y="4011930"/>
            <a:ext cx="3385820" cy="466090"/>
          </a:xfrm>
          <a:custGeom>
            <a:gdLst>
              <a:gd fmla="*/ 91 w 8683" name="T0"/>
              <a:gd fmla="*/ 0 h 866" name="T1"/>
              <a:gd fmla="*/ 8591 w 8683" name="T2"/>
              <a:gd fmla="*/ 0 h 866" name="T3"/>
              <a:gd fmla="*/ 8683 w 8683" name="T4"/>
              <a:gd fmla="*/ 91 h 866" name="T5"/>
              <a:gd fmla="*/ 8683 w 8683" name="T6"/>
              <a:gd fmla="*/ 775 h 866" name="T7"/>
              <a:gd fmla="*/ 8591 w 8683" name="T8"/>
              <a:gd fmla="*/ 866 h 866" name="T9"/>
              <a:gd fmla="*/ 91 w 8683" name="T10"/>
              <a:gd fmla="*/ 866 h 866" name="T11"/>
              <a:gd fmla="*/ 0 w 8683" name="T12"/>
              <a:gd fmla="*/ 775 h 866" name="T13"/>
              <a:gd fmla="*/ 0 w 8683" name="T14"/>
              <a:gd fmla="*/ 91 h 866" name="T15"/>
              <a:gd fmla="*/ 91 w 8683" name="T16"/>
              <a:gd fmla="*/ 0 h 8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5" w="8683">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0070C0"/>
          </a:solidFill>
          <a:ln cap="flat" w="9525">
            <a:noFill/>
            <a:prstDash val="solid"/>
            <a:miter lim="800000"/>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tx1"/>
              </a:solidFill>
              <a:effectLst/>
              <a:uLnTx/>
              <a:uFillTx/>
              <a:latin charset="0" pitchFamily="34" typeface="Arial"/>
              <a:ea charset="-122" panose="02010600030101010101" pitchFamily="2" typeface="宋体"/>
              <a:cs typeface="+mn-cs"/>
            </a:endParaRPr>
          </a:p>
        </p:txBody>
      </p:sp>
      <p:sp>
        <p:nvSpPr>
          <p:cNvPr id="41" name="Freeform 33"/>
          <p:cNvSpPr>
            <a:spLocks noEditPoints="1"/>
          </p:cNvSpPr>
          <p:nvPr/>
        </p:nvSpPr>
        <p:spPr>
          <a:xfrm>
            <a:off x="3125470" y="1545590"/>
            <a:ext cx="287020" cy="306070"/>
          </a:xfrm>
          <a:custGeom>
            <a:cxnLst>
              <a:cxn ang="0">
                <a:pos x="336326" y="102404"/>
              </a:cxn>
              <a:cxn ang="0">
                <a:pos x="328943" y="50376"/>
              </a:cxn>
              <a:cxn ang="0">
                <a:pos x="360935" y="134611"/>
              </a:cxn>
              <a:cxn ang="0">
                <a:pos x="179647" y="157734"/>
              </a:cxn>
              <a:cxn ang="0">
                <a:pos x="360935" y="134611"/>
              </a:cxn>
              <a:cxn ang="0">
                <a:pos x="179647" y="184987"/>
              </a:cxn>
              <a:cxn ang="0">
                <a:pos x="360935" y="208936"/>
              </a:cxn>
              <a:cxn ang="0">
                <a:pos x="360935" y="239492"/>
              </a:cxn>
              <a:cxn ang="0">
                <a:pos x="301873" y="263441"/>
              </a:cxn>
              <a:cxn ang="0">
                <a:pos x="360935" y="239492"/>
              </a:cxn>
              <a:cxn ang="0">
                <a:pos x="179647" y="82583"/>
              </a:cxn>
              <a:cxn ang="0">
                <a:pos x="282186" y="105707"/>
              </a:cxn>
              <a:cxn ang="0">
                <a:pos x="136991" y="387317"/>
              </a:cxn>
              <a:cxn ang="0">
                <a:pos x="208358" y="346025"/>
              </a:cxn>
              <a:cxn ang="0">
                <a:pos x="136991" y="387317"/>
              </a:cxn>
              <a:cxn ang="0">
                <a:pos x="89413" y="317121"/>
              </a:cxn>
              <a:cxn ang="0">
                <a:pos x="163241" y="353457"/>
              </a:cxn>
              <a:cxn ang="0">
                <a:pos x="172264" y="269222"/>
              </a:cxn>
              <a:cxn ang="0">
                <a:pos x="77109" y="199026"/>
              </a:cxn>
              <a:cxn ang="0">
                <a:pos x="50039" y="151954"/>
              </a:cxn>
              <a:cxn ang="0">
                <a:pos x="5742" y="196549"/>
              </a:cxn>
              <a:cxn ang="0">
                <a:pos x="57421" y="322076"/>
              </a:cxn>
              <a:cxn ang="0">
                <a:pos x="27890" y="226279"/>
              </a:cxn>
              <a:cxn ang="0">
                <a:pos x="38554" y="199026"/>
              </a:cxn>
              <a:cxn ang="0">
                <a:pos x="95976" y="165993"/>
              </a:cxn>
              <a:cxn ang="0">
                <a:pos x="344529" y="0"/>
              </a:cxn>
              <a:cxn ang="0">
                <a:pos x="104999" y="61938"/>
              </a:cxn>
              <a:cxn ang="0">
                <a:pos x="150936" y="195723"/>
              </a:cxn>
              <a:cxn ang="0">
                <a:pos x="165702" y="47073"/>
              </a:cxn>
              <a:cxn ang="0">
                <a:pos x="307615" y="112314"/>
              </a:cxn>
              <a:cxn ang="0">
                <a:pos x="395388" y="123875"/>
              </a:cxn>
              <a:cxn ang="0">
                <a:pos x="379802" y="367496"/>
              </a:cxn>
              <a:cxn ang="0">
                <a:pos x="250194" y="413743"/>
              </a:cxn>
              <a:cxn ang="0">
                <a:pos x="441325" y="351806"/>
              </a:cxn>
              <a:cxn ang="0">
                <a:pos x="344529" y="0"/>
              </a:cxn>
            </a:cxnLst>
            <a:rect b="0" l="0" r="0" t="0"/>
            <a:pathLst>
              <a:path h="569" w="538">
                <a:moveTo>
                  <a:pt x="465" y="124"/>
                </a:moveTo>
                <a:lnTo>
                  <a:pt x="410" y="124"/>
                </a:lnTo>
                <a:cubicBezTo>
                  <a:pt x="405" y="124"/>
                  <a:pt x="401" y="120"/>
                  <a:pt x="401" y="115"/>
                </a:cubicBezTo>
                <a:lnTo>
                  <a:pt x="401" y="61"/>
                </a:lnTo>
                <a:lnTo>
                  <a:pt x="465" y="124"/>
                </a:lnTo>
                <a:close/>
                <a:moveTo>
                  <a:pt x="440" y="163"/>
                </a:moveTo>
                <a:lnTo>
                  <a:pt x="219" y="163"/>
                </a:lnTo>
                <a:lnTo>
                  <a:pt x="219" y="191"/>
                </a:lnTo>
                <a:lnTo>
                  <a:pt x="440" y="191"/>
                </a:lnTo>
                <a:lnTo>
                  <a:pt x="440" y="163"/>
                </a:lnTo>
                <a:close/>
                <a:moveTo>
                  <a:pt x="440" y="224"/>
                </a:moveTo>
                <a:lnTo>
                  <a:pt x="219" y="224"/>
                </a:lnTo>
                <a:lnTo>
                  <a:pt x="219" y="253"/>
                </a:lnTo>
                <a:lnTo>
                  <a:pt x="440" y="253"/>
                </a:lnTo>
                <a:lnTo>
                  <a:pt x="440" y="224"/>
                </a:lnTo>
                <a:close/>
                <a:moveTo>
                  <a:pt x="440" y="290"/>
                </a:moveTo>
                <a:lnTo>
                  <a:pt x="368" y="290"/>
                </a:lnTo>
                <a:lnTo>
                  <a:pt x="368" y="319"/>
                </a:lnTo>
                <a:lnTo>
                  <a:pt x="440" y="319"/>
                </a:lnTo>
                <a:lnTo>
                  <a:pt x="440" y="290"/>
                </a:lnTo>
                <a:close/>
                <a:moveTo>
                  <a:pt x="344" y="100"/>
                </a:moveTo>
                <a:lnTo>
                  <a:pt x="219" y="100"/>
                </a:lnTo>
                <a:lnTo>
                  <a:pt x="219" y="128"/>
                </a:lnTo>
                <a:lnTo>
                  <a:pt x="344" y="128"/>
                </a:lnTo>
                <a:lnTo>
                  <a:pt x="344" y="100"/>
                </a:lnTo>
                <a:close/>
                <a:moveTo>
                  <a:pt x="167" y="469"/>
                </a:moveTo>
                <a:cubicBezTo>
                  <a:pt x="217" y="529"/>
                  <a:pt x="267" y="569"/>
                  <a:pt x="278" y="562"/>
                </a:cubicBezTo>
                <a:cubicBezTo>
                  <a:pt x="290" y="556"/>
                  <a:pt x="281" y="492"/>
                  <a:pt x="254" y="419"/>
                </a:cubicBezTo>
                <a:cubicBezTo>
                  <a:pt x="240" y="428"/>
                  <a:pt x="226" y="437"/>
                  <a:pt x="211" y="446"/>
                </a:cubicBezTo>
                <a:cubicBezTo>
                  <a:pt x="197" y="454"/>
                  <a:pt x="182" y="461"/>
                  <a:pt x="167" y="469"/>
                </a:cubicBezTo>
                <a:close/>
                <a:moveTo>
                  <a:pt x="52" y="262"/>
                </a:moveTo>
                <a:cubicBezTo>
                  <a:pt x="62" y="296"/>
                  <a:pt x="82" y="337"/>
                  <a:pt x="109" y="384"/>
                </a:cubicBezTo>
                <a:cubicBezTo>
                  <a:pt x="122" y="408"/>
                  <a:pt x="138" y="431"/>
                  <a:pt x="154" y="452"/>
                </a:cubicBezTo>
                <a:cubicBezTo>
                  <a:pt x="169" y="445"/>
                  <a:pt x="184" y="437"/>
                  <a:pt x="199" y="428"/>
                </a:cubicBezTo>
                <a:cubicBezTo>
                  <a:pt x="215" y="420"/>
                  <a:pt x="230" y="409"/>
                  <a:pt x="246" y="399"/>
                </a:cubicBezTo>
                <a:cubicBezTo>
                  <a:pt x="236" y="375"/>
                  <a:pt x="224" y="350"/>
                  <a:pt x="210" y="326"/>
                </a:cubicBezTo>
                <a:cubicBezTo>
                  <a:pt x="183" y="279"/>
                  <a:pt x="157" y="241"/>
                  <a:pt x="133" y="216"/>
                </a:cubicBezTo>
                <a:cubicBezTo>
                  <a:pt x="120" y="224"/>
                  <a:pt x="108" y="233"/>
                  <a:pt x="94" y="241"/>
                </a:cubicBezTo>
                <a:cubicBezTo>
                  <a:pt x="80" y="249"/>
                  <a:pt x="66" y="255"/>
                  <a:pt x="52" y="262"/>
                </a:cubicBezTo>
                <a:close/>
                <a:moveTo>
                  <a:pt x="61" y="184"/>
                </a:moveTo>
                <a:cubicBezTo>
                  <a:pt x="53" y="188"/>
                  <a:pt x="48" y="196"/>
                  <a:pt x="46" y="206"/>
                </a:cubicBezTo>
                <a:cubicBezTo>
                  <a:pt x="32" y="210"/>
                  <a:pt x="17" y="220"/>
                  <a:pt x="7" y="238"/>
                </a:cubicBezTo>
                <a:cubicBezTo>
                  <a:pt x="0" y="254"/>
                  <a:pt x="3" y="277"/>
                  <a:pt x="12" y="294"/>
                </a:cubicBezTo>
                <a:cubicBezTo>
                  <a:pt x="29" y="323"/>
                  <a:pt x="51" y="360"/>
                  <a:pt x="70" y="390"/>
                </a:cubicBezTo>
                <a:cubicBezTo>
                  <a:pt x="82" y="395"/>
                  <a:pt x="80" y="369"/>
                  <a:pt x="75" y="362"/>
                </a:cubicBezTo>
                <a:cubicBezTo>
                  <a:pt x="60" y="339"/>
                  <a:pt x="46" y="316"/>
                  <a:pt x="34" y="274"/>
                </a:cubicBezTo>
                <a:cubicBezTo>
                  <a:pt x="31" y="254"/>
                  <a:pt x="40" y="245"/>
                  <a:pt x="46" y="236"/>
                </a:cubicBezTo>
                <a:cubicBezTo>
                  <a:pt x="47" y="238"/>
                  <a:pt x="47" y="239"/>
                  <a:pt x="47" y="241"/>
                </a:cubicBezTo>
                <a:cubicBezTo>
                  <a:pt x="59" y="236"/>
                  <a:pt x="71" y="230"/>
                  <a:pt x="83" y="224"/>
                </a:cubicBezTo>
                <a:cubicBezTo>
                  <a:pt x="95" y="217"/>
                  <a:pt x="106" y="209"/>
                  <a:pt x="117" y="201"/>
                </a:cubicBezTo>
                <a:cubicBezTo>
                  <a:pt x="95" y="182"/>
                  <a:pt x="76" y="175"/>
                  <a:pt x="61" y="184"/>
                </a:cubicBezTo>
                <a:close/>
                <a:moveTo>
                  <a:pt x="420" y="0"/>
                </a:moveTo>
                <a:lnTo>
                  <a:pt x="202" y="0"/>
                </a:lnTo>
                <a:cubicBezTo>
                  <a:pt x="161" y="0"/>
                  <a:pt x="128" y="34"/>
                  <a:pt x="128" y="75"/>
                </a:cubicBezTo>
                <a:lnTo>
                  <a:pt x="128" y="175"/>
                </a:lnTo>
                <a:cubicBezTo>
                  <a:pt x="152" y="194"/>
                  <a:pt x="166" y="211"/>
                  <a:pt x="184" y="237"/>
                </a:cubicBezTo>
                <a:lnTo>
                  <a:pt x="184" y="75"/>
                </a:lnTo>
                <a:cubicBezTo>
                  <a:pt x="184" y="65"/>
                  <a:pt x="192" y="57"/>
                  <a:pt x="202" y="57"/>
                </a:cubicBezTo>
                <a:lnTo>
                  <a:pt x="375" y="57"/>
                </a:lnTo>
                <a:lnTo>
                  <a:pt x="375" y="136"/>
                </a:lnTo>
                <a:cubicBezTo>
                  <a:pt x="375" y="144"/>
                  <a:pt x="382" y="150"/>
                  <a:pt x="389" y="150"/>
                </a:cubicBezTo>
                <a:lnTo>
                  <a:pt x="482" y="150"/>
                </a:lnTo>
                <a:lnTo>
                  <a:pt x="482" y="426"/>
                </a:lnTo>
                <a:cubicBezTo>
                  <a:pt x="482" y="437"/>
                  <a:pt x="474" y="445"/>
                  <a:pt x="463" y="445"/>
                </a:cubicBezTo>
                <a:lnTo>
                  <a:pt x="290" y="445"/>
                </a:lnTo>
                <a:cubicBezTo>
                  <a:pt x="296" y="463"/>
                  <a:pt x="301" y="482"/>
                  <a:pt x="305" y="501"/>
                </a:cubicBezTo>
                <a:lnTo>
                  <a:pt x="463" y="501"/>
                </a:lnTo>
                <a:cubicBezTo>
                  <a:pt x="505" y="501"/>
                  <a:pt x="538" y="468"/>
                  <a:pt x="538" y="426"/>
                </a:cubicBezTo>
                <a:lnTo>
                  <a:pt x="538" y="119"/>
                </a:lnTo>
                <a:lnTo>
                  <a:pt x="420" y="0"/>
                </a:lnTo>
                <a:close/>
              </a:path>
            </a:pathLst>
          </a:custGeom>
          <a:solidFill>
            <a:srgbClr val="FFFFFF">
              <a:alpha val="100000"/>
            </a:srgbClr>
          </a:solidFill>
          <a:ln w="9525">
            <a:noFill/>
          </a:ln>
        </p:spPr>
        <p:txBody>
          <a:bodyPr/>
          <a:lstStyle/>
          <a:p>
            <a:endParaRPr altLang="en-US" lang="zh-CN" sz="1600"/>
          </a:p>
        </p:txBody>
      </p:sp>
      <p:sp>
        <p:nvSpPr>
          <p:cNvPr id="42" name="Freeform 34"/>
          <p:cNvSpPr>
            <a:spLocks noEditPoints="1"/>
          </p:cNvSpPr>
          <p:nvPr/>
        </p:nvSpPr>
        <p:spPr>
          <a:xfrm>
            <a:off x="3163570" y="3462020"/>
            <a:ext cx="271780" cy="271145"/>
          </a:xfrm>
          <a:custGeom>
            <a:cxnLst>
              <a:cxn ang="0">
                <a:pos x="377240" y="358870"/>
              </a:cxn>
              <a:cxn ang="0">
                <a:pos x="334503" y="358870"/>
              </a:cxn>
              <a:cxn ang="0">
                <a:pos x="402718" y="40518"/>
              </a:cxn>
              <a:cxn ang="0">
                <a:pos x="346009" y="827"/>
              </a:cxn>
              <a:cxn ang="0">
                <a:pos x="196428" y="135610"/>
              </a:cxn>
              <a:cxn ang="0">
                <a:pos x="175059" y="166205"/>
              </a:cxn>
              <a:cxn ang="0">
                <a:pos x="156156" y="175300"/>
              </a:cxn>
              <a:cxn ang="0">
                <a:pos x="158622" y="232356"/>
              </a:cxn>
              <a:cxn ang="0">
                <a:pos x="36984" y="338197"/>
              </a:cxn>
              <a:cxn ang="0">
                <a:pos x="23834" y="415925"/>
              </a:cxn>
              <a:cxn ang="0">
                <a:pos x="86297" y="353081"/>
              </a:cxn>
              <a:cxn ang="0">
                <a:pos x="184922" y="259643"/>
              </a:cxn>
              <a:cxn ang="0">
                <a:pos x="239987" y="259643"/>
              </a:cxn>
              <a:cxn ang="0">
                <a:pos x="256425" y="224914"/>
              </a:cxn>
              <a:cxn ang="0">
                <a:pos x="280259" y="219952"/>
              </a:cxn>
              <a:cxn ang="0">
                <a:pos x="402718" y="40518"/>
              </a:cxn>
              <a:cxn ang="0">
                <a:pos x="162731" y="136437"/>
              </a:cxn>
              <a:cxn ang="0">
                <a:pos x="167662" y="130648"/>
              </a:cxn>
              <a:cxn ang="0">
                <a:pos x="180812" y="117418"/>
              </a:cxn>
              <a:cxn ang="0">
                <a:pos x="89584" y="827"/>
              </a:cxn>
              <a:cxn ang="0">
                <a:pos x="116706" y="66978"/>
              </a:cxn>
              <a:cxn ang="0">
                <a:pos x="9041" y="81862"/>
              </a:cxn>
              <a:cxn ang="0">
                <a:pos x="96159" y="186877"/>
              </a:cxn>
              <a:cxn ang="0">
                <a:pos x="125747" y="181089"/>
              </a:cxn>
              <a:cxn ang="0">
                <a:pos x="151225" y="148013"/>
              </a:cxn>
              <a:cxn ang="0">
                <a:pos x="278615" y="253028"/>
              </a:cxn>
              <a:cxn ang="0">
                <a:pos x="256425" y="276181"/>
              </a:cxn>
              <a:cxn ang="0">
                <a:pos x="307381" y="363831"/>
              </a:cxn>
              <a:cxn ang="0">
                <a:pos x="360803" y="415925"/>
              </a:cxn>
              <a:cxn ang="0">
                <a:pos x="406828" y="344813"/>
              </a:cxn>
              <a:cxn ang="0">
                <a:pos x="291765" y="240625"/>
              </a:cxn>
              <a:cxn ang="0">
                <a:pos x="273684" y="242278"/>
              </a:cxn>
            </a:cxnLst>
            <a:rect b="0" l="0" r="0" t="0"/>
            <a:pathLst>
              <a:path h="502" w="508">
                <a:moveTo>
                  <a:pt x="433" y="407"/>
                </a:moveTo>
                <a:cubicBezTo>
                  <a:pt x="447" y="407"/>
                  <a:pt x="459" y="419"/>
                  <a:pt x="459" y="434"/>
                </a:cubicBezTo>
                <a:cubicBezTo>
                  <a:pt x="459" y="448"/>
                  <a:pt x="447" y="460"/>
                  <a:pt x="433" y="460"/>
                </a:cubicBezTo>
                <a:cubicBezTo>
                  <a:pt x="418" y="460"/>
                  <a:pt x="407" y="448"/>
                  <a:pt x="407" y="434"/>
                </a:cubicBezTo>
                <a:cubicBezTo>
                  <a:pt x="407" y="419"/>
                  <a:pt x="418" y="407"/>
                  <a:pt x="433" y="407"/>
                </a:cubicBezTo>
                <a:close/>
                <a:moveTo>
                  <a:pt x="490" y="49"/>
                </a:moveTo>
                <a:lnTo>
                  <a:pt x="455" y="14"/>
                </a:lnTo>
                <a:cubicBezTo>
                  <a:pt x="446" y="5"/>
                  <a:pt x="433" y="1"/>
                  <a:pt x="421" y="1"/>
                </a:cubicBezTo>
                <a:cubicBezTo>
                  <a:pt x="409" y="1"/>
                  <a:pt x="397" y="5"/>
                  <a:pt x="388" y="14"/>
                </a:cubicBezTo>
                <a:lnTo>
                  <a:pt x="239" y="164"/>
                </a:lnTo>
                <a:cubicBezTo>
                  <a:pt x="243" y="172"/>
                  <a:pt x="240" y="186"/>
                  <a:pt x="233" y="193"/>
                </a:cubicBezTo>
                <a:cubicBezTo>
                  <a:pt x="228" y="198"/>
                  <a:pt x="220" y="201"/>
                  <a:pt x="213" y="201"/>
                </a:cubicBezTo>
                <a:cubicBezTo>
                  <a:pt x="209" y="201"/>
                  <a:pt x="206" y="200"/>
                  <a:pt x="203" y="199"/>
                </a:cubicBezTo>
                <a:lnTo>
                  <a:pt x="190" y="212"/>
                </a:lnTo>
                <a:cubicBezTo>
                  <a:pt x="172" y="230"/>
                  <a:pt x="172" y="260"/>
                  <a:pt x="190" y="279"/>
                </a:cubicBezTo>
                <a:lnTo>
                  <a:pt x="193" y="281"/>
                </a:lnTo>
                <a:lnTo>
                  <a:pt x="76" y="398"/>
                </a:lnTo>
                <a:lnTo>
                  <a:pt x="45" y="409"/>
                </a:lnTo>
                <a:lnTo>
                  <a:pt x="0" y="474"/>
                </a:lnTo>
                <a:lnTo>
                  <a:pt x="29" y="503"/>
                </a:lnTo>
                <a:lnTo>
                  <a:pt x="94" y="458"/>
                </a:lnTo>
                <a:lnTo>
                  <a:pt x="105" y="427"/>
                </a:lnTo>
                <a:lnTo>
                  <a:pt x="222" y="310"/>
                </a:lnTo>
                <a:lnTo>
                  <a:pt x="225" y="314"/>
                </a:lnTo>
                <a:cubicBezTo>
                  <a:pt x="234" y="323"/>
                  <a:pt x="247" y="328"/>
                  <a:pt x="259" y="328"/>
                </a:cubicBezTo>
                <a:cubicBezTo>
                  <a:pt x="271" y="328"/>
                  <a:pt x="283" y="323"/>
                  <a:pt x="292" y="314"/>
                </a:cubicBezTo>
                <a:lnTo>
                  <a:pt x="305" y="301"/>
                </a:lnTo>
                <a:cubicBezTo>
                  <a:pt x="301" y="292"/>
                  <a:pt x="304" y="279"/>
                  <a:pt x="312" y="272"/>
                </a:cubicBezTo>
                <a:cubicBezTo>
                  <a:pt x="316" y="267"/>
                  <a:pt x="324" y="264"/>
                  <a:pt x="331" y="264"/>
                </a:cubicBezTo>
                <a:cubicBezTo>
                  <a:pt x="335" y="264"/>
                  <a:pt x="338" y="264"/>
                  <a:pt x="341" y="266"/>
                </a:cubicBezTo>
                <a:lnTo>
                  <a:pt x="490" y="116"/>
                </a:lnTo>
                <a:cubicBezTo>
                  <a:pt x="508" y="98"/>
                  <a:pt x="508" y="68"/>
                  <a:pt x="490" y="49"/>
                </a:cubicBezTo>
                <a:close/>
                <a:moveTo>
                  <a:pt x="184" y="179"/>
                </a:moveTo>
                <a:lnTo>
                  <a:pt x="198" y="165"/>
                </a:lnTo>
                <a:lnTo>
                  <a:pt x="211" y="171"/>
                </a:lnTo>
                <a:lnTo>
                  <a:pt x="204" y="158"/>
                </a:lnTo>
                <a:lnTo>
                  <a:pt x="219" y="144"/>
                </a:lnTo>
                <a:lnTo>
                  <a:pt x="220" y="142"/>
                </a:lnTo>
                <a:cubicBezTo>
                  <a:pt x="224" y="134"/>
                  <a:pt x="225" y="126"/>
                  <a:pt x="225" y="118"/>
                </a:cubicBezTo>
                <a:cubicBezTo>
                  <a:pt x="225" y="58"/>
                  <a:pt x="168" y="0"/>
                  <a:pt x="109" y="1"/>
                </a:cubicBezTo>
                <a:cubicBezTo>
                  <a:pt x="108" y="1"/>
                  <a:pt x="102" y="8"/>
                  <a:pt x="98" y="12"/>
                </a:cubicBezTo>
                <a:cubicBezTo>
                  <a:pt x="146" y="60"/>
                  <a:pt x="142" y="52"/>
                  <a:pt x="142" y="81"/>
                </a:cubicBezTo>
                <a:cubicBezTo>
                  <a:pt x="142" y="105"/>
                  <a:pt x="104" y="143"/>
                  <a:pt x="80" y="143"/>
                </a:cubicBezTo>
                <a:cubicBezTo>
                  <a:pt x="50" y="143"/>
                  <a:pt x="60" y="148"/>
                  <a:pt x="11" y="99"/>
                </a:cubicBezTo>
                <a:cubicBezTo>
                  <a:pt x="7" y="102"/>
                  <a:pt x="0" y="109"/>
                  <a:pt x="0" y="109"/>
                </a:cubicBezTo>
                <a:cubicBezTo>
                  <a:pt x="1" y="169"/>
                  <a:pt x="58" y="226"/>
                  <a:pt x="117" y="226"/>
                </a:cubicBezTo>
                <a:cubicBezTo>
                  <a:pt x="128" y="226"/>
                  <a:pt x="140" y="223"/>
                  <a:pt x="151" y="217"/>
                </a:cubicBezTo>
                <a:lnTo>
                  <a:pt x="153" y="219"/>
                </a:lnTo>
                <a:cubicBezTo>
                  <a:pt x="157" y="209"/>
                  <a:pt x="163" y="200"/>
                  <a:pt x="171" y="192"/>
                </a:cubicBezTo>
                <a:lnTo>
                  <a:pt x="184" y="179"/>
                </a:lnTo>
                <a:close/>
                <a:moveTo>
                  <a:pt x="333" y="293"/>
                </a:moveTo>
                <a:lnTo>
                  <a:pt x="339" y="306"/>
                </a:lnTo>
                <a:lnTo>
                  <a:pt x="325" y="320"/>
                </a:lnTo>
                <a:lnTo>
                  <a:pt x="312" y="334"/>
                </a:lnTo>
                <a:cubicBezTo>
                  <a:pt x="304" y="341"/>
                  <a:pt x="295" y="347"/>
                  <a:pt x="285" y="351"/>
                </a:cubicBezTo>
                <a:lnTo>
                  <a:pt x="374" y="440"/>
                </a:lnTo>
                <a:lnTo>
                  <a:pt x="416" y="497"/>
                </a:lnTo>
                <a:lnTo>
                  <a:pt x="439" y="503"/>
                </a:lnTo>
                <a:lnTo>
                  <a:pt x="501" y="440"/>
                </a:lnTo>
                <a:lnTo>
                  <a:pt x="495" y="417"/>
                </a:lnTo>
                <a:lnTo>
                  <a:pt x="439" y="375"/>
                </a:lnTo>
                <a:lnTo>
                  <a:pt x="355" y="291"/>
                </a:lnTo>
                <a:lnTo>
                  <a:pt x="346" y="299"/>
                </a:lnTo>
                <a:lnTo>
                  <a:pt x="333" y="293"/>
                </a:lnTo>
                <a:close/>
              </a:path>
            </a:pathLst>
          </a:custGeom>
          <a:solidFill>
            <a:srgbClr val="FFFFFF">
              <a:alpha val="100000"/>
            </a:srgbClr>
          </a:solidFill>
          <a:ln w="9525">
            <a:noFill/>
          </a:ln>
        </p:spPr>
        <p:txBody>
          <a:bodyPr/>
          <a:lstStyle/>
          <a:p>
            <a:endParaRPr altLang="en-US" lang="zh-CN" sz="1600"/>
          </a:p>
        </p:txBody>
      </p:sp>
      <p:sp>
        <p:nvSpPr>
          <p:cNvPr id="43" name="Freeform 35"/>
          <p:cNvSpPr>
            <a:spLocks noEditPoints="1"/>
          </p:cNvSpPr>
          <p:nvPr/>
        </p:nvSpPr>
        <p:spPr>
          <a:xfrm>
            <a:off x="3145790" y="2190750"/>
            <a:ext cx="303530" cy="306070"/>
          </a:xfrm>
          <a:custGeom>
            <a:cxnLst>
              <a:cxn ang="0">
                <a:pos x="331145" y="235363"/>
              </a:cxn>
              <a:cxn ang="0">
                <a:pos x="248975" y="182509"/>
              </a:cxn>
              <a:cxn ang="0">
                <a:pos x="139689" y="208936"/>
              </a:cxn>
              <a:cxn ang="0">
                <a:pos x="275269" y="323727"/>
              </a:cxn>
              <a:cxn ang="0">
                <a:pos x="414958" y="369974"/>
              </a:cxn>
              <a:cxn ang="0">
                <a:pos x="405919" y="191594"/>
              </a:cxn>
              <a:cxn ang="0">
                <a:pos x="379625" y="161864"/>
              </a:cxn>
              <a:cxn ang="0">
                <a:pos x="391129" y="139566"/>
              </a:cxn>
              <a:cxn ang="0">
                <a:pos x="408384" y="79280"/>
              </a:cxn>
              <a:cxn ang="0">
                <a:pos x="340183" y="66067"/>
              </a:cxn>
              <a:cxn ang="0">
                <a:pos x="294990" y="85887"/>
              </a:cxn>
              <a:cxn ang="0">
                <a:pos x="277734" y="55331"/>
              </a:cxn>
              <a:cxn ang="0">
                <a:pos x="247331" y="0"/>
              </a:cxn>
              <a:cxn ang="0">
                <a:pos x="189812" y="39640"/>
              </a:cxn>
              <a:cxn ang="0">
                <a:pos x="189812" y="61938"/>
              </a:cxn>
              <a:cxn ang="0">
                <a:pos x="189812" y="64415"/>
              </a:cxn>
              <a:cxn ang="0">
                <a:pos x="188169" y="69370"/>
              </a:cxn>
              <a:cxn ang="0">
                <a:pos x="186526" y="71848"/>
              </a:cxn>
              <a:cxn ang="0">
                <a:pos x="142976" y="80932"/>
              </a:cxn>
              <a:cxn ang="0">
                <a:pos x="120790" y="58634"/>
              </a:cxn>
              <a:cxn ang="0">
                <a:pos x="58341" y="120572"/>
              </a:cxn>
              <a:cxn ang="0">
                <a:pos x="81348" y="144521"/>
              </a:cxn>
              <a:cxn ang="0">
                <a:pos x="83813" y="147824"/>
              </a:cxn>
              <a:cxn ang="0">
                <a:pos x="85457" y="151954"/>
              </a:cxn>
              <a:cxn ang="0">
                <a:pos x="86278" y="155257"/>
              </a:cxn>
              <a:cxn ang="0">
                <a:pos x="78061" y="182509"/>
              </a:cxn>
              <a:cxn ang="0">
                <a:pos x="38620" y="190768"/>
              </a:cxn>
              <a:cxn ang="0">
                <a:pos x="0" y="247750"/>
              </a:cxn>
              <a:cxn ang="0">
                <a:pos x="60806" y="278306"/>
              </a:cxn>
              <a:cxn ang="0">
                <a:pos x="65736" y="279958"/>
              </a:cxn>
              <a:cxn ang="0">
                <a:pos x="80526" y="326205"/>
              </a:cxn>
              <a:cxn ang="0">
                <a:pos x="64093" y="341896"/>
              </a:cxn>
              <a:cxn ang="0">
                <a:pos x="77240" y="410440"/>
              </a:cxn>
              <a:cxn ang="0">
                <a:pos x="142154" y="388142"/>
              </a:cxn>
              <a:cxn ang="0">
                <a:pos x="143797" y="386491"/>
              </a:cxn>
              <a:cxn ang="0">
                <a:pos x="147906" y="384839"/>
              </a:cxn>
              <a:cxn ang="0">
                <a:pos x="151193" y="383187"/>
              </a:cxn>
              <a:cxn ang="0">
                <a:pos x="153658" y="382362"/>
              </a:cxn>
              <a:cxn ang="0">
                <a:pos x="158588" y="382362"/>
              </a:cxn>
              <a:cxn ang="0">
                <a:pos x="188991" y="414569"/>
              </a:cxn>
              <a:cxn ang="0">
                <a:pos x="218572" y="469900"/>
              </a:cxn>
              <a:cxn ang="0">
                <a:pos x="276091" y="431086"/>
              </a:cxn>
              <a:cxn ang="0">
                <a:pos x="276913" y="407962"/>
              </a:cxn>
              <a:cxn ang="0">
                <a:pos x="284308" y="391446"/>
              </a:cxn>
              <a:cxn ang="0">
                <a:pos x="291703" y="385665"/>
              </a:cxn>
              <a:cxn ang="0">
                <a:pos x="294990" y="384839"/>
              </a:cxn>
              <a:cxn ang="0">
                <a:pos x="105177" y="234537"/>
              </a:cxn>
              <a:cxn ang="0">
                <a:pos x="356617" y="270048"/>
              </a:cxn>
              <a:cxn ang="0">
                <a:pos x="397702" y="281610"/>
              </a:cxn>
              <a:cxn ang="0">
                <a:pos x="427283" y="279132"/>
              </a:cxn>
              <a:cxn ang="0">
                <a:pos x="466725" y="222150"/>
              </a:cxn>
              <a:cxn ang="0">
                <a:pos x="390307" y="407962"/>
              </a:cxn>
              <a:cxn ang="0">
                <a:pos x="405919" y="391446"/>
              </a:cxn>
            </a:cxnLst>
            <a:rect b="0" l="0" r="0" t="0"/>
            <a:pathLst>
              <a:path h="569" w="568">
                <a:moveTo>
                  <a:pt x="505" y="448"/>
                </a:moveTo>
                <a:lnTo>
                  <a:pt x="391" y="335"/>
                </a:lnTo>
                <a:cubicBezTo>
                  <a:pt x="398" y="320"/>
                  <a:pt x="403" y="303"/>
                  <a:pt x="403" y="285"/>
                </a:cubicBezTo>
                <a:cubicBezTo>
                  <a:pt x="403" y="219"/>
                  <a:pt x="349" y="166"/>
                  <a:pt x="284" y="166"/>
                </a:cubicBezTo>
                <a:cubicBezTo>
                  <a:pt x="273" y="166"/>
                  <a:pt x="262" y="168"/>
                  <a:pt x="252" y="170"/>
                </a:cubicBezTo>
                <a:lnTo>
                  <a:pt x="303" y="221"/>
                </a:lnTo>
                <a:cubicBezTo>
                  <a:pt x="324" y="242"/>
                  <a:pt x="322" y="277"/>
                  <a:pt x="300" y="300"/>
                </a:cubicBezTo>
                <a:cubicBezTo>
                  <a:pt x="277" y="323"/>
                  <a:pt x="241" y="324"/>
                  <a:pt x="220" y="303"/>
                </a:cubicBezTo>
                <a:lnTo>
                  <a:pt x="170" y="253"/>
                </a:lnTo>
                <a:cubicBezTo>
                  <a:pt x="167" y="263"/>
                  <a:pt x="165" y="274"/>
                  <a:pt x="165" y="285"/>
                </a:cubicBezTo>
                <a:cubicBezTo>
                  <a:pt x="165" y="350"/>
                  <a:pt x="219" y="403"/>
                  <a:pt x="284" y="403"/>
                </a:cubicBezTo>
                <a:cubicBezTo>
                  <a:pt x="302" y="403"/>
                  <a:pt x="319" y="399"/>
                  <a:pt x="335" y="392"/>
                </a:cubicBezTo>
                <a:lnTo>
                  <a:pt x="449" y="505"/>
                </a:lnTo>
                <a:cubicBezTo>
                  <a:pt x="463" y="519"/>
                  <a:pt x="487" y="518"/>
                  <a:pt x="503" y="502"/>
                </a:cubicBezTo>
                <a:cubicBezTo>
                  <a:pt x="518" y="487"/>
                  <a:pt x="519" y="463"/>
                  <a:pt x="505" y="448"/>
                </a:cubicBezTo>
                <a:close/>
                <a:moveTo>
                  <a:pt x="532" y="232"/>
                </a:moveTo>
                <a:lnTo>
                  <a:pt x="521" y="232"/>
                </a:lnTo>
                <a:lnTo>
                  <a:pt x="494" y="232"/>
                </a:lnTo>
                <a:cubicBezTo>
                  <a:pt x="488" y="231"/>
                  <a:pt x="483" y="229"/>
                  <a:pt x="479" y="226"/>
                </a:cubicBezTo>
                <a:cubicBezTo>
                  <a:pt x="479" y="226"/>
                  <a:pt x="478" y="226"/>
                  <a:pt x="478" y="226"/>
                </a:cubicBezTo>
                <a:cubicBezTo>
                  <a:pt x="469" y="220"/>
                  <a:pt x="462" y="209"/>
                  <a:pt x="462" y="196"/>
                </a:cubicBezTo>
                <a:cubicBezTo>
                  <a:pt x="462" y="193"/>
                  <a:pt x="463" y="189"/>
                  <a:pt x="464" y="185"/>
                </a:cubicBezTo>
                <a:cubicBezTo>
                  <a:pt x="465" y="181"/>
                  <a:pt x="467" y="178"/>
                  <a:pt x="470" y="175"/>
                </a:cubicBezTo>
                <a:lnTo>
                  <a:pt x="476" y="169"/>
                </a:lnTo>
                <a:lnTo>
                  <a:pt x="489" y="155"/>
                </a:lnTo>
                <a:lnTo>
                  <a:pt x="497" y="147"/>
                </a:lnTo>
                <a:cubicBezTo>
                  <a:pt x="509" y="132"/>
                  <a:pt x="509" y="111"/>
                  <a:pt x="497" y="96"/>
                </a:cubicBezTo>
                <a:lnTo>
                  <a:pt x="473" y="72"/>
                </a:lnTo>
                <a:cubicBezTo>
                  <a:pt x="459" y="60"/>
                  <a:pt x="437" y="60"/>
                  <a:pt x="422" y="72"/>
                </a:cubicBezTo>
                <a:lnTo>
                  <a:pt x="414" y="80"/>
                </a:lnTo>
                <a:lnTo>
                  <a:pt x="395" y="99"/>
                </a:lnTo>
                <a:cubicBezTo>
                  <a:pt x="385" y="107"/>
                  <a:pt x="371" y="109"/>
                  <a:pt x="359" y="104"/>
                </a:cubicBezTo>
                <a:cubicBezTo>
                  <a:pt x="355" y="102"/>
                  <a:pt x="351" y="99"/>
                  <a:pt x="348" y="96"/>
                </a:cubicBezTo>
                <a:cubicBezTo>
                  <a:pt x="342" y="90"/>
                  <a:pt x="339" y="83"/>
                  <a:pt x="338" y="75"/>
                </a:cubicBezTo>
                <a:lnTo>
                  <a:pt x="338" y="67"/>
                </a:lnTo>
                <a:lnTo>
                  <a:pt x="338" y="48"/>
                </a:lnTo>
                <a:lnTo>
                  <a:pt x="338" y="36"/>
                </a:lnTo>
                <a:cubicBezTo>
                  <a:pt x="335" y="17"/>
                  <a:pt x="320" y="3"/>
                  <a:pt x="301" y="0"/>
                </a:cubicBezTo>
                <a:lnTo>
                  <a:pt x="268" y="0"/>
                </a:lnTo>
                <a:cubicBezTo>
                  <a:pt x="249" y="2"/>
                  <a:pt x="234" y="17"/>
                  <a:pt x="231" y="36"/>
                </a:cubicBezTo>
                <a:lnTo>
                  <a:pt x="231" y="48"/>
                </a:lnTo>
                <a:lnTo>
                  <a:pt x="231" y="67"/>
                </a:lnTo>
                <a:lnTo>
                  <a:pt x="231" y="74"/>
                </a:lnTo>
                <a:lnTo>
                  <a:pt x="231" y="75"/>
                </a:lnTo>
                <a:cubicBezTo>
                  <a:pt x="231" y="76"/>
                  <a:pt x="231" y="77"/>
                  <a:pt x="231" y="77"/>
                </a:cubicBezTo>
                <a:cubicBezTo>
                  <a:pt x="231" y="78"/>
                  <a:pt x="231" y="78"/>
                  <a:pt x="231" y="78"/>
                </a:cubicBezTo>
                <a:cubicBezTo>
                  <a:pt x="230" y="79"/>
                  <a:pt x="230" y="80"/>
                  <a:pt x="230" y="81"/>
                </a:cubicBezTo>
                <a:cubicBezTo>
                  <a:pt x="230" y="81"/>
                  <a:pt x="230" y="81"/>
                  <a:pt x="230" y="81"/>
                </a:cubicBezTo>
                <a:cubicBezTo>
                  <a:pt x="230" y="82"/>
                  <a:pt x="229" y="83"/>
                  <a:pt x="229" y="84"/>
                </a:cubicBezTo>
                <a:cubicBezTo>
                  <a:pt x="229" y="84"/>
                  <a:pt x="229" y="84"/>
                  <a:pt x="229" y="84"/>
                </a:cubicBezTo>
                <a:cubicBezTo>
                  <a:pt x="228" y="85"/>
                  <a:pt x="228" y="86"/>
                  <a:pt x="227" y="87"/>
                </a:cubicBezTo>
                <a:cubicBezTo>
                  <a:pt x="227" y="87"/>
                  <a:pt x="227" y="87"/>
                  <a:pt x="227" y="87"/>
                </a:cubicBezTo>
                <a:cubicBezTo>
                  <a:pt x="225" y="91"/>
                  <a:pt x="222" y="95"/>
                  <a:pt x="219" y="98"/>
                </a:cubicBezTo>
                <a:cubicBezTo>
                  <a:pt x="213" y="103"/>
                  <a:pt x="205" y="106"/>
                  <a:pt x="196" y="106"/>
                </a:cubicBezTo>
                <a:cubicBezTo>
                  <a:pt x="187" y="106"/>
                  <a:pt x="180" y="103"/>
                  <a:pt x="174" y="98"/>
                </a:cubicBezTo>
                <a:lnTo>
                  <a:pt x="168" y="92"/>
                </a:lnTo>
                <a:lnTo>
                  <a:pt x="155" y="79"/>
                </a:lnTo>
                <a:lnTo>
                  <a:pt x="147" y="71"/>
                </a:lnTo>
                <a:cubicBezTo>
                  <a:pt x="131" y="59"/>
                  <a:pt x="110" y="60"/>
                  <a:pt x="95" y="71"/>
                </a:cubicBezTo>
                <a:lnTo>
                  <a:pt x="72" y="95"/>
                </a:lnTo>
                <a:cubicBezTo>
                  <a:pt x="60" y="110"/>
                  <a:pt x="60" y="131"/>
                  <a:pt x="71" y="146"/>
                </a:cubicBezTo>
                <a:lnTo>
                  <a:pt x="79" y="154"/>
                </a:lnTo>
                <a:lnTo>
                  <a:pt x="98" y="173"/>
                </a:lnTo>
                <a:cubicBezTo>
                  <a:pt x="99" y="174"/>
                  <a:pt x="99" y="174"/>
                  <a:pt x="99" y="175"/>
                </a:cubicBezTo>
                <a:cubicBezTo>
                  <a:pt x="99" y="175"/>
                  <a:pt x="100" y="176"/>
                  <a:pt x="100" y="176"/>
                </a:cubicBezTo>
                <a:cubicBezTo>
                  <a:pt x="100" y="177"/>
                  <a:pt x="101" y="177"/>
                  <a:pt x="101" y="178"/>
                </a:cubicBezTo>
                <a:cubicBezTo>
                  <a:pt x="101" y="178"/>
                  <a:pt x="101" y="178"/>
                  <a:pt x="102" y="179"/>
                </a:cubicBezTo>
                <a:cubicBezTo>
                  <a:pt x="102" y="179"/>
                  <a:pt x="102" y="180"/>
                  <a:pt x="103" y="181"/>
                </a:cubicBezTo>
                <a:cubicBezTo>
                  <a:pt x="103" y="181"/>
                  <a:pt x="103" y="181"/>
                  <a:pt x="103" y="182"/>
                </a:cubicBezTo>
                <a:cubicBezTo>
                  <a:pt x="103" y="182"/>
                  <a:pt x="104" y="183"/>
                  <a:pt x="104" y="184"/>
                </a:cubicBezTo>
                <a:cubicBezTo>
                  <a:pt x="104" y="184"/>
                  <a:pt x="104" y="184"/>
                  <a:pt x="104" y="185"/>
                </a:cubicBezTo>
                <a:cubicBezTo>
                  <a:pt x="105" y="186"/>
                  <a:pt x="105" y="187"/>
                  <a:pt x="105" y="188"/>
                </a:cubicBezTo>
                <a:cubicBezTo>
                  <a:pt x="105" y="188"/>
                  <a:pt x="105" y="188"/>
                  <a:pt x="105" y="188"/>
                </a:cubicBezTo>
                <a:cubicBezTo>
                  <a:pt x="105" y="189"/>
                  <a:pt x="105" y="190"/>
                  <a:pt x="106" y="191"/>
                </a:cubicBezTo>
                <a:cubicBezTo>
                  <a:pt x="106" y="191"/>
                  <a:pt x="106" y="191"/>
                  <a:pt x="106" y="191"/>
                </a:cubicBezTo>
                <a:cubicBezTo>
                  <a:pt x="107" y="202"/>
                  <a:pt x="104" y="213"/>
                  <a:pt x="95" y="221"/>
                </a:cubicBezTo>
                <a:cubicBezTo>
                  <a:pt x="89" y="226"/>
                  <a:pt x="82" y="230"/>
                  <a:pt x="74" y="231"/>
                </a:cubicBezTo>
                <a:lnTo>
                  <a:pt x="66" y="231"/>
                </a:lnTo>
                <a:lnTo>
                  <a:pt x="47" y="231"/>
                </a:lnTo>
                <a:lnTo>
                  <a:pt x="36" y="231"/>
                </a:lnTo>
                <a:cubicBezTo>
                  <a:pt x="17" y="233"/>
                  <a:pt x="2" y="248"/>
                  <a:pt x="0" y="267"/>
                </a:cubicBezTo>
                <a:lnTo>
                  <a:pt x="0" y="300"/>
                </a:lnTo>
                <a:cubicBezTo>
                  <a:pt x="2" y="319"/>
                  <a:pt x="17" y="334"/>
                  <a:pt x="35" y="337"/>
                </a:cubicBezTo>
                <a:lnTo>
                  <a:pt x="47" y="337"/>
                </a:lnTo>
                <a:lnTo>
                  <a:pt x="74" y="337"/>
                </a:lnTo>
                <a:cubicBezTo>
                  <a:pt x="75" y="337"/>
                  <a:pt x="76" y="338"/>
                  <a:pt x="77" y="338"/>
                </a:cubicBezTo>
                <a:cubicBezTo>
                  <a:pt x="77" y="338"/>
                  <a:pt x="78" y="338"/>
                  <a:pt x="78" y="338"/>
                </a:cubicBezTo>
                <a:cubicBezTo>
                  <a:pt x="79" y="338"/>
                  <a:pt x="80" y="338"/>
                  <a:pt x="80" y="339"/>
                </a:cubicBezTo>
                <a:cubicBezTo>
                  <a:pt x="95" y="343"/>
                  <a:pt x="105" y="357"/>
                  <a:pt x="105" y="373"/>
                </a:cubicBezTo>
                <a:cubicBezTo>
                  <a:pt x="105" y="381"/>
                  <a:pt x="103" y="389"/>
                  <a:pt x="98" y="395"/>
                </a:cubicBezTo>
                <a:lnTo>
                  <a:pt x="92" y="400"/>
                </a:lnTo>
                <a:lnTo>
                  <a:pt x="78" y="414"/>
                </a:lnTo>
                <a:lnTo>
                  <a:pt x="70" y="422"/>
                </a:lnTo>
                <a:cubicBezTo>
                  <a:pt x="59" y="437"/>
                  <a:pt x="59" y="458"/>
                  <a:pt x="71" y="473"/>
                </a:cubicBezTo>
                <a:lnTo>
                  <a:pt x="94" y="497"/>
                </a:lnTo>
                <a:cubicBezTo>
                  <a:pt x="109" y="509"/>
                  <a:pt x="130" y="509"/>
                  <a:pt x="145" y="497"/>
                </a:cubicBezTo>
                <a:lnTo>
                  <a:pt x="154" y="489"/>
                </a:lnTo>
                <a:lnTo>
                  <a:pt x="173" y="470"/>
                </a:lnTo>
                <a:cubicBezTo>
                  <a:pt x="173" y="470"/>
                  <a:pt x="173" y="470"/>
                  <a:pt x="173" y="470"/>
                </a:cubicBezTo>
                <a:cubicBezTo>
                  <a:pt x="174" y="469"/>
                  <a:pt x="175" y="469"/>
                  <a:pt x="175" y="468"/>
                </a:cubicBezTo>
                <a:cubicBezTo>
                  <a:pt x="176" y="468"/>
                  <a:pt x="176" y="468"/>
                  <a:pt x="176" y="468"/>
                </a:cubicBezTo>
                <a:cubicBezTo>
                  <a:pt x="177" y="467"/>
                  <a:pt x="178" y="467"/>
                  <a:pt x="178" y="467"/>
                </a:cubicBezTo>
                <a:cubicBezTo>
                  <a:pt x="179" y="466"/>
                  <a:pt x="180" y="466"/>
                  <a:pt x="180" y="466"/>
                </a:cubicBezTo>
                <a:cubicBezTo>
                  <a:pt x="180" y="466"/>
                  <a:pt x="181" y="465"/>
                  <a:pt x="181" y="465"/>
                </a:cubicBezTo>
                <a:cubicBezTo>
                  <a:pt x="182" y="465"/>
                  <a:pt x="183" y="465"/>
                  <a:pt x="184" y="464"/>
                </a:cubicBezTo>
                <a:cubicBezTo>
                  <a:pt x="184" y="464"/>
                  <a:pt x="184" y="464"/>
                  <a:pt x="184" y="464"/>
                </a:cubicBezTo>
                <a:cubicBezTo>
                  <a:pt x="184" y="464"/>
                  <a:pt x="184" y="464"/>
                  <a:pt x="184" y="464"/>
                </a:cubicBezTo>
                <a:cubicBezTo>
                  <a:pt x="185" y="464"/>
                  <a:pt x="186" y="464"/>
                  <a:pt x="187" y="463"/>
                </a:cubicBezTo>
                <a:cubicBezTo>
                  <a:pt x="187" y="463"/>
                  <a:pt x="187" y="463"/>
                  <a:pt x="187" y="463"/>
                </a:cubicBezTo>
                <a:cubicBezTo>
                  <a:pt x="188" y="463"/>
                  <a:pt x="189" y="463"/>
                  <a:pt x="190" y="463"/>
                </a:cubicBezTo>
                <a:cubicBezTo>
                  <a:pt x="190" y="463"/>
                  <a:pt x="190" y="463"/>
                  <a:pt x="190" y="463"/>
                </a:cubicBezTo>
                <a:cubicBezTo>
                  <a:pt x="191" y="463"/>
                  <a:pt x="192" y="463"/>
                  <a:pt x="193" y="463"/>
                </a:cubicBezTo>
                <a:cubicBezTo>
                  <a:pt x="203" y="462"/>
                  <a:pt x="213" y="466"/>
                  <a:pt x="220" y="473"/>
                </a:cubicBezTo>
                <a:cubicBezTo>
                  <a:pt x="226" y="479"/>
                  <a:pt x="229" y="486"/>
                  <a:pt x="230" y="494"/>
                </a:cubicBezTo>
                <a:lnTo>
                  <a:pt x="230" y="502"/>
                </a:lnTo>
                <a:lnTo>
                  <a:pt x="230" y="521"/>
                </a:lnTo>
                <a:lnTo>
                  <a:pt x="230" y="533"/>
                </a:lnTo>
                <a:cubicBezTo>
                  <a:pt x="232" y="552"/>
                  <a:pt x="247" y="566"/>
                  <a:pt x="266" y="569"/>
                </a:cubicBezTo>
                <a:lnTo>
                  <a:pt x="300" y="569"/>
                </a:lnTo>
                <a:cubicBezTo>
                  <a:pt x="319" y="567"/>
                  <a:pt x="334" y="552"/>
                  <a:pt x="336" y="533"/>
                </a:cubicBezTo>
                <a:lnTo>
                  <a:pt x="336" y="522"/>
                </a:lnTo>
                <a:lnTo>
                  <a:pt x="337" y="502"/>
                </a:lnTo>
                <a:lnTo>
                  <a:pt x="337" y="495"/>
                </a:lnTo>
                <a:lnTo>
                  <a:pt x="337" y="494"/>
                </a:lnTo>
                <a:cubicBezTo>
                  <a:pt x="337" y="488"/>
                  <a:pt x="340" y="482"/>
                  <a:pt x="344" y="477"/>
                </a:cubicBezTo>
                <a:cubicBezTo>
                  <a:pt x="344" y="476"/>
                  <a:pt x="344" y="476"/>
                  <a:pt x="345" y="476"/>
                </a:cubicBezTo>
                <a:cubicBezTo>
                  <a:pt x="345" y="475"/>
                  <a:pt x="346" y="475"/>
                  <a:pt x="346" y="474"/>
                </a:cubicBezTo>
                <a:cubicBezTo>
                  <a:pt x="348" y="472"/>
                  <a:pt x="350" y="470"/>
                  <a:pt x="353" y="468"/>
                </a:cubicBezTo>
                <a:cubicBezTo>
                  <a:pt x="354" y="468"/>
                  <a:pt x="355" y="467"/>
                  <a:pt x="355" y="467"/>
                </a:cubicBezTo>
                <a:cubicBezTo>
                  <a:pt x="356" y="467"/>
                  <a:pt x="356" y="467"/>
                  <a:pt x="356" y="467"/>
                </a:cubicBezTo>
                <a:cubicBezTo>
                  <a:pt x="356" y="467"/>
                  <a:pt x="357" y="467"/>
                  <a:pt x="357" y="466"/>
                </a:cubicBezTo>
                <a:cubicBezTo>
                  <a:pt x="357" y="466"/>
                  <a:pt x="358" y="466"/>
                  <a:pt x="359" y="466"/>
                </a:cubicBezTo>
                <a:lnTo>
                  <a:pt x="327" y="434"/>
                </a:lnTo>
                <a:cubicBezTo>
                  <a:pt x="313" y="438"/>
                  <a:pt x="299" y="440"/>
                  <a:pt x="283" y="440"/>
                </a:cubicBezTo>
                <a:cubicBezTo>
                  <a:pt x="197" y="440"/>
                  <a:pt x="128" y="370"/>
                  <a:pt x="128" y="284"/>
                </a:cubicBezTo>
                <a:cubicBezTo>
                  <a:pt x="128" y="198"/>
                  <a:pt x="198" y="129"/>
                  <a:pt x="284" y="129"/>
                </a:cubicBezTo>
                <a:cubicBezTo>
                  <a:pt x="370" y="129"/>
                  <a:pt x="440" y="199"/>
                  <a:pt x="440" y="285"/>
                </a:cubicBezTo>
                <a:cubicBezTo>
                  <a:pt x="439" y="300"/>
                  <a:pt x="437" y="314"/>
                  <a:pt x="434" y="327"/>
                </a:cubicBezTo>
                <a:lnTo>
                  <a:pt x="465" y="359"/>
                </a:lnTo>
                <a:cubicBezTo>
                  <a:pt x="467" y="355"/>
                  <a:pt x="469" y="351"/>
                  <a:pt x="472" y="348"/>
                </a:cubicBezTo>
                <a:cubicBezTo>
                  <a:pt x="476" y="345"/>
                  <a:pt x="480" y="343"/>
                  <a:pt x="484" y="341"/>
                </a:cubicBezTo>
                <a:cubicBezTo>
                  <a:pt x="487" y="340"/>
                  <a:pt x="490" y="339"/>
                  <a:pt x="493" y="338"/>
                </a:cubicBezTo>
                <a:lnTo>
                  <a:pt x="502" y="338"/>
                </a:lnTo>
                <a:lnTo>
                  <a:pt x="520" y="338"/>
                </a:lnTo>
                <a:lnTo>
                  <a:pt x="532" y="338"/>
                </a:lnTo>
                <a:cubicBezTo>
                  <a:pt x="551" y="336"/>
                  <a:pt x="566" y="321"/>
                  <a:pt x="568" y="302"/>
                </a:cubicBezTo>
                <a:lnTo>
                  <a:pt x="568" y="269"/>
                </a:lnTo>
                <a:cubicBezTo>
                  <a:pt x="566" y="250"/>
                  <a:pt x="551" y="235"/>
                  <a:pt x="532" y="232"/>
                </a:cubicBezTo>
                <a:close/>
                <a:moveTo>
                  <a:pt x="475" y="494"/>
                </a:moveTo>
                <a:lnTo>
                  <a:pt x="475" y="494"/>
                </a:lnTo>
                <a:cubicBezTo>
                  <a:pt x="463" y="494"/>
                  <a:pt x="455" y="485"/>
                  <a:pt x="455" y="474"/>
                </a:cubicBezTo>
                <a:cubicBezTo>
                  <a:pt x="455" y="463"/>
                  <a:pt x="463" y="454"/>
                  <a:pt x="475" y="454"/>
                </a:cubicBezTo>
                <a:cubicBezTo>
                  <a:pt x="485" y="454"/>
                  <a:pt x="494" y="463"/>
                  <a:pt x="494" y="474"/>
                </a:cubicBezTo>
                <a:cubicBezTo>
                  <a:pt x="494" y="485"/>
                  <a:pt x="485" y="494"/>
                  <a:pt x="475" y="494"/>
                </a:cubicBezTo>
                <a:close/>
              </a:path>
            </a:pathLst>
          </a:custGeom>
          <a:solidFill>
            <a:srgbClr val="FFFFFF">
              <a:alpha val="100000"/>
            </a:srgbClr>
          </a:solidFill>
          <a:ln w="9525">
            <a:noFill/>
          </a:ln>
        </p:spPr>
        <p:txBody>
          <a:bodyPr/>
          <a:lstStyle/>
          <a:p>
            <a:endParaRPr altLang="en-US" lang="zh-CN" sz="1600"/>
          </a:p>
        </p:txBody>
      </p:sp>
      <p:sp>
        <p:nvSpPr>
          <p:cNvPr id="44" name="Freeform 36"/>
          <p:cNvSpPr>
            <a:spLocks noEditPoints="1"/>
          </p:cNvSpPr>
          <p:nvPr/>
        </p:nvSpPr>
        <p:spPr>
          <a:xfrm>
            <a:off x="3139440" y="4097020"/>
            <a:ext cx="308610" cy="295275"/>
          </a:xfrm>
          <a:custGeom>
            <a:cxnLst>
              <a:cxn ang="0">
                <a:pos x="198391" y="411925"/>
              </a:cxn>
              <a:cxn ang="0">
                <a:pos x="198391" y="432562"/>
              </a:cxn>
              <a:cxn ang="0">
                <a:pos x="287749" y="422656"/>
              </a:cxn>
              <a:cxn ang="0">
                <a:pos x="277092" y="379730"/>
              </a:cxn>
              <a:cxn ang="0">
                <a:pos x="198391" y="379730"/>
              </a:cxn>
              <a:cxn ang="0">
                <a:pos x="198391" y="400368"/>
              </a:cxn>
              <a:cxn ang="0">
                <a:pos x="287749" y="390462"/>
              </a:cxn>
              <a:cxn ang="0">
                <a:pos x="237741" y="454025"/>
              </a:cxn>
              <a:cxn ang="0">
                <a:pos x="272173" y="441643"/>
              </a:cxn>
              <a:cxn ang="0">
                <a:pos x="237741" y="454025"/>
              </a:cxn>
              <a:cxn ang="0">
                <a:pos x="238561" y="122174"/>
              </a:cxn>
              <a:cxn ang="0">
                <a:pos x="127069" y="227013"/>
              </a:cxn>
              <a:cxn ang="0">
                <a:pos x="193472" y="367348"/>
              </a:cxn>
              <a:cxn ang="0">
                <a:pos x="238561" y="371475"/>
              </a:cxn>
              <a:cxn ang="0">
                <a:pos x="295127" y="336804"/>
              </a:cxn>
              <a:cxn ang="0">
                <a:pos x="238561" y="122174"/>
              </a:cxn>
              <a:cxn ang="0">
                <a:pos x="93457" y="245999"/>
              </a:cxn>
              <a:cxn ang="0">
                <a:pos x="18036" y="231140"/>
              </a:cxn>
              <a:cxn ang="0">
                <a:pos x="18036" y="260858"/>
              </a:cxn>
              <a:cxn ang="0">
                <a:pos x="93457" y="245999"/>
              </a:cxn>
              <a:cxn ang="0">
                <a:pos x="456627" y="231140"/>
              </a:cxn>
              <a:cxn ang="0">
                <a:pos x="381206" y="245999"/>
              </a:cxn>
              <a:cxn ang="0">
                <a:pos x="456627" y="260858"/>
              </a:cxn>
              <a:cxn ang="0">
                <a:pos x="456627" y="231140"/>
              </a:cxn>
              <a:cxn ang="0">
                <a:pos x="363170" y="138684"/>
              </a:cxn>
              <a:cxn ang="0">
                <a:pos x="405800" y="74295"/>
              </a:cxn>
              <a:cxn ang="0">
                <a:pos x="342676" y="117221"/>
              </a:cxn>
              <a:cxn ang="0">
                <a:pos x="363170" y="138684"/>
              </a:cxn>
              <a:cxn ang="0">
                <a:pos x="236102" y="94107"/>
              </a:cxn>
              <a:cxn ang="0">
                <a:pos x="250858" y="18161"/>
              </a:cxn>
              <a:cxn ang="0">
                <a:pos x="221345" y="18161"/>
              </a:cxn>
              <a:cxn ang="0">
                <a:pos x="236102" y="94107"/>
              </a:cxn>
              <a:cxn ang="0">
                <a:pos x="106574" y="132080"/>
              </a:cxn>
              <a:cxn ang="0">
                <a:pos x="127888" y="111443"/>
              </a:cxn>
              <a:cxn ang="0">
                <a:pos x="63944" y="68517"/>
              </a:cxn>
              <a:cxn ang="0">
                <a:pos x="106574" y="132080"/>
              </a:cxn>
              <a:cxn ang="0">
                <a:pos x="111493" y="353314"/>
              </a:cxn>
              <a:cxn ang="0">
                <a:pos x="68863" y="417703"/>
              </a:cxn>
              <a:cxn ang="0">
                <a:pos x="132807" y="374777"/>
              </a:cxn>
              <a:cxn ang="0">
                <a:pos x="111493" y="353314"/>
              </a:cxn>
              <a:cxn ang="0">
                <a:pos x="368089" y="359093"/>
              </a:cxn>
              <a:cxn ang="0">
                <a:pos x="347594" y="380556"/>
              </a:cxn>
              <a:cxn ang="0">
                <a:pos x="410719" y="423482"/>
              </a:cxn>
              <a:cxn ang="0">
                <a:pos x="368089" y="359093"/>
              </a:cxn>
            </a:cxnLst>
            <a:rect b="0" l="0" r="0" t="0"/>
            <a:pathLst>
              <a:path h="550" w="579">
                <a:moveTo>
                  <a:pt x="338" y="499"/>
                </a:moveTo>
                <a:lnTo>
                  <a:pt x="242" y="499"/>
                </a:lnTo>
                <a:cubicBezTo>
                  <a:pt x="235" y="499"/>
                  <a:pt x="229" y="505"/>
                  <a:pt x="229" y="512"/>
                </a:cubicBezTo>
                <a:cubicBezTo>
                  <a:pt x="229" y="519"/>
                  <a:pt x="235" y="524"/>
                  <a:pt x="242" y="524"/>
                </a:cubicBezTo>
                <a:lnTo>
                  <a:pt x="338" y="524"/>
                </a:lnTo>
                <a:cubicBezTo>
                  <a:pt x="345" y="524"/>
                  <a:pt x="351" y="519"/>
                  <a:pt x="351" y="512"/>
                </a:cubicBezTo>
                <a:cubicBezTo>
                  <a:pt x="351" y="505"/>
                  <a:pt x="345" y="499"/>
                  <a:pt x="338" y="499"/>
                </a:cubicBezTo>
                <a:close/>
                <a:moveTo>
                  <a:pt x="338" y="460"/>
                </a:moveTo>
                <a:lnTo>
                  <a:pt x="338" y="460"/>
                </a:lnTo>
                <a:lnTo>
                  <a:pt x="242" y="460"/>
                </a:lnTo>
                <a:cubicBezTo>
                  <a:pt x="235" y="460"/>
                  <a:pt x="229" y="466"/>
                  <a:pt x="229" y="473"/>
                </a:cubicBezTo>
                <a:cubicBezTo>
                  <a:pt x="229" y="480"/>
                  <a:pt x="235" y="485"/>
                  <a:pt x="242" y="485"/>
                </a:cubicBezTo>
                <a:lnTo>
                  <a:pt x="338" y="485"/>
                </a:lnTo>
                <a:cubicBezTo>
                  <a:pt x="345" y="485"/>
                  <a:pt x="351" y="480"/>
                  <a:pt x="351" y="473"/>
                </a:cubicBezTo>
                <a:cubicBezTo>
                  <a:pt x="351" y="466"/>
                  <a:pt x="345" y="460"/>
                  <a:pt x="338" y="460"/>
                </a:cubicBezTo>
                <a:close/>
                <a:moveTo>
                  <a:pt x="290" y="550"/>
                </a:moveTo>
                <a:lnTo>
                  <a:pt x="290" y="550"/>
                </a:lnTo>
                <a:lnTo>
                  <a:pt x="332" y="535"/>
                </a:lnTo>
                <a:lnTo>
                  <a:pt x="248" y="535"/>
                </a:lnTo>
                <a:lnTo>
                  <a:pt x="290" y="550"/>
                </a:lnTo>
                <a:close/>
                <a:moveTo>
                  <a:pt x="291" y="148"/>
                </a:moveTo>
                <a:lnTo>
                  <a:pt x="291" y="148"/>
                </a:lnTo>
                <a:lnTo>
                  <a:pt x="288" y="148"/>
                </a:lnTo>
                <a:cubicBezTo>
                  <a:pt x="218" y="148"/>
                  <a:pt x="155" y="205"/>
                  <a:pt x="155" y="275"/>
                </a:cubicBezTo>
                <a:cubicBezTo>
                  <a:pt x="155" y="346"/>
                  <a:pt x="214" y="386"/>
                  <a:pt x="220" y="408"/>
                </a:cubicBezTo>
                <a:cubicBezTo>
                  <a:pt x="226" y="429"/>
                  <a:pt x="220" y="440"/>
                  <a:pt x="236" y="445"/>
                </a:cubicBezTo>
                <a:cubicBezTo>
                  <a:pt x="252" y="451"/>
                  <a:pt x="288" y="450"/>
                  <a:pt x="288" y="450"/>
                </a:cubicBezTo>
                <a:lnTo>
                  <a:pt x="291" y="450"/>
                </a:lnTo>
                <a:cubicBezTo>
                  <a:pt x="291" y="450"/>
                  <a:pt x="327" y="451"/>
                  <a:pt x="344" y="445"/>
                </a:cubicBezTo>
                <a:cubicBezTo>
                  <a:pt x="359" y="440"/>
                  <a:pt x="354" y="429"/>
                  <a:pt x="360" y="408"/>
                </a:cubicBezTo>
                <a:cubicBezTo>
                  <a:pt x="366" y="386"/>
                  <a:pt x="425" y="346"/>
                  <a:pt x="425" y="275"/>
                </a:cubicBezTo>
                <a:cubicBezTo>
                  <a:pt x="425" y="205"/>
                  <a:pt x="362" y="148"/>
                  <a:pt x="291" y="148"/>
                </a:cubicBezTo>
                <a:close/>
                <a:moveTo>
                  <a:pt x="114" y="298"/>
                </a:moveTo>
                <a:lnTo>
                  <a:pt x="114" y="298"/>
                </a:lnTo>
                <a:cubicBezTo>
                  <a:pt x="114" y="288"/>
                  <a:pt x="104" y="280"/>
                  <a:pt x="92" y="280"/>
                </a:cubicBezTo>
                <a:lnTo>
                  <a:pt x="22" y="280"/>
                </a:lnTo>
                <a:cubicBezTo>
                  <a:pt x="10" y="280"/>
                  <a:pt x="0" y="288"/>
                  <a:pt x="0" y="298"/>
                </a:cubicBezTo>
                <a:cubicBezTo>
                  <a:pt x="0" y="308"/>
                  <a:pt x="10" y="316"/>
                  <a:pt x="22" y="316"/>
                </a:cubicBezTo>
                <a:lnTo>
                  <a:pt x="92" y="316"/>
                </a:lnTo>
                <a:cubicBezTo>
                  <a:pt x="104" y="316"/>
                  <a:pt x="114" y="308"/>
                  <a:pt x="114" y="298"/>
                </a:cubicBezTo>
                <a:close/>
                <a:moveTo>
                  <a:pt x="557" y="280"/>
                </a:moveTo>
                <a:lnTo>
                  <a:pt x="557" y="280"/>
                </a:lnTo>
                <a:lnTo>
                  <a:pt x="488" y="280"/>
                </a:lnTo>
                <a:cubicBezTo>
                  <a:pt x="475" y="280"/>
                  <a:pt x="465" y="288"/>
                  <a:pt x="465" y="298"/>
                </a:cubicBezTo>
                <a:cubicBezTo>
                  <a:pt x="465" y="308"/>
                  <a:pt x="475" y="316"/>
                  <a:pt x="488" y="316"/>
                </a:cubicBezTo>
                <a:lnTo>
                  <a:pt x="557" y="316"/>
                </a:lnTo>
                <a:cubicBezTo>
                  <a:pt x="569" y="316"/>
                  <a:pt x="579" y="308"/>
                  <a:pt x="579" y="298"/>
                </a:cubicBezTo>
                <a:cubicBezTo>
                  <a:pt x="579" y="288"/>
                  <a:pt x="569" y="280"/>
                  <a:pt x="557" y="280"/>
                </a:cubicBezTo>
                <a:close/>
                <a:moveTo>
                  <a:pt x="443" y="168"/>
                </a:moveTo>
                <a:lnTo>
                  <a:pt x="443" y="168"/>
                </a:lnTo>
                <a:lnTo>
                  <a:pt x="493" y="118"/>
                </a:lnTo>
                <a:cubicBezTo>
                  <a:pt x="501" y="110"/>
                  <a:pt x="502" y="97"/>
                  <a:pt x="495" y="90"/>
                </a:cubicBezTo>
                <a:cubicBezTo>
                  <a:pt x="488" y="83"/>
                  <a:pt x="476" y="84"/>
                  <a:pt x="467" y="93"/>
                </a:cubicBezTo>
                <a:lnTo>
                  <a:pt x="418" y="142"/>
                </a:lnTo>
                <a:cubicBezTo>
                  <a:pt x="409" y="151"/>
                  <a:pt x="408" y="163"/>
                  <a:pt x="415" y="170"/>
                </a:cubicBezTo>
                <a:cubicBezTo>
                  <a:pt x="422" y="177"/>
                  <a:pt x="435" y="176"/>
                  <a:pt x="443" y="168"/>
                </a:cubicBezTo>
                <a:close/>
                <a:moveTo>
                  <a:pt x="288" y="114"/>
                </a:moveTo>
                <a:lnTo>
                  <a:pt x="288" y="114"/>
                </a:lnTo>
                <a:cubicBezTo>
                  <a:pt x="298" y="114"/>
                  <a:pt x="306" y="104"/>
                  <a:pt x="306" y="92"/>
                </a:cubicBezTo>
                <a:lnTo>
                  <a:pt x="306" y="22"/>
                </a:lnTo>
                <a:cubicBezTo>
                  <a:pt x="306" y="10"/>
                  <a:pt x="298" y="0"/>
                  <a:pt x="288" y="0"/>
                </a:cubicBezTo>
                <a:cubicBezTo>
                  <a:pt x="278" y="0"/>
                  <a:pt x="270" y="10"/>
                  <a:pt x="270" y="22"/>
                </a:cubicBezTo>
                <a:lnTo>
                  <a:pt x="270" y="92"/>
                </a:lnTo>
                <a:cubicBezTo>
                  <a:pt x="270" y="104"/>
                  <a:pt x="278" y="114"/>
                  <a:pt x="288" y="114"/>
                </a:cubicBezTo>
                <a:close/>
                <a:moveTo>
                  <a:pt x="130" y="160"/>
                </a:moveTo>
                <a:lnTo>
                  <a:pt x="130" y="160"/>
                </a:lnTo>
                <a:cubicBezTo>
                  <a:pt x="139" y="169"/>
                  <a:pt x="152" y="170"/>
                  <a:pt x="158" y="163"/>
                </a:cubicBezTo>
                <a:cubicBezTo>
                  <a:pt x="166" y="156"/>
                  <a:pt x="164" y="143"/>
                  <a:pt x="156" y="135"/>
                </a:cubicBezTo>
                <a:lnTo>
                  <a:pt x="106" y="86"/>
                </a:lnTo>
                <a:cubicBezTo>
                  <a:pt x="98" y="77"/>
                  <a:pt x="85" y="76"/>
                  <a:pt x="78" y="83"/>
                </a:cubicBezTo>
                <a:cubicBezTo>
                  <a:pt x="71" y="90"/>
                  <a:pt x="72" y="103"/>
                  <a:pt x="81" y="111"/>
                </a:cubicBezTo>
                <a:lnTo>
                  <a:pt x="130" y="160"/>
                </a:lnTo>
                <a:close/>
                <a:moveTo>
                  <a:pt x="136" y="428"/>
                </a:moveTo>
                <a:lnTo>
                  <a:pt x="136" y="428"/>
                </a:lnTo>
                <a:lnTo>
                  <a:pt x="87" y="477"/>
                </a:lnTo>
                <a:cubicBezTo>
                  <a:pt x="78" y="486"/>
                  <a:pt x="77" y="499"/>
                  <a:pt x="84" y="506"/>
                </a:cubicBezTo>
                <a:cubicBezTo>
                  <a:pt x="91" y="513"/>
                  <a:pt x="104" y="511"/>
                  <a:pt x="112" y="503"/>
                </a:cubicBezTo>
                <a:lnTo>
                  <a:pt x="162" y="454"/>
                </a:lnTo>
                <a:cubicBezTo>
                  <a:pt x="170" y="445"/>
                  <a:pt x="172" y="432"/>
                  <a:pt x="165" y="425"/>
                </a:cubicBezTo>
                <a:cubicBezTo>
                  <a:pt x="157" y="418"/>
                  <a:pt x="145" y="419"/>
                  <a:pt x="136" y="428"/>
                </a:cubicBezTo>
                <a:close/>
                <a:moveTo>
                  <a:pt x="449" y="435"/>
                </a:moveTo>
                <a:lnTo>
                  <a:pt x="449" y="435"/>
                </a:lnTo>
                <a:cubicBezTo>
                  <a:pt x="441" y="427"/>
                  <a:pt x="428" y="425"/>
                  <a:pt x="421" y="432"/>
                </a:cubicBezTo>
                <a:cubicBezTo>
                  <a:pt x="414" y="439"/>
                  <a:pt x="415" y="452"/>
                  <a:pt x="424" y="461"/>
                </a:cubicBezTo>
                <a:lnTo>
                  <a:pt x="473" y="510"/>
                </a:lnTo>
                <a:cubicBezTo>
                  <a:pt x="482" y="519"/>
                  <a:pt x="494" y="520"/>
                  <a:pt x="501" y="513"/>
                </a:cubicBezTo>
                <a:cubicBezTo>
                  <a:pt x="508" y="506"/>
                  <a:pt x="507" y="493"/>
                  <a:pt x="499" y="484"/>
                </a:cubicBezTo>
                <a:lnTo>
                  <a:pt x="449" y="435"/>
                </a:lnTo>
                <a:close/>
              </a:path>
            </a:pathLst>
          </a:custGeom>
          <a:solidFill>
            <a:srgbClr val="FFFFFF">
              <a:alpha val="100000"/>
            </a:srgbClr>
          </a:solidFill>
          <a:ln w="9525">
            <a:noFill/>
          </a:ln>
        </p:spPr>
        <p:txBody>
          <a:bodyPr/>
          <a:lstStyle/>
          <a:p>
            <a:endParaRPr altLang="en-US" lang="zh-CN" sz="1600"/>
          </a:p>
        </p:txBody>
      </p:sp>
      <p:sp>
        <p:nvSpPr>
          <p:cNvPr id="45" name="Freeform 37"/>
          <p:cNvSpPr>
            <a:spLocks noEditPoints="1"/>
          </p:cNvSpPr>
          <p:nvPr/>
        </p:nvSpPr>
        <p:spPr>
          <a:xfrm>
            <a:off x="3134995" y="2811145"/>
            <a:ext cx="325755" cy="302260"/>
          </a:xfrm>
          <a:custGeom>
            <a:cxnLst>
              <a:cxn ang="0">
                <a:pos x="0" y="275117"/>
              </a:cxn>
              <a:cxn ang="0">
                <a:pos x="192964" y="465138"/>
              </a:cxn>
              <a:cxn ang="0">
                <a:pos x="337481" y="440353"/>
              </a:cxn>
              <a:cxn ang="0">
                <a:pos x="304636" y="205718"/>
              </a:cxn>
              <a:cxn ang="0">
                <a:pos x="296425" y="432917"/>
              </a:cxn>
              <a:cxn ang="0">
                <a:pos x="196248" y="389956"/>
              </a:cxn>
              <a:cxn ang="0">
                <a:pos x="169972" y="271812"/>
              </a:cxn>
              <a:cxn ang="0">
                <a:pos x="35308" y="267682"/>
              </a:cxn>
              <a:cxn ang="0">
                <a:pos x="38593" y="85096"/>
              </a:cxn>
              <a:cxn ang="0">
                <a:pos x="196248" y="48744"/>
              </a:cxn>
              <a:cxn ang="0">
                <a:pos x="0" y="81792"/>
              </a:cxn>
              <a:cxn ang="0">
                <a:pos x="281645" y="95837"/>
              </a:cxn>
              <a:cxn ang="0">
                <a:pos x="264401" y="76835"/>
              </a:cxn>
              <a:cxn ang="0">
                <a:pos x="278360" y="65268"/>
              </a:cxn>
              <a:cxn ang="0">
                <a:pos x="312847" y="65268"/>
              </a:cxn>
              <a:cxn ang="0">
                <a:pos x="325985" y="76835"/>
              </a:cxn>
              <a:cxn ang="0">
                <a:pos x="308742" y="95837"/>
              </a:cxn>
              <a:cxn ang="0">
                <a:pos x="325985" y="115665"/>
              </a:cxn>
              <a:cxn ang="0">
                <a:pos x="312847" y="127231"/>
              </a:cxn>
              <a:cxn ang="0">
                <a:pos x="278360" y="127231"/>
              </a:cxn>
              <a:cxn ang="0">
                <a:pos x="264401" y="115665"/>
              </a:cxn>
              <a:cxn ang="0">
                <a:pos x="408097" y="175150"/>
              </a:cxn>
              <a:cxn ang="0">
                <a:pos x="493494" y="285857"/>
              </a:cxn>
              <a:cxn ang="0">
                <a:pos x="459007" y="295772"/>
              </a:cxn>
              <a:cxn ang="0">
                <a:pos x="408097" y="175150"/>
              </a:cxn>
              <a:cxn ang="0">
                <a:pos x="357188" y="34699"/>
              </a:cxn>
              <a:cxn ang="0">
                <a:pos x="394138" y="174323"/>
              </a:cxn>
              <a:cxn ang="0">
                <a:pos x="376895" y="195804"/>
              </a:cxn>
              <a:cxn ang="0">
                <a:pos x="345692" y="167714"/>
              </a:cxn>
              <a:cxn ang="0">
                <a:pos x="234020" y="34699"/>
              </a:cxn>
              <a:cxn ang="0">
                <a:pos x="336660" y="54528"/>
              </a:cxn>
              <a:cxn ang="0">
                <a:pos x="254548" y="137972"/>
              </a:cxn>
              <a:cxn ang="0">
                <a:pos x="160119" y="405653"/>
              </a:cxn>
              <a:cxn ang="0">
                <a:pos x="61584" y="304860"/>
              </a:cxn>
              <a:cxn ang="0">
                <a:pos x="160119" y="405653"/>
              </a:cxn>
              <a:cxn ang="0">
                <a:pos x="58300" y="132188"/>
              </a:cxn>
              <a:cxn ang="0">
                <a:pos x="196248" y="139624"/>
              </a:cxn>
              <a:cxn ang="0">
                <a:pos x="125632" y="112360"/>
              </a:cxn>
              <a:cxn ang="0">
                <a:pos x="58300" y="213154"/>
              </a:cxn>
              <a:cxn ang="0">
                <a:pos x="64047" y="237113"/>
              </a:cxn>
              <a:cxn ang="0">
                <a:pos x="198711" y="211501"/>
              </a:cxn>
              <a:cxn ang="0">
                <a:pos x="58300" y="213154"/>
              </a:cxn>
              <a:cxn ang="0">
                <a:pos x="58300" y="180107"/>
              </a:cxn>
              <a:cxn ang="0">
                <a:pos x="198711" y="188368"/>
              </a:cxn>
              <a:cxn ang="0">
                <a:pos x="206101" y="174323"/>
              </a:cxn>
              <a:cxn ang="0">
                <a:pos x="123168" y="162757"/>
              </a:cxn>
              <a:cxn ang="0">
                <a:pos x="58300" y="172671"/>
              </a:cxn>
            </a:cxnLst>
            <a:rect b="0" l="0" r="0" t="0"/>
            <a:pathLst>
              <a:path h="563" w="609">
                <a:moveTo>
                  <a:pt x="0" y="99"/>
                </a:moveTo>
                <a:cubicBezTo>
                  <a:pt x="0" y="177"/>
                  <a:pt x="0" y="255"/>
                  <a:pt x="0" y="333"/>
                </a:cubicBezTo>
                <a:cubicBezTo>
                  <a:pt x="0" y="339"/>
                  <a:pt x="103" y="438"/>
                  <a:pt x="116" y="450"/>
                </a:cubicBezTo>
                <a:cubicBezTo>
                  <a:pt x="129" y="464"/>
                  <a:pt x="226" y="563"/>
                  <a:pt x="235" y="563"/>
                </a:cubicBezTo>
                <a:cubicBezTo>
                  <a:pt x="282" y="563"/>
                  <a:pt x="329" y="563"/>
                  <a:pt x="375" y="563"/>
                </a:cubicBezTo>
                <a:cubicBezTo>
                  <a:pt x="395" y="563"/>
                  <a:pt x="402" y="545"/>
                  <a:pt x="411" y="533"/>
                </a:cubicBezTo>
                <a:cubicBezTo>
                  <a:pt x="411" y="436"/>
                  <a:pt x="411" y="339"/>
                  <a:pt x="411" y="242"/>
                </a:cubicBezTo>
                <a:cubicBezTo>
                  <a:pt x="402" y="246"/>
                  <a:pt x="376" y="235"/>
                  <a:pt x="371" y="249"/>
                </a:cubicBezTo>
                <a:cubicBezTo>
                  <a:pt x="368" y="256"/>
                  <a:pt x="371" y="365"/>
                  <a:pt x="371" y="387"/>
                </a:cubicBezTo>
                <a:cubicBezTo>
                  <a:pt x="371" y="410"/>
                  <a:pt x="377" y="524"/>
                  <a:pt x="361" y="524"/>
                </a:cubicBezTo>
                <a:cubicBezTo>
                  <a:pt x="323" y="524"/>
                  <a:pt x="285" y="524"/>
                  <a:pt x="247" y="524"/>
                </a:cubicBezTo>
                <a:cubicBezTo>
                  <a:pt x="234" y="524"/>
                  <a:pt x="239" y="484"/>
                  <a:pt x="239" y="472"/>
                </a:cubicBezTo>
                <a:cubicBezTo>
                  <a:pt x="239" y="452"/>
                  <a:pt x="239" y="433"/>
                  <a:pt x="239" y="413"/>
                </a:cubicBezTo>
                <a:cubicBezTo>
                  <a:pt x="239" y="360"/>
                  <a:pt x="240" y="351"/>
                  <a:pt x="207" y="329"/>
                </a:cubicBezTo>
                <a:cubicBezTo>
                  <a:pt x="191" y="329"/>
                  <a:pt x="192" y="324"/>
                  <a:pt x="179" y="324"/>
                </a:cubicBezTo>
                <a:cubicBezTo>
                  <a:pt x="133" y="324"/>
                  <a:pt x="88" y="324"/>
                  <a:pt x="43" y="324"/>
                </a:cubicBezTo>
                <a:cubicBezTo>
                  <a:pt x="43" y="254"/>
                  <a:pt x="43" y="183"/>
                  <a:pt x="43" y="113"/>
                </a:cubicBezTo>
                <a:cubicBezTo>
                  <a:pt x="43" y="108"/>
                  <a:pt x="44" y="108"/>
                  <a:pt x="47" y="103"/>
                </a:cubicBezTo>
                <a:cubicBezTo>
                  <a:pt x="99" y="103"/>
                  <a:pt x="150" y="103"/>
                  <a:pt x="202" y="103"/>
                </a:cubicBezTo>
                <a:cubicBezTo>
                  <a:pt x="212" y="97"/>
                  <a:pt x="239" y="74"/>
                  <a:pt x="239" y="59"/>
                </a:cubicBezTo>
                <a:cubicBezTo>
                  <a:pt x="175" y="59"/>
                  <a:pt x="110" y="59"/>
                  <a:pt x="45" y="59"/>
                </a:cubicBezTo>
                <a:cubicBezTo>
                  <a:pt x="27" y="59"/>
                  <a:pt x="0" y="84"/>
                  <a:pt x="0" y="99"/>
                </a:cubicBezTo>
                <a:close/>
                <a:moveTo>
                  <a:pt x="322" y="137"/>
                </a:moveTo>
                <a:lnTo>
                  <a:pt x="343" y="116"/>
                </a:lnTo>
                <a:lnTo>
                  <a:pt x="322" y="95"/>
                </a:lnTo>
                <a:cubicBezTo>
                  <a:pt x="321" y="95"/>
                  <a:pt x="321" y="93"/>
                  <a:pt x="322" y="93"/>
                </a:cubicBezTo>
                <a:lnTo>
                  <a:pt x="336" y="79"/>
                </a:lnTo>
                <a:cubicBezTo>
                  <a:pt x="337" y="78"/>
                  <a:pt x="338" y="78"/>
                  <a:pt x="339" y="79"/>
                </a:cubicBezTo>
                <a:lnTo>
                  <a:pt x="360" y="100"/>
                </a:lnTo>
                <a:lnTo>
                  <a:pt x="381" y="79"/>
                </a:lnTo>
                <a:cubicBezTo>
                  <a:pt x="381" y="78"/>
                  <a:pt x="383" y="78"/>
                  <a:pt x="383" y="79"/>
                </a:cubicBezTo>
                <a:lnTo>
                  <a:pt x="397" y="93"/>
                </a:lnTo>
                <a:cubicBezTo>
                  <a:pt x="398" y="93"/>
                  <a:pt x="398" y="95"/>
                  <a:pt x="397" y="95"/>
                </a:cubicBezTo>
                <a:lnTo>
                  <a:pt x="376" y="116"/>
                </a:lnTo>
                <a:lnTo>
                  <a:pt x="397" y="137"/>
                </a:lnTo>
                <a:cubicBezTo>
                  <a:pt x="398" y="138"/>
                  <a:pt x="398" y="139"/>
                  <a:pt x="397" y="140"/>
                </a:cubicBezTo>
                <a:lnTo>
                  <a:pt x="383" y="154"/>
                </a:lnTo>
                <a:cubicBezTo>
                  <a:pt x="383" y="155"/>
                  <a:pt x="381" y="155"/>
                  <a:pt x="381" y="154"/>
                </a:cubicBezTo>
                <a:lnTo>
                  <a:pt x="360" y="133"/>
                </a:lnTo>
                <a:lnTo>
                  <a:pt x="339" y="154"/>
                </a:lnTo>
                <a:cubicBezTo>
                  <a:pt x="338" y="155"/>
                  <a:pt x="337" y="155"/>
                  <a:pt x="336" y="154"/>
                </a:cubicBezTo>
                <a:lnTo>
                  <a:pt x="322" y="140"/>
                </a:lnTo>
                <a:cubicBezTo>
                  <a:pt x="321" y="139"/>
                  <a:pt x="321" y="138"/>
                  <a:pt x="322" y="137"/>
                </a:cubicBezTo>
                <a:close/>
                <a:moveTo>
                  <a:pt x="497" y="212"/>
                </a:moveTo>
                <a:lnTo>
                  <a:pt x="601" y="316"/>
                </a:lnTo>
                <a:cubicBezTo>
                  <a:pt x="609" y="324"/>
                  <a:pt x="609" y="338"/>
                  <a:pt x="601" y="346"/>
                </a:cubicBezTo>
                <a:lnTo>
                  <a:pt x="589" y="358"/>
                </a:lnTo>
                <a:cubicBezTo>
                  <a:pt x="581" y="366"/>
                  <a:pt x="567" y="366"/>
                  <a:pt x="559" y="358"/>
                </a:cubicBezTo>
                <a:lnTo>
                  <a:pt x="455" y="254"/>
                </a:lnTo>
                <a:lnTo>
                  <a:pt x="497" y="212"/>
                </a:lnTo>
                <a:close/>
                <a:moveTo>
                  <a:pt x="285" y="42"/>
                </a:moveTo>
                <a:cubicBezTo>
                  <a:pt x="326" y="0"/>
                  <a:pt x="393" y="0"/>
                  <a:pt x="435" y="42"/>
                </a:cubicBezTo>
                <a:cubicBezTo>
                  <a:pt x="472" y="78"/>
                  <a:pt x="476" y="136"/>
                  <a:pt x="446" y="177"/>
                </a:cubicBezTo>
                <a:lnTo>
                  <a:pt x="480" y="211"/>
                </a:lnTo>
                <a:cubicBezTo>
                  <a:pt x="482" y="212"/>
                  <a:pt x="482" y="215"/>
                  <a:pt x="480" y="216"/>
                </a:cubicBezTo>
                <a:lnTo>
                  <a:pt x="459" y="237"/>
                </a:lnTo>
                <a:cubicBezTo>
                  <a:pt x="458" y="238"/>
                  <a:pt x="456" y="238"/>
                  <a:pt x="454" y="237"/>
                </a:cubicBezTo>
                <a:lnTo>
                  <a:pt x="421" y="203"/>
                </a:lnTo>
                <a:cubicBezTo>
                  <a:pt x="379" y="232"/>
                  <a:pt x="322" y="228"/>
                  <a:pt x="285" y="191"/>
                </a:cubicBezTo>
                <a:cubicBezTo>
                  <a:pt x="243" y="150"/>
                  <a:pt x="243" y="83"/>
                  <a:pt x="285" y="42"/>
                </a:cubicBezTo>
                <a:close/>
                <a:moveTo>
                  <a:pt x="310" y="66"/>
                </a:moveTo>
                <a:cubicBezTo>
                  <a:pt x="337" y="39"/>
                  <a:pt x="382" y="39"/>
                  <a:pt x="410" y="66"/>
                </a:cubicBezTo>
                <a:cubicBezTo>
                  <a:pt x="437" y="94"/>
                  <a:pt x="437" y="139"/>
                  <a:pt x="410" y="167"/>
                </a:cubicBezTo>
                <a:cubicBezTo>
                  <a:pt x="382" y="194"/>
                  <a:pt x="337" y="194"/>
                  <a:pt x="310" y="167"/>
                </a:cubicBezTo>
                <a:cubicBezTo>
                  <a:pt x="282" y="139"/>
                  <a:pt x="282" y="94"/>
                  <a:pt x="310" y="66"/>
                </a:cubicBezTo>
                <a:close/>
                <a:moveTo>
                  <a:pt x="195" y="491"/>
                </a:moveTo>
                <a:cubicBezTo>
                  <a:pt x="194" y="450"/>
                  <a:pt x="193" y="409"/>
                  <a:pt x="193" y="369"/>
                </a:cubicBezTo>
                <a:cubicBezTo>
                  <a:pt x="154" y="369"/>
                  <a:pt x="114" y="369"/>
                  <a:pt x="75" y="369"/>
                </a:cubicBezTo>
                <a:cubicBezTo>
                  <a:pt x="75" y="369"/>
                  <a:pt x="74" y="370"/>
                  <a:pt x="74" y="370"/>
                </a:cubicBezTo>
                <a:cubicBezTo>
                  <a:pt x="114" y="410"/>
                  <a:pt x="155" y="451"/>
                  <a:pt x="195" y="491"/>
                </a:cubicBezTo>
                <a:close/>
                <a:moveTo>
                  <a:pt x="71" y="143"/>
                </a:moveTo>
                <a:cubicBezTo>
                  <a:pt x="71" y="149"/>
                  <a:pt x="71" y="154"/>
                  <a:pt x="71" y="160"/>
                </a:cubicBezTo>
                <a:cubicBezTo>
                  <a:pt x="71" y="165"/>
                  <a:pt x="75" y="169"/>
                  <a:pt x="80" y="169"/>
                </a:cubicBezTo>
                <a:cubicBezTo>
                  <a:pt x="133" y="169"/>
                  <a:pt x="186" y="169"/>
                  <a:pt x="239" y="169"/>
                </a:cubicBezTo>
                <a:cubicBezTo>
                  <a:pt x="254" y="169"/>
                  <a:pt x="251" y="146"/>
                  <a:pt x="247" y="136"/>
                </a:cubicBezTo>
                <a:cubicBezTo>
                  <a:pt x="215" y="136"/>
                  <a:pt x="184" y="136"/>
                  <a:pt x="153" y="136"/>
                </a:cubicBezTo>
                <a:cubicBezTo>
                  <a:pt x="133" y="136"/>
                  <a:pt x="71" y="131"/>
                  <a:pt x="71" y="143"/>
                </a:cubicBezTo>
                <a:close/>
                <a:moveTo>
                  <a:pt x="71" y="258"/>
                </a:moveTo>
                <a:cubicBezTo>
                  <a:pt x="71" y="265"/>
                  <a:pt x="71" y="272"/>
                  <a:pt x="71" y="279"/>
                </a:cubicBezTo>
                <a:cubicBezTo>
                  <a:pt x="71" y="285"/>
                  <a:pt x="72" y="287"/>
                  <a:pt x="78" y="287"/>
                </a:cubicBezTo>
                <a:cubicBezTo>
                  <a:pt x="135" y="287"/>
                  <a:pt x="192" y="287"/>
                  <a:pt x="249" y="287"/>
                </a:cubicBezTo>
                <a:cubicBezTo>
                  <a:pt x="250" y="281"/>
                  <a:pt x="255" y="256"/>
                  <a:pt x="242" y="256"/>
                </a:cubicBezTo>
                <a:cubicBezTo>
                  <a:pt x="189" y="256"/>
                  <a:pt x="136" y="256"/>
                  <a:pt x="82" y="256"/>
                </a:cubicBezTo>
                <a:cubicBezTo>
                  <a:pt x="79" y="256"/>
                  <a:pt x="74" y="257"/>
                  <a:pt x="71" y="258"/>
                </a:cubicBezTo>
                <a:close/>
                <a:moveTo>
                  <a:pt x="71" y="209"/>
                </a:moveTo>
                <a:cubicBezTo>
                  <a:pt x="71" y="212"/>
                  <a:pt x="71" y="215"/>
                  <a:pt x="71" y="218"/>
                </a:cubicBezTo>
                <a:cubicBezTo>
                  <a:pt x="71" y="224"/>
                  <a:pt x="73" y="224"/>
                  <a:pt x="75" y="228"/>
                </a:cubicBezTo>
                <a:cubicBezTo>
                  <a:pt x="131" y="228"/>
                  <a:pt x="186" y="228"/>
                  <a:pt x="242" y="228"/>
                </a:cubicBezTo>
                <a:cubicBezTo>
                  <a:pt x="245" y="226"/>
                  <a:pt x="248" y="225"/>
                  <a:pt x="251" y="223"/>
                </a:cubicBezTo>
                <a:cubicBezTo>
                  <a:pt x="251" y="219"/>
                  <a:pt x="251" y="215"/>
                  <a:pt x="251" y="211"/>
                </a:cubicBezTo>
                <a:cubicBezTo>
                  <a:pt x="251" y="204"/>
                  <a:pt x="249" y="202"/>
                  <a:pt x="247" y="197"/>
                </a:cubicBezTo>
                <a:cubicBezTo>
                  <a:pt x="214" y="197"/>
                  <a:pt x="182" y="197"/>
                  <a:pt x="150" y="197"/>
                </a:cubicBezTo>
                <a:cubicBezTo>
                  <a:pt x="135" y="197"/>
                  <a:pt x="119" y="197"/>
                  <a:pt x="104" y="197"/>
                </a:cubicBezTo>
                <a:cubicBezTo>
                  <a:pt x="84" y="197"/>
                  <a:pt x="71" y="191"/>
                  <a:pt x="71" y="209"/>
                </a:cubicBezTo>
                <a:close/>
              </a:path>
            </a:pathLst>
          </a:custGeom>
          <a:solidFill>
            <a:srgbClr val="FFFFFF">
              <a:alpha val="100000"/>
            </a:srgbClr>
          </a:solidFill>
          <a:ln w="9525">
            <a:noFill/>
          </a:ln>
        </p:spPr>
        <p:txBody>
          <a:bodyPr/>
          <a:lstStyle/>
          <a:p>
            <a:endParaRPr altLang="en-US" lang="zh-CN" sz="1600"/>
          </a:p>
        </p:txBody>
      </p:sp>
      <p:sp>
        <p:nvSpPr>
          <p:cNvPr id="46" name="TextBox 35"/>
          <p:cNvSpPr txBox="1"/>
          <p:nvPr/>
        </p:nvSpPr>
        <p:spPr>
          <a:xfrm>
            <a:off x="3671570" y="1496060"/>
            <a:ext cx="2809875" cy="335280"/>
          </a:xfrm>
          <a:prstGeom prst="rect">
            <a:avLst/>
          </a:prstGeom>
          <a:noFill/>
          <a:ln w="9525">
            <a:noFill/>
            <a:miter/>
          </a:ln>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1" normalizeH="0" spc="0" strike="noStrike" sz="1600" u="none">
                <a:ln>
                  <a:noFill/>
                </a:ln>
                <a:solidFill>
                  <a:schemeClr val="bg1"/>
                </a:solidFill>
                <a:effectLst/>
                <a:uLnTx/>
                <a:uFillTx/>
                <a:latin charset="-122" pitchFamily="34" typeface="微软雅黑"/>
                <a:ea charset="-122" pitchFamily="34" typeface="微软雅黑"/>
                <a:cs typeface="+mn-ea"/>
              </a:rPr>
              <a:t>绪 论</a:t>
            </a:r>
          </a:p>
        </p:txBody>
      </p:sp>
      <p:sp>
        <p:nvSpPr>
          <p:cNvPr id="47" name="TextBox 38"/>
          <p:cNvSpPr txBox="1"/>
          <p:nvPr/>
        </p:nvSpPr>
        <p:spPr>
          <a:xfrm>
            <a:off x="3671570" y="2144395"/>
            <a:ext cx="2809875" cy="335280"/>
          </a:xfrm>
          <a:prstGeom prst="rect">
            <a:avLst/>
          </a:prstGeom>
          <a:noFill/>
          <a:ln w="9525">
            <a:noFill/>
            <a:miter/>
          </a:ln>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1" normalizeH="0" spc="0" strike="noStrike" sz="1600" u="none">
                <a:ln>
                  <a:noFill/>
                </a:ln>
                <a:solidFill>
                  <a:schemeClr val="bg1"/>
                </a:solidFill>
                <a:effectLst/>
                <a:uLnTx/>
                <a:uFillTx/>
                <a:latin charset="-122" pitchFamily="34" typeface="微软雅黑"/>
                <a:ea charset="-122" pitchFamily="34" typeface="微软雅黑"/>
                <a:cs typeface="+mn-ea"/>
              </a:rPr>
              <a:t>研究思路与方法</a:t>
            </a:r>
          </a:p>
        </p:txBody>
      </p:sp>
      <p:sp>
        <p:nvSpPr>
          <p:cNvPr id="48" name="TextBox 39"/>
          <p:cNvSpPr txBox="1"/>
          <p:nvPr/>
        </p:nvSpPr>
        <p:spPr>
          <a:xfrm>
            <a:off x="3671570" y="2766060"/>
            <a:ext cx="2809875" cy="335280"/>
          </a:xfrm>
          <a:prstGeom prst="rect">
            <a:avLst/>
          </a:prstGeom>
          <a:noFill/>
          <a:ln w="9525">
            <a:noFill/>
            <a:miter/>
          </a:ln>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1" normalizeH="0" spc="0" strike="noStrike" sz="1600" u="none">
                <a:ln>
                  <a:noFill/>
                </a:ln>
                <a:solidFill>
                  <a:schemeClr val="bg1"/>
                </a:solidFill>
                <a:effectLst/>
                <a:uLnTx/>
                <a:uFillTx/>
                <a:latin charset="-122" pitchFamily="34" typeface="微软雅黑"/>
                <a:ea charset="-122" pitchFamily="34" typeface="微软雅黑"/>
                <a:cs typeface="+mn-ea"/>
              </a:rPr>
              <a:t>关键技术和实践难点</a:t>
            </a:r>
          </a:p>
        </p:txBody>
      </p:sp>
      <p:sp>
        <p:nvSpPr>
          <p:cNvPr id="49" name="TextBox 49"/>
          <p:cNvSpPr txBox="1"/>
          <p:nvPr/>
        </p:nvSpPr>
        <p:spPr>
          <a:xfrm>
            <a:off x="3671570" y="3414395"/>
            <a:ext cx="2809875" cy="335280"/>
          </a:xfrm>
          <a:prstGeom prst="rect">
            <a:avLst/>
          </a:prstGeom>
          <a:noFill/>
          <a:ln w="9525">
            <a:noFill/>
            <a:miter/>
          </a:ln>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1" normalizeH="0" spc="0" strike="noStrike" sz="1600" u="none">
                <a:ln>
                  <a:noFill/>
                </a:ln>
                <a:solidFill>
                  <a:schemeClr val="bg1"/>
                </a:solidFill>
                <a:effectLst/>
                <a:uLnTx/>
                <a:uFillTx/>
                <a:latin charset="-122" pitchFamily="34" typeface="微软雅黑"/>
                <a:ea charset="-122" pitchFamily="34" typeface="微软雅黑"/>
                <a:cs typeface="+mn-ea"/>
              </a:rPr>
              <a:t>研究成果与应用前景</a:t>
            </a:r>
          </a:p>
        </p:txBody>
      </p:sp>
      <p:sp>
        <p:nvSpPr>
          <p:cNvPr id="52" name="TextBox 50"/>
          <p:cNvSpPr txBox="1"/>
          <p:nvPr/>
        </p:nvSpPr>
        <p:spPr>
          <a:xfrm>
            <a:off x="3671570" y="4053840"/>
            <a:ext cx="2809875" cy="335280"/>
          </a:xfrm>
          <a:prstGeom prst="rect">
            <a:avLst/>
          </a:prstGeom>
          <a:noFill/>
          <a:ln w="9525">
            <a:noFill/>
            <a:miter/>
          </a:ln>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1" normalizeH="0" spc="0" strike="noStrike" sz="1600" u="none">
                <a:ln>
                  <a:noFill/>
                </a:ln>
                <a:solidFill>
                  <a:schemeClr val="bg1"/>
                </a:solidFill>
                <a:effectLst/>
                <a:uLnTx/>
                <a:uFillTx/>
                <a:latin charset="-122" pitchFamily="34" typeface="微软雅黑"/>
                <a:ea charset="-122" pitchFamily="34" typeface="微软雅黑"/>
                <a:cs typeface="+mn-ea"/>
              </a:rPr>
              <a:t>相关建议与论文结论</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
                                        </p:tgtEl>
                                        <p:attrNameLst>
                                          <p:attrName>ppt_y</p:attrName>
                                        </p:attrNameLst>
                                      </p:cBhvr>
                                      <p:tavLst>
                                        <p:tav tm="0">
                                          <p:val>
                                            <p:strVal val="#ppt_y"/>
                                          </p:val>
                                        </p:tav>
                                        <p:tav tm="100000">
                                          <p:val>
                                            <p:strVal val="#ppt_y"/>
                                          </p:val>
                                        </p:tav>
                                      </p:tavLst>
                                    </p:anim>
                                    <p:anim calcmode="lin" valueType="num">
                                      <p:cBhvr>
                                        <p:cTn dur="500" fill="hold" id="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2" presetSubtype="8">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0-#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0-#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fill="hold" id="24"/>
                                        <p:tgtEl>
                                          <p:spTgt spid="15"/>
                                        </p:tgtEl>
                                        <p:attrNameLst>
                                          <p:attrName>ppt_x</p:attrName>
                                        </p:attrNameLst>
                                      </p:cBhvr>
                                      <p:tavLst>
                                        <p:tav tm="0">
                                          <p:val>
                                            <p:strVal val="0-#ppt_w/2"/>
                                          </p:val>
                                        </p:tav>
                                        <p:tav tm="100000">
                                          <p:val>
                                            <p:strVal val="#ppt_x"/>
                                          </p:val>
                                        </p:tav>
                                      </p:tavLst>
                                    </p:anim>
                                    <p:anim calcmode="lin" valueType="num">
                                      <p:cBhvr additive="base">
                                        <p:cTn dur="500" fill="hold" id="25"/>
                                        <p:tgtEl>
                                          <p:spTgt spid="15"/>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0-#ppt_w/2"/>
                                          </p:val>
                                        </p:tav>
                                        <p:tav tm="100000">
                                          <p:val>
                                            <p:strVal val="#ppt_x"/>
                                          </p:val>
                                        </p:tav>
                                      </p:tavLst>
                                    </p:anim>
                                    <p:anim calcmode="lin" valueType="num">
                                      <p:cBhvr additive="base">
                                        <p:cTn dur="500" fill="hold" id="29"/>
                                        <p:tgtEl>
                                          <p:spTgt spid="19"/>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500" fill="hold" id="32"/>
                                        <p:tgtEl>
                                          <p:spTgt spid="37"/>
                                        </p:tgtEl>
                                        <p:attrNameLst>
                                          <p:attrName>ppt_x</p:attrName>
                                        </p:attrNameLst>
                                      </p:cBhvr>
                                      <p:tavLst>
                                        <p:tav tm="0">
                                          <p:val>
                                            <p:strVal val="0-#ppt_w/2"/>
                                          </p:val>
                                        </p:tav>
                                        <p:tav tm="100000">
                                          <p:val>
                                            <p:strVal val="#ppt_x"/>
                                          </p:val>
                                        </p:tav>
                                      </p:tavLst>
                                    </p:anim>
                                    <p:anim calcmode="lin" valueType="num">
                                      <p:cBhvr additive="base">
                                        <p:cTn dur="500" fill="hold" id="33"/>
                                        <p:tgtEl>
                                          <p:spTgt spid="37"/>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41"/>
                                        </p:tgtEl>
                                        <p:attrNameLst>
                                          <p:attrName>style.visibility</p:attrName>
                                        </p:attrNameLst>
                                      </p:cBhvr>
                                      <p:to>
                                        <p:strVal val="visible"/>
                                      </p:to>
                                    </p:set>
                                    <p:anim calcmode="lin" valueType="num">
                                      <p:cBhvr additive="base">
                                        <p:cTn dur="500" fill="hold" id="36"/>
                                        <p:tgtEl>
                                          <p:spTgt spid="41"/>
                                        </p:tgtEl>
                                        <p:attrNameLst>
                                          <p:attrName>ppt_x</p:attrName>
                                        </p:attrNameLst>
                                      </p:cBhvr>
                                      <p:tavLst>
                                        <p:tav tm="0">
                                          <p:val>
                                            <p:strVal val="0-#ppt_w/2"/>
                                          </p:val>
                                        </p:tav>
                                        <p:tav tm="100000">
                                          <p:val>
                                            <p:strVal val="#ppt_x"/>
                                          </p:val>
                                        </p:tav>
                                      </p:tavLst>
                                    </p:anim>
                                    <p:anim calcmode="lin" valueType="num">
                                      <p:cBhvr additive="base">
                                        <p:cTn dur="500" fill="hold" id="37"/>
                                        <p:tgtEl>
                                          <p:spTgt spid="41"/>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42"/>
                                        </p:tgtEl>
                                        <p:attrNameLst>
                                          <p:attrName>style.visibility</p:attrName>
                                        </p:attrNameLst>
                                      </p:cBhvr>
                                      <p:to>
                                        <p:strVal val="visible"/>
                                      </p:to>
                                    </p:set>
                                    <p:anim calcmode="lin" valueType="num">
                                      <p:cBhvr additive="base">
                                        <p:cTn dur="500" fill="hold" id="40"/>
                                        <p:tgtEl>
                                          <p:spTgt spid="42"/>
                                        </p:tgtEl>
                                        <p:attrNameLst>
                                          <p:attrName>ppt_x</p:attrName>
                                        </p:attrNameLst>
                                      </p:cBhvr>
                                      <p:tavLst>
                                        <p:tav tm="0">
                                          <p:val>
                                            <p:strVal val="0-#ppt_w/2"/>
                                          </p:val>
                                        </p:tav>
                                        <p:tav tm="100000">
                                          <p:val>
                                            <p:strVal val="#ppt_x"/>
                                          </p:val>
                                        </p:tav>
                                      </p:tavLst>
                                    </p:anim>
                                    <p:anim calcmode="lin" valueType="num">
                                      <p:cBhvr additive="base">
                                        <p:cTn dur="500" fill="hold" id="41"/>
                                        <p:tgtEl>
                                          <p:spTgt spid="42"/>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43"/>
                                        </p:tgtEl>
                                        <p:attrNameLst>
                                          <p:attrName>style.visibility</p:attrName>
                                        </p:attrNameLst>
                                      </p:cBhvr>
                                      <p:to>
                                        <p:strVal val="visible"/>
                                      </p:to>
                                    </p:set>
                                    <p:anim calcmode="lin" valueType="num">
                                      <p:cBhvr additive="base">
                                        <p:cTn dur="500" fill="hold" id="44"/>
                                        <p:tgtEl>
                                          <p:spTgt spid="43"/>
                                        </p:tgtEl>
                                        <p:attrNameLst>
                                          <p:attrName>ppt_x</p:attrName>
                                        </p:attrNameLst>
                                      </p:cBhvr>
                                      <p:tavLst>
                                        <p:tav tm="0">
                                          <p:val>
                                            <p:strVal val="0-#ppt_w/2"/>
                                          </p:val>
                                        </p:tav>
                                        <p:tav tm="100000">
                                          <p:val>
                                            <p:strVal val="#ppt_x"/>
                                          </p:val>
                                        </p:tav>
                                      </p:tavLst>
                                    </p:anim>
                                    <p:anim calcmode="lin" valueType="num">
                                      <p:cBhvr additive="base">
                                        <p:cTn dur="500" fill="hold" id="45"/>
                                        <p:tgtEl>
                                          <p:spTgt spid="43"/>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0"/>
                                  </p:stCondLst>
                                  <p:childTnLst>
                                    <p:set>
                                      <p:cBhvr>
                                        <p:cTn dur="1" fill="hold" id="47">
                                          <p:stCondLst>
                                            <p:cond delay="0"/>
                                          </p:stCondLst>
                                        </p:cTn>
                                        <p:tgtEl>
                                          <p:spTgt spid="44"/>
                                        </p:tgtEl>
                                        <p:attrNameLst>
                                          <p:attrName>style.visibility</p:attrName>
                                        </p:attrNameLst>
                                      </p:cBhvr>
                                      <p:to>
                                        <p:strVal val="visible"/>
                                      </p:to>
                                    </p:set>
                                    <p:anim calcmode="lin" valueType="num">
                                      <p:cBhvr additive="base">
                                        <p:cTn dur="500" fill="hold" id="48"/>
                                        <p:tgtEl>
                                          <p:spTgt spid="44"/>
                                        </p:tgtEl>
                                        <p:attrNameLst>
                                          <p:attrName>ppt_x</p:attrName>
                                        </p:attrNameLst>
                                      </p:cBhvr>
                                      <p:tavLst>
                                        <p:tav tm="0">
                                          <p:val>
                                            <p:strVal val="0-#ppt_w/2"/>
                                          </p:val>
                                        </p:tav>
                                        <p:tav tm="100000">
                                          <p:val>
                                            <p:strVal val="#ppt_x"/>
                                          </p:val>
                                        </p:tav>
                                      </p:tavLst>
                                    </p:anim>
                                    <p:anim calcmode="lin" valueType="num">
                                      <p:cBhvr additive="base">
                                        <p:cTn dur="500" fill="hold" id="49"/>
                                        <p:tgtEl>
                                          <p:spTgt spid="44"/>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45"/>
                                        </p:tgtEl>
                                        <p:attrNameLst>
                                          <p:attrName>style.visibility</p:attrName>
                                        </p:attrNameLst>
                                      </p:cBhvr>
                                      <p:to>
                                        <p:strVal val="visible"/>
                                      </p:to>
                                    </p:set>
                                    <p:anim calcmode="lin" valueType="num">
                                      <p:cBhvr additive="base">
                                        <p:cTn dur="500" fill="hold" id="52"/>
                                        <p:tgtEl>
                                          <p:spTgt spid="45"/>
                                        </p:tgtEl>
                                        <p:attrNameLst>
                                          <p:attrName>ppt_x</p:attrName>
                                        </p:attrNameLst>
                                      </p:cBhvr>
                                      <p:tavLst>
                                        <p:tav tm="0">
                                          <p:val>
                                            <p:strVal val="0-#ppt_w/2"/>
                                          </p:val>
                                        </p:tav>
                                        <p:tav tm="100000">
                                          <p:val>
                                            <p:strVal val="#ppt_x"/>
                                          </p:val>
                                        </p:tav>
                                      </p:tavLst>
                                    </p:anim>
                                    <p:anim calcmode="lin" valueType="num">
                                      <p:cBhvr additive="base">
                                        <p:cTn dur="500" fill="hold" id="53"/>
                                        <p:tgtEl>
                                          <p:spTgt spid="45"/>
                                        </p:tgtEl>
                                        <p:attrNameLst>
                                          <p:attrName>ppt_y</p:attrName>
                                        </p:attrNameLst>
                                      </p:cBhvr>
                                      <p:tavLst>
                                        <p:tav tm="0">
                                          <p:val>
                                            <p:strVal val="#ppt_y"/>
                                          </p:val>
                                        </p:tav>
                                        <p:tav tm="100000">
                                          <p:val>
                                            <p:strVal val="#ppt_y"/>
                                          </p:val>
                                        </p:tav>
                                      </p:tavLst>
                                    </p:anim>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 presetSubtype="2">
                                  <p:stCondLst>
                                    <p:cond delay="0"/>
                                  </p:stCondLst>
                                  <p:childTnLst>
                                    <p:set>
                                      <p:cBhvr>
                                        <p:cTn dur="1" fill="hold" id="57">
                                          <p:stCondLst>
                                            <p:cond delay="0"/>
                                          </p:stCondLst>
                                        </p:cTn>
                                        <p:tgtEl>
                                          <p:spTgt spid="8"/>
                                        </p:tgtEl>
                                        <p:attrNameLst>
                                          <p:attrName>style.visibility</p:attrName>
                                        </p:attrNameLst>
                                      </p:cBhvr>
                                      <p:to>
                                        <p:strVal val="visible"/>
                                      </p:to>
                                    </p:set>
                                    <p:anim calcmode="lin" valueType="num">
                                      <p:cBhvr additive="base">
                                        <p:cTn dur="1000" fill="hold" id="58"/>
                                        <p:tgtEl>
                                          <p:spTgt spid="8"/>
                                        </p:tgtEl>
                                        <p:attrNameLst>
                                          <p:attrName>ppt_x</p:attrName>
                                        </p:attrNameLst>
                                      </p:cBhvr>
                                      <p:tavLst>
                                        <p:tav tm="0">
                                          <p:val>
                                            <p:strVal val="1+#ppt_w/2"/>
                                          </p:val>
                                        </p:tav>
                                        <p:tav tm="100000">
                                          <p:val>
                                            <p:strVal val="#ppt_x"/>
                                          </p:val>
                                        </p:tav>
                                      </p:tavLst>
                                    </p:anim>
                                    <p:anim calcmode="lin" valueType="num">
                                      <p:cBhvr additive="base">
                                        <p:cTn dur="1000" fill="hold" id="59"/>
                                        <p:tgtEl>
                                          <p:spTgt spid="8"/>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additive="base">
                                        <p:cTn dur="1000" fill="hold" id="62"/>
                                        <p:tgtEl>
                                          <p:spTgt spid="12"/>
                                        </p:tgtEl>
                                        <p:attrNameLst>
                                          <p:attrName>ppt_x</p:attrName>
                                        </p:attrNameLst>
                                      </p:cBhvr>
                                      <p:tavLst>
                                        <p:tav tm="0">
                                          <p:val>
                                            <p:strVal val="1+#ppt_w/2"/>
                                          </p:val>
                                        </p:tav>
                                        <p:tav tm="100000">
                                          <p:val>
                                            <p:strVal val="#ppt_x"/>
                                          </p:val>
                                        </p:tav>
                                      </p:tavLst>
                                    </p:anim>
                                    <p:anim calcmode="lin" valueType="num">
                                      <p:cBhvr additive="base">
                                        <p:cTn dur="1000" fill="hold" id="63"/>
                                        <p:tgtEl>
                                          <p:spTgt spid="12"/>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2">
                                  <p:stCondLst>
                                    <p:cond delay="0"/>
                                  </p:stCondLst>
                                  <p:childTnLst>
                                    <p:set>
                                      <p:cBhvr>
                                        <p:cTn dur="1" fill="hold" id="65">
                                          <p:stCondLst>
                                            <p:cond delay="0"/>
                                          </p:stCondLst>
                                        </p:cTn>
                                        <p:tgtEl>
                                          <p:spTgt spid="18"/>
                                        </p:tgtEl>
                                        <p:attrNameLst>
                                          <p:attrName>style.visibility</p:attrName>
                                        </p:attrNameLst>
                                      </p:cBhvr>
                                      <p:to>
                                        <p:strVal val="visible"/>
                                      </p:to>
                                    </p:set>
                                    <p:anim calcmode="lin" valueType="num">
                                      <p:cBhvr additive="base">
                                        <p:cTn dur="1000" fill="hold" id="66"/>
                                        <p:tgtEl>
                                          <p:spTgt spid="18"/>
                                        </p:tgtEl>
                                        <p:attrNameLst>
                                          <p:attrName>ppt_x</p:attrName>
                                        </p:attrNameLst>
                                      </p:cBhvr>
                                      <p:tavLst>
                                        <p:tav tm="0">
                                          <p:val>
                                            <p:strVal val="1+#ppt_w/2"/>
                                          </p:val>
                                        </p:tav>
                                        <p:tav tm="100000">
                                          <p:val>
                                            <p:strVal val="#ppt_x"/>
                                          </p:val>
                                        </p:tav>
                                      </p:tavLst>
                                    </p:anim>
                                    <p:anim calcmode="lin" valueType="num">
                                      <p:cBhvr additive="base">
                                        <p:cTn dur="1000" fill="hold" id="67"/>
                                        <p:tgtEl>
                                          <p:spTgt spid="18"/>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0"/>
                                  </p:stCondLst>
                                  <p:childTnLst>
                                    <p:set>
                                      <p:cBhvr>
                                        <p:cTn dur="1" fill="hold" id="69">
                                          <p:stCondLst>
                                            <p:cond delay="0"/>
                                          </p:stCondLst>
                                        </p:cTn>
                                        <p:tgtEl>
                                          <p:spTgt spid="35"/>
                                        </p:tgtEl>
                                        <p:attrNameLst>
                                          <p:attrName>style.visibility</p:attrName>
                                        </p:attrNameLst>
                                      </p:cBhvr>
                                      <p:to>
                                        <p:strVal val="visible"/>
                                      </p:to>
                                    </p:set>
                                    <p:anim calcmode="lin" valueType="num">
                                      <p:cBhvr additive="base">
                                        <p:cTn dur="1000" fill="hold" id="70"/>
                                        <p:tgtEl>
                                          <p:spTgt spid="35"/>
                                        </p:tgtEl>
                                        <p:attrNameLst>
                                          <p:attrName>ppt_x</p:attrName>
                                        </p:attrNameLst>
                                      </p:cBhvr>
                                      <p:tavLst>
                                        <p:tav tm="0">
                                          <p:val>
                                            <p:strVal val="1+#ppt_w/2"/>
                                          </p:val>
                                        </p:tav>
                                        <p:tav tm="100000">
                                          <p:val>
                                            <p:strVal val="#ppt_x"/>
                                          </p:val>
                                        </p:tav>
                                      </p:tavLst>
                                    </p:anim>
                                    <p:anim calcmode="lin" valueType="num">
                                      <p:cBhvr additive="base">
                                        <p:cTn dur="1000" fill="hold" id="71"/>
                                        <p:tgtEl>
                                          <p:spTgt spid="35"/>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0"/>
                                  </p:stCondLst>
                                  <p:childTnLst>
                                    <p:set>
                                      <p:cBhvr>
                                        <p:cTn dur="1" fill="hold" id="73">
                                          <p:stCondLst>
                                            <p:cond delay="0"/>
                                          </p:stCondLst>
                                        </p:cTn>
                                        <p:tgtEl>
                                          <p:spTgt spid="38"/>
                                        </p:tgtEl>
                                        <p:attrNameLst>
                                          <p:attrName>style.visibility</p:attrName>
                                        </p:attrNameLst>
                                      </p:cBhvr>
                                      <p:to>
                                        <p:strVal val="visible"/>
                                      </p:to>
                                    </p:set>
                                    <p:anim calcmode="lin" valueType="num">
                                      <p:cBhvr additive="base">
                                        <p:cTn dur="1000" fill="hold" id="74"/>
                                        <p:tgtEl>
                                          <p:spTgt spid="38"/>
                                        </p:tgtEl>
                                        <p:attrNameLst>
                                          <p:attrName>ppt_x</p:attrName>
                                        </p:attrNameLst>
                                      </p:cBhvr>
                                      <p:tavLst>
                                        <p:tav tm="0">
                                          <p:val>
                                            <p:strVal val="1+#ppt_w/2"/>
                                          </p:val>
                                        </p:tav>
                                        <p:tav tm="100000">
                                          <p:val>
                                            <p:strVal val="#ppt_x"/>
                                          </p:val>
                                        </p:tav>
                                      </p:tavLst>
                                    </p:anim>
                                    <p:anim calcmode="lin" valueType="num">
                                      <p:cBhvr additive="base">
                                        <p:cTn dur="1000" fill="hold" id="75"/>
                                        <p:tgtEl>
                                          <p:spTgt spid="38"/>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0"/>
                                  </p:stCondLst>
                                  <p:childTnLst>
                                    <p:set>
                                      <p:cBhvr>
                                        <p:cTn dur="1" fill="hold" id="77">
                                          <p:stCondLst>
                                            <p:cond delay="0"/>
                                          </p:stCondLst>
                                        </p:cTn>
                                        <p:tgtEl>
                                          <p:spTgt spid="46"/>
                                        </p:tgtEl>
                                        <p:attrNameLst>
                                          <p:attrName>style.visibility</p:attrName>
                                        </p:attrNameLst>
                                      </p:cBhvr>
                                      <p:to>
                                        <p:strVal val="visible"/>
                                      </p:to>
                                    </p:set>
                                    <p:anim calcmode="lin" valueType="num">
                                      <p:cBhvr additive="base">
                                        <p:cTn dur="1000" fill="hold" id="78"/>
                                        <p:tgtEl>
                                          <p:spTgt spid="46"/>
                                        </p:tgtEl>
                                        <p:attrNameLst>
                                          <p:attrName>ppt_x</p:attrName>
                                        </p:attrNameLst>
                                      </p:cBhvr>
                                      <p:tavLst>
                                        <p:tav tm="0">
                                          <p:val>
                                            <p:strVal val="1+#ppt_w/2"/>
                                          </p:val>
                                        </p:tav>
                                        <p:tav tm="100000">
                                          <p:val>
                                            <p:strVal val="#ppt_x"/>
                                          </p:val>
                                        </p:tav>
                                      </p:tavLst>
                                    </p:anim>
                                    <p:anim calcmode="lin" valueType="num">
                                      <p:cBhvr additive="base">
                                        <p:cTn dur="1000" fill="hold" id="79"/>
                                        <p:tgtEl>
                                          <p:spTgt spid="46"/>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2">
                                  <p:stCondLst>
                                    <p:cond delay="0"/>
                                  </p:stCondLst>
                                  <p:childTnLst>
                                    <p:set>
                                      <p:cBhvr>
                                        <p:cTn dur="1" fill="hold" id="81">
                                          <p:stCondLst>
                                            <p:cond delay="0"/>
                                          </p:stCondLst>
                                        </p:cTn>
                                        <p:tgtEl>
                                          <p:spTgt spid="47"/>
                                        </p:tgtEl>
                                        <p:attrNameLst>
                                          <p:attrName>style.visibility</p:attrName>
                                        </p:attrNameLst>
                                      </p:cBhvr>
                                      <p:to>
                                        <p:strVal val="visible"/>
                                      </p:to>
                                    </p:set>
                                    <p:anim calcmode="lin" valueType="num">
                                      <p:cBhvr additive="base">
                                        <p:cTn dur="1000" fill="hold" id="82"/>
                                        <p:tgtEl>
                                          <p:spTgt spid="47"/>
                                        </p:tgtEl>
                                        <p:attrNameLst>
                                          <p:attrName>ppt_x</p:attrName>
                                        </p:attrNameLst>
                                      </p:cBhvr>
                                      <p:tavLst>
                                        <p:tav tm="0">
                                          <p:val>
                                            <p:strVal val="1+#ppt_w/2"/>
                                          </p:val>
                                        </p:tav>
                                        <p:tav tm="100000">
                                          <p:val>
                                            <p:strVal val="#ppt_x"/>
                                          </p:val>
                                        </p:tav>
                                      </p:tavLst>
                                    </p:anim>
                                    <p:anim calcmode="lin" valueType="num">
                                      <p:cBhvr additive="base">
                                        <p:cTn dur="1000" fill="hold" id="83"/>
                                        <p:tgtEl>
                                          <p:spTgt spid="47"/>
                                        </p:tgtEl>
                                        <p:attrNameLst>
                                          <p:attrName>ppt_y</p:attrName>
                                        </p:attrNameLst>
                                      </p:cBhvr>
                                      <p:tavLst>
                                        <p:tav tm="0">
                                          <p:val>
                                            <p:strVal val="#ppt_y"/>
                                          </p:val>
                                        </p:tav>
                                        <p:tav tm="100000">
                                          <p:val>
                                            <p:strVal val="#ppt_y"/>
                                          </p:val>
                                        </p:tav>
                                      </p:tavLst>
                                    </p:anim>
                                  </p:childTnLst>
                                </p:cTn>
                              </p:par>
                              <p:par>
                                <p:cTn fill="hold" grpId="0" id="84" nodeType="withEffect" presetClass="entr" presetID="2" presetSubtype="2">
                                  <p:stCondLst>
                                    <p:cond delay="0"/>
                                  </p:stCondLst>
                                  <p:childTnLst>
                                    <p:set>
                                      <p:cBhvr>
                                        <p:cTn dur="1" fill="hold" id="85">
                                          <p:stCondLst>
                                            <p:cond delay="0"/>
                                          </p:stCondLst>
                                        </p:cTn>
                                        <p:tgtEl>
                                          <p:spTgt spid="48"/>
                                        </p:tgtEl>
                                        <p:attrNameLst>
                                          <p:attrName>style.visibility</p:attrName>
                                        </p:attrNameLst>
                                      </p:cBhvr>
                                      <p:to>
                                        <p:strVal val="visible"/>
                                      </p:to>
                                    </p:set>
                                    <p:anim calcmode="lin" valueType="num">
                                      <p:cBhvr additive="base">
                                        <p:cTn dur="1000" fill="hold" id="86"/>
                                        <p:tgtEl>
                                          <p:spTgt spid="48"/>
                                        </p:tgtEl>
                                        <p:attrNameLst>
                                          <p:attrName>ppt_x</p:attrName>
                                        </p:attrNameLst>
                                      </p:cBhvr>
                                      <p:tavLst>
                                        <p:tav tm="0">
                                          <p:val>
                                            <p:strVal val="1+#ppt_w/2"/>
                                          </p:val>
                                        </p:tav>
                                        <p:tav tm="100000">
                                          <p:val>
                                            <p:strVal val="#ppt_x"/>
                                          </p:val>
                                        </p:tav>
                                      </p:tavLst>
                                    </p:anim>
                                    <p:anim calcmode="lin" valueType="num">
                                      <p:cBhvr additive="base">
                                        <p:cTn dur="1000" fill="hold" id="87"/>
                                        <p:tgtEl>
                                          <p:spTgt spid="48"/>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0"/>
                                  </p:stCondLst>
                                  <p:childTnLst>
                                    <p:set>
                                      <p:cBhvr>
                                        <p:cTn dur="1" fill="hold" id="89">
                                          <p:stCondLst>
                                            <p:cond delay="0"/>
                                          </p:stCondLst>
                                        </p:cTn>
                                        <p:tgtEl>
                                          <p:spTgt spid="49"/>
                                        </p:tgtEl>
                                        <p:attrNameLst>
                                          <p:attrName>style.visibility</p:attrName>
                                        </p:attrNameLst>
                                      </p:cBhvr>
                                      <p:to>
                                        <p:strVal val="visible"/>
                                      </p:to>
                                    </p:set>
                                    <p:anim calcmode="lin" valueType="num">
                                      <p:cBhvr additive="base">
                                        <p:cTn dur="1000" fill="hold" id="90"/>
                                        <p:tgtEl>
                                          <p:spTgt spid="49"/>
                                        </p:tgtEl>
                                        <p:attrNameLst>
                                          <p:attrName>ppt_x</p:attrName>
                                        </p:attrNameLst>
                                      </p:cBhvr>
                                      <p:tavLst>
                                        <p:tav tm="0">
                                          <p:val>
                                            <p:strVal val="1+#ppt_w/2"/>
                                          </p:val>
                                        </p:tav>
                                        <p:tav tm="100000">
                                          <p:val>
                                            <p:strVal val="#ppt_x"/>
                                          </p:val>
                                        </p:tav>
                                      </p:tavLst>
                                    </p:anim>
                                    <p:anim calcmode="lin" valueType="num">
                                      <p:cBhvr additive="base">
                                        <p:cTn dur="1000" fill="hold" id="91"/>
                                        <p:tgtEl>
                                          <p:spTgt spid="49"/>
                                        </p:tgtEl>
                                        <p:attrNameLst>
                                          <p:attrName>ppt_y</p:attrName>
                                        </p:attrNameLst>
                                      </p:cBhvr>
                                      <p:tavLst>
                                        <p:tav tm="0">
                                          <p:val>
                                            <p:strVal val="#ppt_y"/>
                                          </p:val>
                                        </p:tav>
                                        <p:tav tm="100000">
                                          <p:val>
                                            <p:strVal val="#ppt_y"/>
                                          </p:val>
                                        </p:tav>
                                      </p:tavLst>
                                    </p:anim>
                                  </p:childTnLst>
                                </p:cTn>
                              </p:par>
                              <p:par>
                                <p:cTn fill="hold" grpId="0" id="92" nodeType="withEffect" presetClass="entr" presetID="2" presetSubtype="2">
                                  <p:stCondLst>
                                    <p:cond delay="0"/>
                                  </p:stCondLst>
                                  <p:childTnLst>
                                    <p:set>
                                      <p:cBhvr>
                                        <p:cTn dur="1" fill="hold" id="93">
                                          <p:stCondLst>
                                            <p:cond delay="0"/>
                                          </p:stCondLst>
                                        </p:cTn>
                                        <p:tgtEl>
                                          <p:spTgt spid="52"/>
                                        </p:tgtEl>
                                        <p:attrNameLst>
                                          <p:attrName>style.visibility</p:attrName>
                                        </p:attrNameLst>
                                      </p:cBhvr>
                                      <p:to>
                                        <p:strVal val="visible"/>
                                      </p:to>
                                    </p:set>
                                    <p:anim calcmode="lin" valueType="num">
                                      <p:cBhvr additive="base">
                                        <p:cTn dur="1000" fill="hold" id="94"/>
                                        <p:tgtEl>
                                          <p:spTgt spid="52"/>
                                        </p:tgtEl>
                                        <p:attrNameLst>
                                          <p:attrName>ppt_x</p:attrName>
                                        </p:attrNameLst>
                                      </p:cBhvr>
                                      <p:tavLst>
                                        <p:tav tm="0">
                                          <p:val>
                                            <p:strVal val="1+#ppt_w/2"/>
                                          </p:val>
                                        </p:tav>
                                        <p:tav tm="100000">
                                          <p:val>
                                            <p:strVal val="#ppt_x"/>
                                          </p:val>
                                        </p:tav>
                                      </p:tavLst>
                                    </p:anim>
                                    <p:anim calcmode="lin" valueType="num">
                                      <p:cBhvr additive="base">
                                        <p:cTn dur="1000" fill="hold" id="95"/>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2"/>
      <p:bldP grpId="0" spid="15"/>
      <p:bldP grpId="0" spid="18"/>
      <p:bldP grpId="0" spid="19"/>
      <p:bldP grpId="0" spid="35"/>
      <p:bldP grpId="0" spid="37"/>
      <p:bldP grpId="0" spid="38"/>
      <p:bldP grpId="0" spid="41"/>
      <p:bldP grpId="0" spid="42"/>
      <p:bldP grpId="0" spid="43"/>
      <p:bldP grpId="0" spid="44"/>
      <p:bldP grpId="0" spid="45"/>
      <p:bldP grpId="0" spid="46"/>
      <p:bldP grpId="0" spid="47"/>
      <p:bldP grpId="0" spid="48"/>
      <p:bldP grpId="0" spid="49"/>
      <p:bldP grpId="0" spid="5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36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14" name="组合 13"/>
          <p:cNvGrpSpPr/>
          <p:nvPr/>
        </p:nvGrpSpPr>
        <p:grpSpPr>
          <a:xfrm>
            <a:off x="3635896" y="1635645"/>
            <a:ext cx="2088233" cy="2088233"/>
            <a:chOff x="3419872" y="1563637"/>
            <a:chExt cx="2088233" cy="2088233"/>
          </a:xfrm>
          <a:effectLst/>
        </p:grpSpPr>
        <p:sp>
          <p:nvSpPr>
            <p:cNvPr id="15" name="饼形 14"/>
            <p:cNvSpPr/>
            <p:nvPr/>
          </p:nvSpPr>
          <p:spPr>
            <a:xfrm>
              <a:off x="3419872" y="1563638"/>
              <a:ext cx="2088232" cy="2088232"/>
            </a:xfrm>
            <a:prstGeom prst="pie">
              <a:avLst>
                <a:gd fmla="val 10769016" name="adj1"/>
                <a:gd fmla="val 16200000" name="adj2"/>
              </a:avLst>
            </a:prstGeom>
            <a:solidFill>
              <a:srgbClr val="FFA013"/>
            </a:solidFill>
            <a:ln>
              <a:solidFill>
                <a:srgbClr val="FFA01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饼形 15"/>
            <p:cNvSpPr/>
            <p:nvPr/>
          </p:nvSpPr>
          <p:spPr>
            <a:xfrm rot="5400000">
              <a:off x="3419872" y="1563638"/>
              <a:ext cx="2088232" cy="2088232"/>
            </a:xfrm>
            <a:prstGeom prst="pie">
              <a:avLst>
                <a:gd fmla="val 10769016" name="adj1"/>
                <a:gd fmla="val 16200000" name="adj2"/>
              </a:avLst>
            </a:prstGeom>
            <a:solidFill>
              <a:srgbClr val="91D101"/>
            </a:solidFill>
            <a:ln>
              <a:solidFill>
                <a:srgbClr val="91D10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饼形 16"/>
            <p:cNvSpPr/>
            <p:nvPr/>
          </p:nvSpPr>
          <p:spPr>
            <a:xfrm rot="10800000">
              <a:off x="3419873" y="1563637"/>
              <a:ext cx="2088232" cy="2088232"/>
            </a:xfrm>
            <a:prstGeom prst="pie">
              <a:avLst>
                <a:gd fmla="val 10769016" name="adj1"/>
                <a:gd fmla="val 16200000" name="adj2"/>
              </a:avLst>
            </a:prstGeom>
            <a:solidFill>
              <a:srgbClr val="FF4747"/>
            </a:solidFill>
            <a:ln>
              <a:solidFill>
                <a:srgbClr val="FF474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饼形 17"/>
            <p:cNvSpPr/>
            <p:nvPr/>
          </p:nvSpPr>
          <p:spPr>
            <a:xfrm rot="16200000">
              <a:off x="3419872" y="1563637"/>
              <a:ext cx="2088232" cy="2088232"/>
            </a:xfrm>
            <a:prstGeom prst="pie">
              <a:avLst>
                <a:gd fmla="val 10769016" name="adj1"/>
                <a:gd fmla="val 16200000" name="adj2"/>
              </a:avLst>
            </a:prstGeom>
            <a:solidFill>
              <a:srgbClr val="00C5BE"/>
            </a:solidFill>
            <a:ln>
              <a:solidFill>
                <a:srgbClr val="00C5B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8" name="椭圆 7"/>
          <p:cNvSpPr/>
          <p:nvPr/>
        </p:nvSpPr>
        <p:spPr>
          <a:xfrm>
            <a:off x="3877782" y="1887674"/>
            <a:ext cx="1584176"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3">
            <a:extLst>
              <a:ext uri="{28A0092B-C50C-407E-A947-70E740481C1C}">
                <a14:useLocalDpi val="0"/>
              </a:ext>
            </a:extLst>
          </a:blip>
          <a:stretch>
            <a:fillRect/>
          </a:stretch>
        </p:blipFill>
        <p:spPr>
          <a:xfrm>
            <a:off x="4075601" y="2075351"/>
            <a:ext cx="1208821" cy="1208821"/>
          </a:xfrm>
          <a:prstGeom prst="rect">
            <a:avLst/>
          </a:prstGeom>
        </p:spPr>
      </p:pic>
      <p:sp>
        <p:nvSpPr>
          <p:cNvPr id="24" name="椭圆 23"/>
          <p:cNvSpPr/>
          <p:nvPr/>
        </p:nvSpPr>
        <p:spPr>
          <a:xfrm>
            <a:off x="3603035" y="1648184"/>
            <a:ext cx="503461" cy="503461"/>
          </a:xfrm>
          <a:prstGeom prst="ellipse">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solidFill>
                <a:latin charset="-122" pitchFamily="34" typeface="微软雅黑"/>
                <a:ea charset="-122" pitchFamily="34" typeface="微软雅黑"/>
              </a:rPr>
              <a:t>1</a:t>
            </a:r>
          </a:p>
        </p:txBody>
      </p:sp>
      <p:sp>
        <p:nvSpPr>
          <p:cNvPr id="25" name="椭圆 24"/>
          <p:cNvSpPr/>
          <p:nvPr/>
        </p:nvSpPr>
        <p:spPr>
          <a:xfrm>
            <a:off x="5231013" y="1635645"/>
            <a:ext cx="503461" cy="503461"/>
          </a:xfrm>
          <a:prstGeom prst="ellipse">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solidFill>
                <a:latin charset="-122" pitchFamily="34" typeface="微软雅黑"/>
                <a:ea charset="-122" pitchFamily="34" typeface="微软雅黑"/>
              </a:rPr>
              <a:t>2</a:t>
            </a:r>
          </a:p>
        </p:txBody>
      </p:sp>
      <p:sp>
        <p:nvSpPr>
          <p:cNvPr id="26" name="椭圆 25"/>
          <p:cNvSpPr/>
          <p:nvPr/>
        </p:nvSpPr>
        <p:spPr>
          <a:xfrm>
            <a:off x="5284422" y="3183753"/>
            <a:ext cx="503461" cy="503461"/>
          </a:xfrm>
          <a:prstGeom prst="ellipse">
            <a:avLst/>
          </a:prstGeom>
          <a:solidFill>
            <a:srgbClr val="FF4747"/>
          </a:solidFill>
          <a:ln>
            <a:solidFill>
              <a:srgbClr val="FF4747"/>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solidFill>
                <a:latin charset="-122" pitchFamily="34" typeface="微软雅黑"/>
                <a:ea charset="-122" pitchFamily="34" typeface="微软雅黑"/>
              </a:rPr>
              <a:t>3</a:t>
            </a:r>
          </a:p>
        </p:txBody>
      </p:sp>
      <p:sp>
        <p:nvSpPr>
          <p:cNvPr id="27" name="椭圆 26"/>
          <p:cNvSpPr/>
          <p:nvPr/>
        </p:nvSpPr>
        <p:spPr>
          <a:xfrm>
            <a:off x="3572140" y="3183754"/>
            <a:ext cx="503461" cy="503461"/>
          </a:xfrm>
          <a:prstGeom prst="ellipse">
            <a:avLst/>
          </a:prstGeom>
          <a:solidFill>
            <a:srgbClr val="00C5BE"/>
          </a:solidFill>
          <a:ln>
            <a:solidFill>
              <a:srgbClr val="00C5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solidFill>
                <a:latin charset="-122" pitchFamily="34" typeface="微软雅黑"/>
                <a:ea charset="-122" pitchFamily="34" typeface="微软雅黑"/>
              </a:rPr>
              <a:t>4</a:t>
            </a:r>
          </a:p>
        </p:txBody>
      </p:sp>
      <p:sp>
        <p:nvSpPr>
          <p:cNvPr id="7"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4.2 应用前景</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4</a:t>
            </a:r>
          </a:p>
        </p:txBody>
      </p:sp>
      <p:sp>
        <p:nvSpPr>
          <p:cNvPr id="11" name="矩形 10"/>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0" name="文本框 9"/>
          <p:cNvSpPr txBox="1"/>
          <p:nvPr/>
        </p:nvSpPr>
        <p:spPr>
          <a:xfrm>
            <a:off x="1259840" y="1419860"/>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p:txBody>
      </p:sp>
      <p:sp>
        <p:nvSpPr>
          <p:cNvPr id="13" name="文本框 12"/>
          <p:cNvSpPr txBox="1"/>
          <p:nvPr/>
        </p:nvSpPr>
        <p:spPr>
          <a:xfrm>
            <a:off x="1259840" y="2931795"/>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accent6">
                    <a:lumMod val="75000"/>
                  </a:schemeClr>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accent6">
                    <a:lumMod val="75000"/>
                  </a:schemeClr>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accent6">
                    <a:lumMod val="75000"/>
                  </a:schemeClr>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accent6">
                    <a:lumMod val="75000"/>
                  </a:schemeClr>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chemeClr val="accent6">
                    <a:lumMod val="75000"/>
                  </a:schemeClr>
                </a:solidFill>
                <a:effectLst/>
                <a:uLnTx/>
                <a:uFillTx/>
                <a:latin charset="0" typeface="微软雅黑"/>
                <a:ea charset="0" typeface="微软雅黑"/>
                <a:cs typeface="+mn-ea"/>
              </a:rPr>
              <a:t>请在这里输入您的主要叙述内容</a:t>
            </a:r>
          </a:p>
        </p:txBody>
      </p:sp>
      <p:sp>
        <p:nvSpPr>
          <p:cNvPr id="19" name="文本框 18"/>
          <p:cNvSpPr txBox="1"/>
          <p:nvPr/>
        </p:nvSpPr>
        <p:spPr>
          <a:xfrm>
            <a:off x="6012180" y="1419860"/>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F0"/>
                </a:solidFill>
                <a:effectLst/>
                <a:uLnTx/>
                <a:uFillTx/>
                <a:latin charset="0" typeface="微软雅黑"/>
                <a:ea charset="0" typeface="微软雅黑"/>
                <a:cs typeface="+mn-ea"/>
              </a:rPr>
              <a:t>请在这里输入您的主要叙述内容</a:t>
            </a:r>
          </a:p>
        </p:txBody>
      </p:sp>
      <p:sp>
        <p:nvSpPr>
          <p:cNvPr id="20" name="文本框 19"/>
          <p:cNvSpPr txBox="1"/>
          <p:nvPr/>
        </p:nvSpPr>
        <p:spPr>
          <a:xfrm>
            <a:off x="6012180" y="2931795"/>
            <a:ext cx="2145665" cy="1005840"/>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  单击此处输入标题</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FF0000"/>
                </a:solidFill>
                <a:effectLst/>
                <a:uLnTx/>
                <a:uFillTx/>
                <a:latin charset="0" typeface="微软雅黑"/>
                <a:ea charset="0" typeface="微软雅黑"/>
                <a:cs typeface="+mn-ea"/>
              </a:rPr>
              <a:t>请在这里输入您的主要叙述内容</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4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7"/>
                                        </p:tgtEl>
                                        <p:attrNameLst>
                                          <p:attrName>ppt_y</p:attrName>
                                        </p:attrNameLst>
                                      </p:cBhvr>
                                      <p:tavLst>
                                        <p:tav tm="0">
                                          <p:val>
                                            <p:strVal val="#ppt_y"/>
                                          </p:val>
                                        </p:tav>
                                        <p:tav tm="100000">
                                          <p:val>
                                            <p:strVal val="#ppt_y"/>
                                          </p:val>
                                        </p:tav>
                                      </p:tavLst>
                                    </p:anim>
                                    <p:anim calcmode="lin" valueType="num">
                                      <p:cBhvr>
                                        <p:cTn dur="4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7"/>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53" presetSubtype="0">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ppt_w</p:attrName>
                                        </p:attrNameLst>
                                      </p:cBhvr>
                                      <p:tavLst>
                                        <p:tav tm="0">
                                          <p:val>
                                            <p:fltVal val="0"/>
                                          </p:val>
                                        </p:tav>
                                        <p:tav tm="100000">
                                          <p:val>
                                            <p:strVal val="#ppt_w"/>
                                          </p:val>
                                        </p:tav>
                                      </p:tavLst>
                                    </p:anim>
                                    <p:anim calcmode="lin" valueType="num">
                                      <p:cBhvr>
                                        <p:cTn dur="500" fill="hold" id="17"/>
                                        <p:tgtEl>
                                          <p:spTgt spid="14"/>
                                        </p:tgtEl>
                                        <p:attrNameLst>
                                          <p:attrName>ppt_h</p:attrName>
                                        </p:attrNameLst>
                                      </p:cBhvr>
                                      <p:tavLst>
                                        <p:tav tm="0">
                                          <p:val>
                                            <p:fltVal val="0"/>
                                          </p:val>
                                        </p:tav>
                                        <p:tav tm="100000">
                                          <p:val>
                                            <p:strVal val="#ppt_h"/>
                                          </p:val>
                                        </p:tav>
                                      </p:tavLst>
                                    </p:anim>
                                    <p:animEffect filter="fade" transition="in">
                                      <p:cBhvr>
                                        <p:cTn dur="500" id="18"/>
                                        <p:tgtEl>
                                          <p:spTgt spid="14"/>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par>
                                <p:cTn fill="hold" id="24" nodeType="withEffect" presetClass="entr" presetID="53" presetSubtype="0">
                                  <p:stCondLst>
                                    <p:cond delay="0"/>
                                  </p:stCondLst>
                                  <p:childTnLst>
                                    <p:set>
                                      <p:cBhvr>
                                        <p:cTn dur="1" fill="hold" id="25">
                                          <p:stCondLst>
                                            <p:cond delay="0"/>
                                          </p:stCondLst>
                                        </p:cTn>
                                        <p:tgtEl>
                                          <p:spTgt spid="23"/>
                                        </p:tgtEl>
                                        <p:attrNameLst>
                                          <p:attrName>style.visibility</p:attrName>
                                        </p:attrNameLst>
                                      </p:cBhvr>
                                      <p:to>
                                        <p:strVal val="visible"/>
                                      </p:to>
                                    </p:set>
                                    <p:anim calcmode="lin" valueType="num">
                                      <p:cBhvr>
                                        <p:cTn dur="500" fill="hold" id="26"/>
                                        <p:tgtEl>
                                          <p:spTgt spid="23"/>
                                        </p:tgtEl>
                                        <p:attrNameLst>
                                          <p:attrName>ppt_w</p:attrName>
                                        </p:attrNameLst>
                                      </p:cBhvr>
                                      <p:tavLst>
                                        <p:tav tm="0">
                                          <p:val>
                                            <p:fltVal val="0"/>
                                          </p:val>
                                        </p:tav>
                                        <p:tav tm="100000">
                                          <p:val>
                                            <p:strVal val="#ppt_w"/>
                                          </p:val>
                                        </p:tav>
                                      </p:tavLst>
                                    </p:anim>
                                    <p:anim calcmode="lin" valueType="num">
                                      <p:cBhvr>
                                        <p:cTn dur="500" fill="hold" id="27"/>
                                        <p:tgtEl>
                                          <p:spTgt spid="23"/>
                                        </p:tgtEl>
                                        <p:attrNameLst>
                                          <p:attrName>ppt_h</p:attrName>
                                        </p:attrNameLst>
                                      </p:cBhvr>
                                      <p:tavLst>
                                        <p:tav tm="0">
                                          <p:val>
                                            <p:fltVal val="0"/>
                                          </p:val>
                                        </p:tav>
                                        <p:tav tm="100000">
                                          <p:val>
                                            <p:strVal val="#ppt_h"/>
                                          </p:val>
                                        </p:tav>
                                      </p:tavLst>
                                    </p:anim>
                                    <p:animEffect filter="fade" transition="in">
                                      <p:cBhvr>
                                        <p:cTn dur="500" id="28"/>
                                        <p:tgtEl>
                                          <p:spTgt spid="23"/>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fltVal val="0"/>
                                          </p:val>
                                        </p:tav>
                                        <p:tav tm="100000">
                                          <p:val>
                                            <p:strVal val="#ppt_h"/>
                                          </p:val>
                                        </p:tav>
                                      </p:tavLst>
                                    </p:anim>
                                    <p:animEffect filter="fade" transition="in">
                                      <p:cBhvr>
                                        <p:cTn dur="500" id="33"/>
                                        <p:tgtEl>
                                          <p:spTgt spid="24"/>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25"/>
                                        </p:tgtEl>
                                        <p:attrNameLst>
                                          <p:attrName>style.visibility</p:attrName>
                                        </p:attrNameLst>
                                      </p:cBhvr>
                                      <p:to>
                                        <p:strVal val="visible"/>
                                      </p:to>
                                    </p:set>
                                    <p:anim calcmode="lin" valueType="num">
                                      <p:cBhvr>
                                        <p:cTn dur="500" fill="hold" id="36"/>
                                        <p:tgtEl>
                                          <p:spTgt spid="25"/>
                                        </p:tgtEl>
                                        <p:attrNameLst>
                                          <p:attrName>ppt_w</p:attrName>
                                        </p:attrNameLst>
                                      </p:cBhvr>
                                      <p:tavLst>
                                        <p:tav tm="0">
                                          <p:val>
                                            <p:fltVal val="0"/>
                                          </p:val>
                                        </p:tav>
                                        <p:tav tm="100000">
                                          <p:val>
                                            <p:strVal val="#ppt_w"/>
                                          </p:val>
                                        </p:tav>
                                      </p:tavLst>
                                    </p:anim>
                                    <p:anim calcmode="lin" valueType="num">
                                      <p:cBhvr>
                                        <p:cTn dur="500" fill="hold" id="37"/>
                                        <p:tgtEl>
                                          <p:spTgt spid="25"/>
                                        </p:tgtEl>
                                        <p:attrNameLst>
                                          <p:attrName>ppt_h</p:attrName>
                                        </p:attrNameLst>
                                      </p:cBhvr>
                                      <p:tavLst>
                                        <p:tav tm="0">
                                          <p:val>
                                            <p:fltVal val="0"/>
                                          </p:val>
                                        </p:tav>
                                        <p:tav tm="100000">
                                          <p:val>
                                            <p:strVal val="#ppt_h"/>
                                          </p:val>
                                        </p:tav>
                                      </p:tavLst>
                                    </p:anim>
                                    <p:animEffect filter="fade" transition="in">
                                      <p:cBhvr>
                                        <p:cTn dur="500" id="38"/>
                                        <p:tgtEl>
                                          <p:spTgt spid="25"/>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p:cTn dur="500" fill="hold" id="41"/>
                                        <p:tgtEl>
                                          <p:spTgt spid="26"/>
                                        </p:tgtEl>
                                        <p:attrNameLst>
                                          <p:attrName>ppt_w</p:attrName>
                                        </p:attrNameLst>
                                      </p:cBhvr>
                                      <p:tavLst>
                                        <p:tav tm="0">
                                          <p:val>
                                            <p:fltVal val="0"/>
                                          </p:val>
                                        </p:tav>
                                        <p:tav tm="100000">
                                          <p:val>
                                            <p:strVal val="#ppt_w"/>
                                          </p:val>
                                        </p:tav>
                                      </p:tavLst>
                                    </p:anim>
                                    <p:anim calcmode="lin" valueType="num">
                                      <p:cBhvr>
                                        <p:cTn dur="500" fill="hold" id="42"/>
                                        <p:tgtEl>
                                          <p:spTgt spid="26"/>
                                        </p:tgtEl>
                                        <p:attrNameLst>
                                          <p:attrName>ppt_h</p:attrName>
                                        </p:attrNameLst>
                                      </p:cBhvr>
                                      <p:tavLst>
                                        <p:tav tm="0">
                                          <p:val>
                                            <p:fltVal val="0"/>
                                          </p:val>
                                        </p:tav>
                                        <p:tav tm="100000">
                                          <p:val>
                                            <p:strVal val="#ppt_h"/>
                                          </p:val>
                                        </p:tav>
                                      </p:tavLst>
                                    </p:anim>
                                    <p:animEffect filter="fade" transition="in">
                                      <p:cBhvr>
                                        <p:cTn dur="500" id="43"/>
                                        <p:tgtEl>
                                          <p:spTgt spid="26"/>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27"/>
                                        </p:tgtEl>
                                        <p:attrNameLst>
                                          <p:attrName>style.visibility</p:attrName>
                                        </p:attrNameLst>
                                      </p:cBhvr>
                                      <p:to>
                                        <p:strVal val="visible"/>
                                      </p:to>
                                    </p:set>
                                    <p:anim calcmode="lin" valueType="num">
                                      <p:cBhvr>
                                        <p:cTn dur="500" fill="hold" id="46"/>
                                        <p:tgtEl>
                                          <p:spTgt spid="27"/>
                                        </p:tgtEl>
                                        <p:attrNameLst>
                                          <p:attrName>ppt_w</p:attrName>
                                        </p:attrNameLst>
                                      </p:cBhvr>
                                      <p:tavLst>
                                        <p:tav tm="0">
                                          <p:val>
                                            <p:fltVal val="0"/>
                                          </p:val>
                                        </p:tav>
                                        <p:tav tm="100000">
                                          <p:val>
                                            <p:strVal val="#ppt_w"/>
                                          </p:val>
                                        </p:tav>
                                      </p:tavLst>
                                    </p:anim>
                                    <p:anim calcmode="lin" valueType="num">
                                      <p:cBhvr>
                                        <p:cTn dur="500" fill="hold" id="47"/>
                                        <p:tgtEl>
                                          <p:spTgt spid="27"/>
                                        </p:tgtEl>
                                        <p:attrNameLst>
                                          <p:attrName>ppt_h</p:attrName>
                                        </p:attrNameLst>
                                      </p:cBhvr>
                                      <p:tavLst>
                                        <p:tav tm="0">
                                          <p:val>
                                            <p:fltVal val="0"/>
                                          </p:val>
                                        </p:tav>
                                        <p:tav tm="100000">
                                          <p:val>
                                            <p:strVal val="#ppt_h"/>
                                          </p:val>
                                        </p:tav>
                                      </p:tavLst>
                                    </p:anim>
                                    <p:animEffect filter="fade" transition="in">
                                      <p:cBhvr>
                                        <p:cTn dur="500" id="48"/>
                                        <p:tgtEl>
                                          <p:spTgt spid="27"/>
                                        </p:tgtEl>
                                      </p:cBhvr>
                                    </p:animEffect>
                                  </p:childTnLst>
                                </p:cTn>
                              </p:par>
                            </p:childTnLst>
                          </p:cTn>
                        </p:par>
                        <p:par>
                          <p:cTn fill="hold" id="49" nodeType="afterGroup">
                            <p:stCondLst>
                              <p:cond delay="500"/>
                            </p:stCondLst>
                            <p:childTnLst>
                              <p:par>
                                <p:cTn fill="hold" grpId="0" id="50" nodeType="afterEffect" presetClass="entr" presetID="14" presetSubtype="10">
                                  <p:stCondLst>
                                    <p:cond delay="0"/>
                                  </p:stCondLst>
                                  <p:childTnLst>
                                    <p:set>
                                      <p:cBhvr>
                                        <p:cTn dur="1" fill="hold" id="51">
                                          <p:stCondLst>
                                            <p:cond delay="0"/>
                                          </p:stCondLst>
                                        </p:cTn>
                                        <p:tgtEl>
                                          <p:spTgt spid="10"/>
                                        </p:tgtEl>
                                        <p:attrNameLst>
                                          <p:attrName>style.visibility</p:attrName>
                                        </p:attrNameLst>
                                      </p:cBhvr>
                                      <p:to>
                                        <p:strVal val="visible"/>
                                      </p:to>
                                    </p:set>
                                    <p:animEffect filter="randombar(horizontal)" transition="in">
                                      <p:cBhvr>
                                        <p:cTn dur="500" id="52"/>
                                        <p:tgtEl>
                                          <p:spTgt spid="10"/>
                                        </p:tgtEl>
                                      </p:cBhvr>
                                    </p:animEffect>
                                  </p:childTnLst>
                                </p:cTn>
                              </p:par>
                            </p:childTnLst>
                          </p:cTn>
                        </p:par>
                        <p:par>
                          <p:cTn fill="hold" id="53" nodeType="afterGroup">
                            <p:stCondLst>
                              <p:cond delay="1000"/>
                            </p:stCondLst>
                            <p:childTnLst>
                              <p:par>
                                <p:cTn fill="hold" grpId="0" id="54" nodeType="afterEffect" presetClass="entr" presetID="14" presetSubtype="10">
                                  <p:stCondLst>
                                    <p:cond delay="0"/>
                                  </p:stCondLst>
                                  <p:childTnLst>
                                    <p:set>
                                      <p:cBhvr>
                                        <p:cTn dur="1" fill="hold" id="55">
                                          <p:stCondLst>
                                            <p:cond delay="0"/>
                                          </p:stCondLst>
                                        </p:cTn>
                                        <p:tgtEl>
                                          <p:spTgt spid="13"/>
                                        </p:tgtEl>
                                        <p:attrNameLst>
                                          <p:attrName>style.visibility</p:attrName>
                                        </p:attrNameLst>
                                      </p:cBhvr>
                                      <p:to>
                                        <p:strVal val="visible"/>
                                      </p:to>
                                    </p:set>
                                    <p:animEffect filter="randombar(horizontal)" transition="in">
                                      <p:cBhvr>
                                        <p:cTn dur="500" id="56"/>
                                        <p:tgtEl>
                                          <p:spTgt spid="13"/>
                                        </p:tgtEl>
                                      </p:cBhvr>
                                    </p:animEffect>
                                  </p:childTnLst>
                                </p:cTn>
                              </p:par>
                            </p:childTnLst>
                          </p:cTn>
                        </p:par>
                        <p:par>
                          <p:cTn fill="hold" id="57" nodeType="afterGroup">
                            <p:stCondLst>
                              <p:cond delay="1500"/>
                            </p:stCondLst>
                            <p:childTnLst>
                              <p:par>
                                <p:cTn fill="hold" grpId="0" id="58" nodeType="afterEffect" presetClass="entr" presetID="14" presetSubtype="10">
                                  <p:stCondLst>
                                    <p:cond delay="0"/>
                                  </p:stCondLst>
                                  <p:childTnLst>
                                    <p:set>
                                      <p:cBhvr>
                                        <p:cTn dur="1" fill="hold" id="59">
                                          <p:stCondLst>
                                            <p:cond delay="0"/>
                                          </p:stCondLst>
                                        </p:cTn>
                                        <p:tgtEl>
                                          <p:spTgt spid="19"/>
                                        </p:tgtEl>
                                        <p:attrNameLst>
                                          <p:attrName>style.visibility</p:attrName>
                                        </p:attrNameLst>
                                      </p:cBhvr>
                                      <p:to>
                                        <p:strVal val="visible"/>
                                      </p:to>
                                    </p:set>
                                    <p:animEffect filter="randombar(horizontal)" transition="in">
                                      <p:cBhvr>
                                        <p:cTn dur="500" id="60"/>
                                        <p:tgtEl>
                                          <p:spTgt spid="19"/>
                                        </p:tgtEl>
                                      </p:cBhvr>
                                    </p:animEffect>
                                  </p:childTnLst>
                                </p:cTn>
                              </p:par>
                            </p:childTnLst>
                          </p:cTn>
                        </p:par>
                        <p:par>
                          <p:cTn fill="hold" id="61" nodeType="afterGroup">
                            <p:stCondLst>
                              <p:cond delay="2000"/>
                            </p:stCondLst>
                            <p:childTnLst>
                              <p:par>
                                <p:cTn fill="hold" grpId="0" id="62" nodeType="afterEffect" presetClass="entr" presetID="14" presetSubtype="10">
                                  <p:stCondLst>
                                    <p:cond delay="0"/>
                                  </p:stCondLst>
                                  <p:childTnLst>
                                    <p:set>
                                      <p:cBhvr>
                                        <p:cTn dur="1" fill="hold" id="63">
                                          <p:stCondLst>
                                            <p:cond delay="0"/>
                                          </p:stCondLst>
                                        </p:cTn>
                                        <p:tgtEl>
                                          <p:spTgt spid="20"/>
                                        </p:tgtEl>
                                        <p:attrNameLst>
                                          <p:attrName>style.visibility</p:attrName>
                                        </p:attrNameLst>
                                      </p:cBhvr>
                                      <p:to>
                                        <p:strVal val="visible"/>
                                      </p:to>
                                    </p:set>
                                    <p:animEffect filter="randombar(horizontal)" transition="in">
                                      <p:cBhvr>
                                        <p:cTn dur="500" id="6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4"/>
      <p:bldP grpId="0" spid="25"/>
      <p:bldP grpId="0" spid="26"/>
      <p:bldP grpId="0" spid="27"/>
      <p:bldP grpId="0" spid="7"/>
      <p:bldP grpId="0" spid="10"/>
      <p:bldP grpId="0" spid="13"/>
      <p:bldP grpId="0" spid="19"/>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36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4.3 成果形式</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4</a:t>
            </a:r>
          </a:p>
        </p:txBody>
      </p:sp>
      <p:sp>
        <p:nvSpPr>
          <p:cNvPr id="21" name="矩形 20"/>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22" name="组合 21"/>
          <p:cNvGrpSpPr/>
          <p:nvPr/>
        </p:nvGrpSpPr>
        <p:grpSpPr>
          <a:xfrm>
            <a:off x="2666365" y="883920"/>
            <a:ext cx="4077970" cy="3459480"/>
            <a:chOff x="5607" y="2385"/>
            <a:chExt cx="7543" cy="6398"/>
          </a:xfrm>
        </p:grpSpPr>
        <p:sp>
          <p:nvSpPr>
            <p:cNvPr id="29" name="椭圆 28"/>
            <p:cNvSpPr/>
            <p:nvPr/>
          </p:nvSpPr>
          <p:spPr>
            <a:xfrm rot="1820888">
              <a:off x="5726" y="5158"/>
              <a:ext cx="7425" cy="1108"/>
            </a:xfrm>
            <a:prstGeom prst="ellipse">
              <a:avLst/>
            </a:prstGeom>
            <a:noFill/>
            <a:ln w="9525">
              <a:solidFill>
                <a:schemeClr val="accent2"/>
              </a:solidFill>
              <a:headEnd type="none"/>
              <a:tailEnd type="stealt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30" name="椭圆 29"/>
            <p:cNvSpPr/>
            <p:nvPr/>
          </p:nvSpPr>
          <p:spPr>
            <a:xfrm rot="19657204">
              <a:off x="5607" y="5219"/>
              <a:ext cx="7425" cy="1108"/>
            </a:xfrm>
            <a:prstGeom prst="ellipse">
              <a:avLst/>
            </a:prstGeom>
            <a:noFill/>
            <a:ln w="9525">
              <a:solidFill>
                <a:schemeClr val="accent3"/>
              </a:solidFill>
              <a:headEnd type="none"/>
              <a:tailEnd type="stealt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31" name="椭圆 30"/>
            <p:cNvSpPr/>
            <p:nvPr/>
          </p:nvSpPr>
          <p:spPr>
            <a:xfrm>
              <a:off x="12037" y="6955"/>
              <a:ext cx="787" cy="749"/>
            </a:xfrm>
            <a:prstGeom prst="ellipse">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33" name="椭圆 32"/>
            <p:cNvSpPr/>
            <p:nvPr/>
          </p:nvSpPr>
          <p:spPr>
            <a:xfrm>
              <a:off x="6025" y="3624"/>
              <a:ext cx="787" cy="749"/>
            </a:xfrm>
            <a:prstGeom prst="ellipse">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34" name="椭圆 33"/>
            <p:cNvSpPr/>
            <p:nvPr/>
          </p:nvSpPr>
          <p:spPr>
            <a:xfrm>
              <a:off x="5776" y="7227"/>
              <a:ext cx="787" cy="749"/>
            </a:xfrm>
            <a:prstGeom prst="ellipse">
              <a:avLst/>
            </a:prstGeom>
            <a:solidFill>
              <a:schemeClr val="accent3"/>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35" name="椭圆 34"/>
            <p:cNvSpPr/>
            <p:nvPr/>
          </p:nvSpPr>
          <p:spPr>
            <a:xfrm>
              <a:off x="11954" y="3583"/>
              <a:ext cx="787" cy="749"/>
            </a:xfrm>
            <a:prstGeom prst="ellipse">
              <a:avLst/>
            </a:prstGeom>
            <a:solidFill>
              <a:schemeClr val="accent3"/>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36" name="椭圆 35"/>
            <p:cNvSpPr/>
            <p:nvPr/>
          </p:nvSpPr>
          <p:spPr>
            <a:xfrm rot="5400000">
              <a:off x="6695" y="5091"/>
              <a:ext cx="5614" cy="992"/>
            </a:xfrm>
            <a:prstGeom prst="ellipse">
              <a:avLst/>
            </a:prstGeom>
            <a:noFill/>
            <a:ln w="9525">
              <a:solidFill>
                <a:schemeClr val="accent1"/>
              </a:solidFill>
              <a:headEnd type="none"/>
              <a:tailEnd type="stealt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grpSp>
          <p:nvGrpSpPr>
            <p:cNvPr id="37" name="组合 36"/>
            <p:cNvGrpSpPr/>
            <p:nvPr/>
          </p:nvGrpSpPr>
          <p:grpSpPr>
            <a:xfrm>
              <a:off x="7800" y="4040"/>
              <a:ext cx="3420" cy="3257"/>
              <a:chOff x="4804332" y="2348505"/>
              <a:chExt cx="2398155" cy="2398155"/>
            </a:xfrm>
          </p:grpSpPr>
          <p:sp>
            <p:nvSpPr>
              <p:cNvPr id="38" name="菱形 37"/>
              <p:cNvSpPr/>
              <p:nvPr/>
            </p:nvSpPr>
            <p:spPr>
              <a:xfrm>
                <a:off x="4804332" y="2348505"/>
                <a:ext cx="2398155" cy="2398155"/>
              </a:xfrm>
              <a:prstGeom prst="diamond">
                <a:avLst/>
              </a:prstGeom>
              <a:solidFill>
                <a:srgbClr val="FF4747">
                  <a:alpha val="99000"/>
                </a:srgb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65">
                  <a:solidFill>
                    <a:schemeClr val="bg1"/>
                  </a:solidFill>
                </a:endParaRPr>
              </a:p>
            </p:txBody>
          </p:sp>
          <p:sp>
            <p:nvSpPr>
              <p:cNvPr id="39" name="矩形 38"/>
              <p:cNvSpPr/>
              <p:nvPr/>
            </p:nvSpPr>
            <p:spPr>
              <a:xfrm>
                <a:off x="5178268" y="3231363"/>
                <a:ext cx="1848270" cy="622586"/>
              </a:xfrm>
              <a:prstGeom prst="rect">
                <a:avLst/>
              </a:prstGeom>
            </p:spPr>
            <p:txBody>
              <a:bodyPr wrap="square">
                <a:spAutoFit/>
              </a:bodyPr>
              <a:lstStyle/>
              <a:p>
                <a:pPr algn="ctr"/>
                <a:r>
                  <a:rPr altLang="en-US" b="1" lang="zh-CN" sz="2400">
                    <a:solidFill>
                      <a:schemeClr val="bg1"/>
                    </a:solidFill>
                    <a:latin charset="-122" pitchFamily="34" typeface="微软雅黑"/>
                    <a:ea charset="-122" pitchFamily="34" typeface="微软雅黑"/>
                    <a:cs charset="0" pitchFamily="34" typeface="Arial"/>
                  </a:rPr>
                  <a:t>添加标题</a:t>
                </a:r>
              </a:p>
            </p:txBody>
          </p:sp>
        </p:grpSp>
        <p:grpSp>
          <p:nvGrpSpPr>
            <p:cNvPr id="40" name="组合 39"/>
            <p:cNvGrpSpPr/>
            <p:nvPr/>
          </p:nvGrpSpPr>
          <p:grpSpPr>
            <a:xfrm>
              <a:off x="9104" y="2385"/>
              <a:ext cx="787" cy="6398"/>
              <a:chOff x="4377231" y="1342422"/>
              <a:chExt cx="325893" cy="2782484"/>
            </a:xfrm>
          </p:grpSpPr>
          <p:sp>
            <p:nvSpPr>
              <p:cNvPr id="41" name="椭圆 40"/>
              <p:cNvSpPr/>
              <p:nvPr/>
            </p:nvSpPr>
            <p:spPr>
              <a:xfrm>
                <a:off x="4377231" y="1342422"/>
                <a:ext cx="325893" cy="32589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sp>
            <p:nvSpPr>
              <p:cNvPr id="42" name="椭圆 41"/>
              <p:cNvSpPr/>
              <p:nvPr/>
            </p:nvSpPr>
            <p:spPr>
              <a:xfrm>
                <a:off x="4377231" y="3799013"/>
                <a:ext cx="325893" cy="325893"/>
              </a:xfrm>
              <a:prstGeom prst="ellipse">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27003" compatLnSpc="1" forceAA="0" fromWordArt="0" horzOverflow="overflow" lIns="54007" numCol="1" rIns="54007" rot="0" rtlCol="0" spcCol="0" spcFirstLastPara="0" tIns="27003" vert="horz" vertOverflow="overflow" wrap="square">
                <a:noAutofit/>
              </a:bodyPr>
              <a:lstStyle/>
              <a:p>
                <a:pPr algn="ctr"/>
                <a:endParaRPr altLang="en-US" lang="zh-CN" sz="1065">
                  <a:solidFill>
                    <a:schemeClr val="tx1">
                      <a:lumMod val="75000"/>
                      <a:lumOff val="25000"/>
                    </a:schemeClr>
                  </a:solidFill>
                </a:endParaRPr>
              </a:p>
            </p:txBody>
          </p:sp>
        </p:grpSp>
      </p:grpSp>
      <p:sp>
        <p:nvSpPr>
          <p:cNvPr id="28" name="矩形 27"/>
          <p:cNvSpPr>
            <a:spLocks noChangeArrowheads="1"/>
          </p:cNvSpPr>
          <p:nvPr/>
        </p:nvSpPr>
        <p:spPr bwMode="auto">
          <a:xfrm>
            <a:off x="755650" y="1419860"/>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3" name="矩形 22"/>
          <p:cNvSpPr>
            <a:spLocks noChangeArrowheads="1"/>
          </p:cNvSpPr>
          <p:nvPr/>
        </p:nvSpPr>
        <p:spPr bwMode="auto">
          <a:xfrm>
            <a:off x="755650" y="336359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4" name="矩形 23"/>
          <p:cNvSpPr>
            <a:spLocks noChangeArrowheads="1"/>
          </p:cNvSpPr>
          <p:nvPr/>
        </p:nvSpPr>
        <p:spPr bwMode="auto">
          <a:xfrm>
            <a:off x="6732270" y="336359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25" name="矩形 24"/>
          <p:cNvSpPr>
            <a:spLocks noChangeArrowheads="1"/>
          </p:cNvSpPr>
          <p:nvPr/>
        </p:nvSpPr>
        <p:spPr bwMode="auto">
          <a:xfrm>
            <a:off x="6732270" y="1347470"/>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4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7"/>
                                        </p:tgtEl>
                                        <p:attrNameLst>
                                          <p:attrName>ppt_y</p:attrName>
                                        </p:attrNameLst>
                                      </p:cBhvr>
                                      <p:tavLst>
                                        <p:tav tm="0">
                                          <p:val>
                                            <p:strVal val="#ppt_y"/>
                                          </p:val>
                                        </p:tav>
                                        <p:tav tm="100000">
                                          <p:val>
                                            <p:strVal val="#ppt_y"/>
                                          </p:val>
                                        </p:tav>
                                      </p:tavLst>
                                    </p:anim>
                                    <p:anim calcmode="lin" valueType="num">
                                      <p:cBhvr>
                                        <p:cTn dur="4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7"/>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1" presetSubtype="1">
                                  <p:stCondLst>
                                    <p:cond delay="0"/>
                                  </p:stCondLst>
                                  <p:childTnLst>
                                    <p:set>
                                      <p:cBhvr>
                                        <p:cTn dur="1" fill="hold" id="15">
                                          <p:stCondLst>
                                            <p:cond delay="0"/>
                                          </p:stCondLst>
                                        </p:cTn>
                                        <p:tgtEl>
                                          <p:spTgt spid="22"/>
                                        </p:tgtEl>
                                        <p:attrNameLst>
                                          <p:attrName>style.visibility</p:attrName>
                                        </p:attrNameLst>
                                      </p:cBhvr>
                                      <p:to>
                                        <p:strVal val="visible"/>
                                      </p:to>
                                    </p:set>
                                    <p:animEffect filter="wheel(1)" transition="in">
                                      <p:cBhvr>
                                        <p:cTn dur="2000" id="16"/>
                                        <p:tgtEl>
                                          <p:spTgt spid="22"/>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28"/>
                                        </p:tgtEl>
                                        <p:attrNameLst>
                                          <p:attrName>style.visibility</p:attrName>
                                        </p:attrNameLst>
                                      </p:cBhvr>
                                      <p:to>
                                        <p:strVal val="visible"/>
                                      </p:to>
                                    </p:set>
                                    <p:animEffect filter="wipe(left)" transition="in">
                                      <p:cBhvr>
                                        <p:cTn dur="500" id="21"/>
                                        <p:tgtEl>
                                          <p:spTgt spid="28"/>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23"/>
                                        </p:tgtEl>
                                        <p:attrNameLst>
                                          <p:attrName>style.visibility</p:attrName>
                                        </p:attrNameLst>
                                      </p:cBhvr>
                                      <p:to>
                                        <p:strVal val="visible"/>
                                      </p:to>
                                    </p:set>
                                    <p:animEffect filter="wipe(left)" transition="in">
                                      <p:cBhvr>
                                        <p:cTn dur="500" id="26"/>
                                        <p:tgtEl>
                                          <p:spTgt spid="23"/>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2" presetSubtype="8">
                                  <p:stCondLst>
                                    <p:cond delay="0"/>
                                  </p:stCondLst>
                                  <p:childTnLst>
                                    <p:set>
                                      <p:cBhvr>
                                        <p:cTn dur="1" fill="hold" id="30">
                                          <p:stCondLst>
                                            <p:cond delay="0"/>
                                          </p:stCondLst>
                                        </p:cTn>
                                        <p:tgtEl>
                                          <p:spTgt spid="24"/>
                                        </p:tgtEl>
                                        <p:attrNameLst>
                                          <p:attrName>style.visibility</p:attrName>
                                        </p:attrNameLst>
                                      </p:cBhvr>
                                      <p:to>
                                        <p:strVal val="visible"/>
                                      </p:to>
                                    </p:set>
                                    <p:animEffect filter="wipe(left)" transition="in">
                                      <p:cBhvr>
                                        <p:cTn dur="500" id="31"/>
                                        <p:tgtEl>
                                          <p:spTgt spid="24"/>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2" presetSubtype="8">
                                  <p:stCondLst>
                                    <p:cond delay="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8"/>
      <p:bldP grpId="0" spid="23"/>
      <p:bldP grpId="0" spid="24"/>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solidFill>
          <a:srgbClr val="0C4067"/>
        </a:solidFill>
        <a:effectLst/>
      </p:bgPr>
    </p:bg>
    <p:spTree>
      <p:nvGrpSpPr>
        <p:cNvPr id="1" name=""/>
        <p:cNvGrpSpPr/>
        <p:nvPr/>
      </p:nvGrpSpPr>
      <p:grpSpPr>
        <a:xfrm>
          <a:off x="0" y="0"/>
          <a:ext cx="0" cy="0"/>
        </a:xfrm>
      </p:grpSpPr>
      <p:sp>
        <p:nvSpPr>
          <p:cNvPr id="16" name="Freeform 36"/>
          <p:cNvSpPr>
            <a:spLocks noEditPoints="1"/>
          </p:cNvSpPr>
          <p:nvPr/>
        </p:nvSpPr>
        <p:spPr>
          <a:xfrm>
            <a:off x="1331595" y="1881505"/>
            <a:ext cx="1303655" cy="1246505"/>
          </a:xfrm>
          <a:custGeom>
            <a:cxnLst>
              <a:cxn ang="0">
                <a:pos x="558016" y="1157998"/>
              </a:cxn>
              <a:cxn ang="0">
                <a:pos x="558016" y="1216013"/>
              </a:cxn>
              <a:cxn ang="0">
                <a:pos x="809353" y="1188166"/>
              </a:cxn>
              <a:cxn ang="0">
                <a:pos x="779377" y="1067493"/>
              </a:cxn>
              <a:cxn ang="0">
                <a:pos x="558016" y="1067493"/>
              </a:cxn>
              <a:cxn ang="0">
                <a:pos x="558016" y="1125509"/>
              </a:cxn>
              <a:cxn ang="0">
                <a:pos x="809353" y="1097661"/>
              </a:cxn>
              <a:cxn ang="0">
                <a:pos x="668696" y="1276350"/>
              </a:cxn>
              <a:cxn ang="0">
                <a:pos x="765542" y="1241540"/>
              </a:cxn>
              <a:cxn ang="0">
                <a:pos x="668696" y="1276350"/>
              </a:cxn>
              <a:cxn ang="0">
                <a:pos x="671002" y="343454"/>
              </a:cxn>
              <a:cxn ang="0">
                <a:pos x="357407" y="638175"/>
              </a:cxn>
              <a:cxn ang="0">
                <a:pos x="544181" y="1032683"/>
              </a:cxn>
              <a:cxn ang="0">
                <a:pos x="671002" y="1044286"/>
              </a:cxn>
              <a:cxn ang="0">
                <a:pos x="830106" y="946820"/>
              </a:cxn>
              <a:cxn ang="0">
                <a:pos x="671002" y="343454"/>
              </a:cxn>
              <a:cxn ang="0">
                <a:pos x="262867" y="691550"/>
              </a:cxn>
              <a:cxn ang="0">
                <a:pos x="50729" y="649778"/>
              </a:cxn>
              <a:cxn ang="0">
                <a:pos x="50729" y="733321"/>
              </a:cxn>
              <a:cxn ang="0">
                <a:pos x="262867" y="691550"/>
              </a:cxn>
              <a:cxn ang="0">
                <a:pos x="1284358" y="649778"/>
              </a:cxn>
              <a:cxn ang="0">
                <a:pos x="1072220" y="691550"/>
              </a:cxn>
              <a:cxn ang="0">
                <a:pos x="1284358" y="733321"/>
              </a:cxn>
              <a:cxn ang="0">
                <a:pos x="1284358" y="649778"/>
              </a:cxn>
              <a:cxn ang="0">
                <a:pos x="1021491" y="389867"/>
              </a:cxn>
              <a:cxn ang="0">
                <a:pos x="1141396" y="208857"/>
              </a:cxn>
              <a:cxn ang="0">
                <a:pos x="963845" y="329530"/>
              </a:cxn>
              <a:cxn ang="0">
                <a:pos x="1021491" y="389867"/>
              </a:cxn>
              <a:cxn ang="0">
                <a:pos x="664085" y="264553"/>
              </a:cxn>
              <a:cxn ang="0">
                <a:pos x="705590" y="51054"/>
              </a:cxn>
              <a:cxn ang="0">
                <a:pos x="622579" y="51054"/>
              </a:cxn>
              <a:cxn ang="0">
                <a:pos x="664085" y="264553"/>
              </a:cxn>
              <a:cxn ang="0">
                <a:pos x="299760" y="371302"/>
              </a:cxn>
              <a:cxn ang="0">
                <a:pos x="359713" y="313286"/>
              </a:cxn>
              <a:cxn ang="0">
                <a:pos x="179856" y="192613"/>
              </a:cxn>
              <a:cxn ang="0">
                <a:pos x="299760" y="371302"/>
              </a:cxn>
              <a:cxn ang="0">
                <a:pos x="313596" y="993232"/>
              </a:cxn>
              <a:cxn ang="0">
                <a:pos x="193691" y="1174242"/>
              </a:cxn>
              <a:cxn ang="0">
                <a:pos x="373548" y="1053569"/>
              </a:cxn>
              <a:cxn ang="0">
                <a:pos x="313596" y="993232"/>
              </a:cxn>
              <a:cxn ang="0">
                <a:pos x="1035327" y="1009477"/>
              </a:cxn>
              <a:cxn ang="0">
                <a:pos x="977680" y="1069813"/>
              </a:cxn>
              <a:cxn ang="0">
                <a:pos x="1155231" y="1190486"/>
              </a:cxn>
              <a:cxn ang="0">
                <a:pos x="1035327" y="1009477"/>
              </a:cxn>
            </a:cxnLst>
            <a:rect b="0" l="0" r="0" t="0"/>
            <a:pathLst>
              <a:path h="550" w="579">
                <a:moveTo>
                  <a:pt x="338" y="499"/>
                </a:moveTo>
                <a:lnTo>
                  <a:pt x="242" y="499"/>
                </a:lnTo>
                <a:cubicBezTo>
                  <a:pt x="235" y="499"/>
                  <a:pt x="229" y="505"/>
                  <a:pt x="229" y="512"/>
                </a:cubicBezTo>
                <a:cubicBezTo>
                  <a:pt x="229" y="519"/>
                  <a:pt x="235" y="524"/>
                  <a:pt x="242" y="524"/>
                </a:cubicBezTo>
                <a:lnTo>
                  <a:pt x="338" y="524"/>
                </a:lnTo>
                <a:cubicBezTo>
                  <a:pt x="345" y="524"/>
                  <a:pt x="351" y="519"/>
                  <a:pt x="351" y="512"/>
                </a:cubicBezTo>
                <a:cubicBezTo>
                  <a:pt x="351" y="505"/>
                  <a:pt x="345" y="499"/>
                  <a:pt x="338" y="499"/>
                </a:cubicBezTo>
                <a:close/>
                <a:moveTo>
                  <a:pt x="338" y="460"/>
                </a:moveTo>
                <a:lnTo>
                  <a:pt x="338" y="460"/>
                </a:lnTo>
                <a:lnTo>
                  <a:pt x="242" y="460"/>
                </a:lnTo>
                <a:cubicBezTo>
                  <a:pt x="235" y="460"/>
                  <a:pt x="229" y="466"/>
                  <a:pt x="229" y="473"/>
                </a:cubicBezTo>
                <a:cubicBezTo>
                  <a:pt x="229" y="480"/>
                  <a:pt x="235" y="485"/>
                  <a:pt x="242" y="485"/>
                </a:cubicBezTo>
                <a:lnTo>
                  <a:pt x="338" y="485"/>
                </a:lnTo>
                <a:cubicBezTo>
                  <a:pt x="345" y="485"/>
                  <a:pt x="351" y="480"/>
                  <a:pt x="351" y="473"/>
                </a:cubicBezTo>
                <a:cubicBezTo>
                  <a:pt x="351" y="466"/>
                  <a:pt x="345" y="460"/>
                  <a:pt x="338" y="460"/>
                </a:cubicBezTo>
                <a:close/>
                <a:moveTo>
                  <a:pt x="290" y="550"/>
                </a:moveTo>
                <a:lnTo>
                  <a:pt x="290" y="550"/>
                </a:lnTo>
                <a:lnTo>
                  <a:pt x="332" y="535"/>
                </a:lnTo>
                <a:lnTo>
                  <a:pt x="248" y="535"/>
                </a:lnTo>
                <a:lnTo>
                  <a:pt x="290" y="550"/>
                </a:lnTo>
                <a:close/>
                <a:moveTo>
                  <a:pt x="291" y="148"/>
                </a:moveTo>
                <a:lnTo>
                  <a:pt x="291" y="148"/>
                </a:lnTo>
                <a:lnTo>
                  <a:pt x="288" y="148"/>
                </a:lnTo>
                <a:cubicBezTo>
                  <a:pt x="218" y="148"/>
                  <a:pt x="155" y="205"/>
                  <a:pt x="155" y="275"/>
                </a:cubicBezTo>
                <a:cubicBezTo>
                  <a:pt x="155" y="346"/>
                  <a:pt x="214" y="386"/>
                  <a:pt x="220" y="408"/>
                </a:cubicBezTo>
                <a:cubicBezTo>
                  <a:pt x="226" y="429"/>
                  <a:pt x="220" y="440"/>
                  <a:pt x="236" y="445"/>
                </a:cubicBezTo>
                <a:cubicBezTo>
                  <a:pt x="252" y="451"/>
                  <a:pt x="288" y="450"/>
                  <a:pt x="288" y="450"/>
                </a:cubicBezTo>
                <a:lnTo>
                  <a:pt x="291" y="450"/>
                </a:lnTo>
                <a:cubicBezTo>
                  <a:pt x="291" y="450"/>
                  <a:pt x="327" y="451"/>
                  <a:pt x="344" y="445"/>
                </a:cubicBezTo>
                <a:cubicBezTo>
                  <a:pt x="359" y="440"/>
                  <a:pt x="354" y="429"/>
                  <a:pt x="360" y="408"/>
                </a:cubicBezTo>
                <a:cubicBezTo>
                  <a:pt x="366" y="386"/>
                  <a:pt x="425" y="346"/>
                  <a:pt x="425" y="275"/>
                </a:cubicBezTo>
                <a:cubicBezTo>
                  <a:pt x="425" y="205"/>
                  <a:pt x="362" y="148"/>
                  <a:pt x="291" y="148"/>
                </a:cubicBezTo>
                <a:close/>
                <a:moveTo>
                  <a:pt x="114" y="298"/>
                </a:moveTo>
                <a:lnTo>
                  <a:pt x="114" y="298"/>
                </a:lnTo>
                <a:cubicBezTo>
                  <a:pt x="114" y="288"/>
                  <a:pt x="104" y="280"/>
                  <a:pt x="92" y="280"/>
                </a:cubicBezTo>
                <a:lnTo>
                  <a:pt x="22" y="280"/>
                </a:lnTo>
                <a:cubicBezTo>
                  <a:pt x="10" y="280"/>
                  <a:pt x="0" y="288"/>
                  <a:pt x="0" y="298"/>
                </a:cubicBezTo>
                <a:cubicBezTo>
                  <a:pt x="0" y="308"/>
                  <a:pt x="10" y="316"/>
                  <a:pt x="22" y="316"/>
                </a:cubicBezTo>
                <a:lnTo>
                  <a:pt x="92" y="316"/>
                </a:lnTo>
                <a:cubicBezTo>
                  <a:pt x="104" y="316"/>
                  <a:pt x="114" y="308"/>
                  <a:pt x="114" y="298"/>
                </a:cubicBezTo>
                <a:close/>
                <a:moveTo>
                  <a:pt x="557" y="280"/>
                </a:moveTo>
                <a:lnTo>
                  <a:pt x="557" y="280"/>
                </a:lnTo>
                <a:lnTo>
                  <a:pt x="488" y="280"/>
                </a:lnTo>
                <a:cubicBezTo>
                  <a:pt x="475" y="280"/>
                  <a:pt x="465" y="288"/>
                  <a:pt x="465" y="298"/>
                </a:cubicBezTo>
                <a:cubicBezTo>
                  <a:pt x="465" y="308"/>
                  <a:pt x="475" y="316"/>
                  <a:pt x="488" y="316"/>
                </a:cubicBezTo>
                <a:lnTo>
                  <a:pt x="557" y="316"/>
                </a:lnTo>
                <a:cubicBezTo>
                  <a:pt x="569" y="316"/>
                  <a:pt x="579" y="308"/>
                  <a:pt x="579" y="298"/>
                </a:cubicBezTo>
                <a:cubicBezTo>
                  <a:pt x="579" y="288"/>
                  <a:pt x="569" y="280"/>
                  <a:pt x="557" y="280"/>
                </a:cubicBezTo>
                <a:close/>
                <a:moveTo>
                  <a:pt x="443" y="168"/>
                </a:moveTo>
                <a:lnTo>
                  <a:pt x="443" y="168"/>
                </a:lnTo>
                <a:lnTo>
                  <a:pt x="493" y="118"/>
                </a:lnTo>
                <a:cubicBezTo>
                  <a:pt x="501" y="110"/>
                  <a:pt x="502" y="97"/>
                  <a:pt x="495" y="90"/>
                </a:cubicBezTo>
                <a:cubicBezTo>
                  <a:pt x="488" y="83"/>
                  <a:pt x="476" y="84"/>
                  <a:pt x="467" y="93"/>
                </a:cubicBezTo>
                <a:lnTo>
                  <a:pt x="418" y="142"/>
                </a:lnTo>
                <a:cubicBezTo>
                  <a:pt x="409" y="151"/>
                  <a:pt x="408" y="163"/>
                  <a:pt x="415" y="170"/>
                </a:cubicBezTo>
                <a:cubicBezTo>
                  <a:pt x="422" y="177"/>
                  <a:pt x="435" y="176"/>
                  <a:pt x="443" y="168"/>
                </a:cubicBezTo>
                <a:close/>
                <a:moveTo>
                  <a:pt x="288" y="114"/>
                </a:moveTo>
                <a:lnTo>
                  <a:pt x="288" y="114"/>
                </a:lnTo>
                <a:cubicBezTo>
                  <a:pt x="298" y="114"/>
                  <a:pt x="306" y="104"/>
                  <a:pt x="306" y="92"/>
                </a:cubicBezTo>
                <a:lnTo>
                  <a:pt x="306" y="22"/>
                </a:lnTo>
                <a:cubicBezTo>
                  <a:pt x="306" y="10"/>
                  <a:pt x="298" y="0"/>
                  <a:pt x="288" y="0"/>
                </a:cubicBezTo>
                <a:cubicBezTo>
                  <a:pt x="278" y="0"/>
                  <a:pt x="270" y="10"/>
                  <a:pt x="270" y="22"/>
                </a:cubicBezTo>
                <a:lnTo>
                  <a:pt x="270" y="92"/>
                </a:lnTo>
                <a:cubicBezTo>
                  <a:pt x="270" y="104"/>
                  <a:pt x="278" y="114"/>
                  <a:pt x="288" y="114"/>
                </a:cubicBezTo>
                <a:close/>
                <a:moveTo>
                  <a:pt x="130" y="160"/>
                </a:moveTo>
                <a:lnTo>
                  <a:pt x="130" y="160"/>
                </a:lnTo>
                <a:cubicBezTo>
                  <a:pt x="139" y="169"/>
                  <a:pt x="152" y="170"/>
                  <a:pt x="158" y="163"/>
                </a:cubicBezTo>
                <a:cubicBezTo>
                  <a:pt x="166" y="156"/>
                  <a:pt x="164" y="143"/>
                  <a:pt x="156" y="135"/>
                </a:cubicBezTo>
                <a:lnTo>
                  <a:pt x="106" y="86"/>
                </a:lnTo>
                <a:cubicBezTo>
                  <a:pt x="98" y="77"/>
                  <a:pt x="85" y="76"/>
                  <a:pt x="78" y="83"/>
                </a:cubicBezTo>
                <a:cubicBezTo>
                  <a:pt x="71" y="90"/>
                  <a:pt x="72" y="103"/>
                  <a:pt x="81" y="111"/>
                </a:cubicBezTo>
                <a:lnTo>
                  <a:pt x="130" y="160"/>
                </a:lnTo>
                <a:close/>
                <a:moveTo>
                  <a:pt x="136" y="428"/>
                </a:moveTo>
                <a:lnTo>
                  <a:pt x="136" y="428"/>
                </a:lnTo>
                <a:lnTo>
                  <a:pt x="87" y="477"/>
                </a:lnTo>
                <a:cubicBezTo>
                  <a:pt x="78" y="486"/>
                  <a:pt x="77" y="499"/>
                  <a:pt x="84" y="506"/>
                </a:cubicBezTo>
                <a:cubicBezTo>
                  <a:pt x="91" y="513"/>
                  <a:pt x="104" y="511"/>
                  <a:pt x="112" y="503"/>
                </a:cubicBezTo>
                <a:lnTo>
                  <a:pt x="162" y="454"/>
                </a:lnTo>
                <a:cubicBezTo>
                  <a:pt x="170" y="445"/>
                  <a:pt x="172" y="432"/>
                  <a:pt x="165" y="425"/>
                </a:cubicBezTo>
                <a:cubicBezTo>
                  <a:pt x="157" y="418"/>
                  <a:pt x="145" y="419"/>
                  <a:pt x="136" y="428"/>
                </a:cubicBezTo>
                <a:close/>
                <a:moveTo>
                  <a:pt x="449" y="435"/>
                </a:moveTo>
                <a:lnTo>
                  <a:pt x="449" y="435"/>
                </a:lnTo>
                <a:cubicBezTo>
                  <a:pt x="441" y="427"/>
                  <a:pt x="428" y="425"/>
                  <a:pt x="421" y="432"/>
                </a:cubicBezTo>
                <a:cubicBezTo>
                  <a:pt x="414" y="439"/>
                  <a:pt x="415" y="452"/>
                  <a:pt x="424" y="461"/>
                </a:cubicBezTo>
                <a:lnTo>
                  <a:pt x="473" y="510"/>
                </a:lnTo>
                <a:cubicBezTo>
                  <a:pt x="482" y="519"/>
                  <a:pt x="494" y="520"/>
                  <a:pt x="501" y="513"/>
                </a:cubicBezTo>
                <a:cubicBezTo>
                  <a:pt x="508" y="506"/>
                  <a:pt x="507" y="493"/>
                  <a:pt x="499" y="484"/>
                </a:cubicBezTo>
                <a:lnTo>
                  <a:pt x="449" y="435"/>
                </a:lnTo>
                <a:close/>
              </a:path>
            </a:pathLst>
          </a:custGeom>
          <a:solidFill>
            <a:schemeClr val="bg1"/>
          </a:solidFill>
          <a:ln w="9525">
            <a:noFill/>
          </a:ln>
        </p:spPr>
        <p:txBody>
          <a:bodyPr/>
          <a:lstStyle/>
          <a:p>
            <a:endParaRPr altLang="en-US" lang="zh-CN"/>
          </a:p>
        </p:txBody>
      </p:sp>
      <p:sp>
        <p:nvSpPr>
          <p:cNvPr id="17" name="Freeform 21"/>
          <p:cNvSpPr>
            <a:spLocks noEditPoints="1"/>
          </p:cNvSpPr>
          <p:nvPr/>
        </p:nvSpPr>
        <p:spPr bwMode="auto">
          <a:xfrm>
            <a:off x="3858260" y="3333909"/>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5" name="TextBox 24"/>
          <p:cNvSpPr txBox="1"/>
          <p:nvPr/>
        </p:nvSpPr>
        <p:spPr>
          <a:xfrm>
            <a:off x="4153535" y="3291840"/>
            <a:ext cx="2276475"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主要问题分析</a:t>
            </a:r>
          </a:p>
        </p:txBody>
      </p:sp>
      <p:sp>
        <p:nvSpPr>
          <p:cNvPr id="26" name="Freeform 21"/>
          <p:cNvSpPr>
            <a:spLocks noEditPoints="1"/>
          </p:cNvSpPr>
          <p:nvPr/>
        </p:nvSpPr>
        <p:spPr bwMode="auto">
          <a:xfrm>
            <a:off x="5788343" y="3333909"/>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7" name="TextBox 26"/>
          <p:cNvSpPr txBox="1"/>
          <p:nvPr/>
        </p:nvSpPr>
        <p:spPr>
          <a:xfrm>
            <a:off x="6083617" y="3291840"/>
            <a:ext cx="1309688"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问题评估</a:t>
            </a:r>
          </a:p>
        </p:txBody>
      </p:sp>
      <p:sp>
        <p:nvSpPr>
          <p:cNvPr id="28" name="Freeform 21"/>
          <p:cNvSpPr>
            <a:spLocks noEditPoints="1"/>
          </p:cNvSpPr>
          <p:nvPr/>
        </p:nvSpPr>
        <p:spPr bwMode="auto">
          <a:xfrm>
            <a:off x="7516178" y="3333909"/>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9" name="TextBox 28"/>
          <p:cNvSpPr txBox="1"/>
          <p:nvPr/>
        </p:nvSpPr>
        <p:spPr>
          <a:xfrm>
            <a:off x="7811769" y="3291840"/>
            <a:ext cx="1083310" cy="335280"/>
          </a:xfrm>
          <a:prstGeom prst="rect">
            <a:avLst/>
          </a:prstGeom>
          <a:noFill/>
        </p:spPr>
        <p:txBody>
          <a:bodyPr wrap="square">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相关建议</a:t>
            </a:r>
          </a:p>
        </p:txBody>
      </p:sp>
      <p:sp>
        <p:nvSpPr>
          <p:cNvPr id="30" name="Freeform 21"/>
          <p:cNvSpPr>
            <a:spLocks noEditPoints="1"/>
          </p:cNvSpPr>
          <p:nvPr/>
        </p:nvSpPr>
        <p:spPr bwMode="auto">
          <a:xfrm>
            <a:off x="3858260" y="3765391"/>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31" name="TextBox 30"/>
          <p:cNvSpPr txBox="1"/>
          <p:nvPr/>
        </p:nvSpPr>
        <p:spPr>
          <a:xfrm>
            <a:off x="4153535" y="3723323"/>
            <a:ext cx="2276475"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研究总结</a:t>
            </a:r>
          </a:p>
        </p:txBody>
      </p:sp>
      <p:sp>
        <p:nvSpPr>
          <p:cNvPr id="32" name="Freeform 21"/>
          <p:cNvSpPr>
            <a:spLocks noEditPoints="1"/>
          </p:cNvSpPr>
          <p:nvPr/>
        </p:nvSpPr>
        <p:spPr bwMode="auto">
          <a:xfrm>
            <a:off x="5788343" y="3765391"/>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33" name="TextBox 32"/>
          <p:cNvSpPr txBox="1"/>
          <p:nvPr/>
        </p:nvSpPr>
        <p:spPr>
          <a:xfrm>
            <a:off x="6083618" y="3723323"/>
            <a:ext cx="17526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亮点与不足</a:t>
            </a:r>
          </a:p>
        </p:txBody>
      </p:sp>
      <p:sp>
        <p:nvSpPr>
          <p:cNvPr id="2" name="矩形 1"/>
          <p:cNvSpPr/>
          <p:nvPr/>
        </p:nvSpPr>
        <p:spPr>
          <a:xfrm>
            <a:off x="-1" y="1995686"/>
            <a:ext cx="1295637" cy="1152127"/>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 name="矩形 5"/>
          <p:cNvSpPr/>
          <p:nvPr/>
        </p:nvSpPr>
        <p:spPr>
          <a:xfrm>
            <a:off x="2736540" y="1995687"/>
            <a:ext cx="6407460" cy="1152126"/>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7" name="TextBox 6"/>
          <p:cNvSpPr txBox="1"/>
          <p:nvPr/>
        </p:nvSpPr>
        <p:spPr>
          <a:xfrm>
            <a:off x="2915816" y="2067694"/>
            <a:ext cx="1872208" cy="944880"/>
          </a:xfrm>
          <a:prstGeom prst="rect">
            <a:avLst/>
          </a:prstGeom>
          <a:noFill/>
        </p:spPr>
        <p:txBody>
          <a:bodyPr rtlCol="0" wrap="square">
            <a:spAutoFit/>
          </a:bodyPr>
          <a:lstStyle/>
          <a:p>
            <a:r>
              <a:rPr altLang="zh-CN" lang="en-US" smtClean="0" sz="2800">
                <a:solidFill>
                  <a:schemeClr val="bg1"/>
                </a:solidFill>
                <a:latin charset="0" pitchFamily="2" typeface="8Pin Matrix"/>
              </a:rPr>
              <a:t>PART FIVE</a:t>
            </a:r>
          </a:p>
        </p:txBody>
      </p:sp>
      <p:sp>
        <p:nvSpPr>
          <p:cNvPr id="24" name="TextBox 23"/>
          <p:cNvSpPr txBox="1"/>
          <p:nvPr/>
        </p:nvSpPr>
        <p:spPr>
          <a:xfrm>
            <a:off x="3563620" y="2211705"/>
            <a:ext cx="5931535" cy="701040"/>
          </a:xfrm>
          <a:prstGeom prst="rect">
            <a:avLst/>
          </a:prstGeom>
          <a:noFill/>
          <a:ln w="9525">
            <a:noFill/>
            <a:miter/>
          </a:ln>
        </p:spPr>
        <p:txBody>
          <a:bodyPr wrap="square">
            <a:spAutoFit/>
          </a:bodyPr>
          <a:lstStyle/>
          <a:p>
            <a:pPr algn="ctr" eaLnBrk="1" hangingPunct="1" lvl="0"/>
            <a:r>
              <a:rPr altLang="en-US" b="1" lang="zh-CN" sz="4000">
                <a:solidFill>
                  <a:schemeClr val="bg1"/>
                </a:solidFill>
                <a:latin charset="-122" pitchFamily="34" typeface="微软雅黑"/>
                <a:ea charset="-122" pitchFamily="34" typeface="微软雅黑"/>
              </a:rPr>
              <a:t>相关建议与论文结论</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6"/>
                                        </p:tgtEl>
                                        <p:attrNameLst>
                                          <p:attrName>style.visibility</p:attrName>
                                        </p:attrNameLst>
                                      </p:cBhvr>
                                      <p:to>
                                        <p:strVal val="visible"/>
                                      </p:to>
                                    </p:set>
                                    <p:animEffect filter="randombar(horizontal)" transition="in">
                                      <p:cBhvr>
                                        <p:cTn dur="500" id="10"/>
                                        <p:tgtEl>
                                          <p:spTgt spid="6"/>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31" presetSubtype="0">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p:cTn dur="500" fill="hold" id="20"/>
                                        <p:tgtEl>
                                          <p:spTgt spid="16"/>
                                        </p:tgtEl>
                                        <p:attrNameLst>
                                          <p:attrName>ppt_w</p:attrName>
                                        </p:attrNameLst>
                                      </p:cBhvr>
                                      <p:tavLst>
                                        <p:tav tm="0">
                                          <p:val>
                                            <p:fltVal val="0"/>
                                          </p:val>
                                        </p:tav>
                                        <p:tav tm="100000">
                                          <p:val>
                                            <p:strVal val="#ppt_w"/>
                                          </p:val>
                                        </p:tav>
                                      </p:tavLst>
                                    </p:anim>
                                    <p:anim calcmode="lin" valueType="num">
                                      <p:cBhvr>
                                        <p:cTn dur="500" fill="hold" id="21"/>
                                        <p:tgtEl>
                                          <p:spTgt spid="16"/>
                                        </p:tgtEl>
                                        <p:attrNameLst>
                                          <p:attrName>ppt_h</p:attrName>
                                        </p:attrNameLst>
                                      </p:cBhvr>
                                      <p:tavLst>
                                        <p:tav tm="0">
                                          <p:val>
                                            <p:fltVal val="0"/>
                                          </p:val>
                                        </p:tav>
                                        <p:tav tm="100000">
                                          <p:val>
                                            <p:strVal val="#ppt_h"/>
                                          </p:val>
                                        </p:tav>
                                      </p:tavLst>
                                    </p:anim>
                                    <p:anim calcmode="lin" valueType="num">
                                      <p:cBhvr>
                                        <p:cTn dur="500" fill="hold" id="22"/>
                                        <p:tgtEl>
                                          <p:spTgt spid="16"/>
                                        </p:tgtEl>
                                        <p:attrNameLst>
                                          <p:attrName>style.rotation</p:attrName>
                                        </p:attrNameLst>
                                      </p:cBhvr>
                                      <p:tavLst>
                                        <p:tav tm="0">
                                          <p:val>
                                            <p:fltVal val="90"/>
                                          </p:val>
                                        </p:tav>
                                        <p:tav tm="100000">
                                          <p:val>
                                            <p:fltVal val="0"/>
                                          </p:val>
                                        </p:tav>
                                      </p:tavLst>
                                    </p:anim>
                                    <p:animEffect filter="fade" transition="in">
                                      <p:cBhvr>
                                        <p:cTn dur="500" id="23"/>
                                        <p:tgtEl>
                                          <p:spTgt spid="16"/>
                                        </p:tgtEl>
                                      </p:cBhvr>
                                    </p:animEffect>
                                  </p:childTnLst>
                                </p:cTn>
                              </p:par>
                            </p:childTnLst>
                          </p:cTn>
                        </p:par>
                        <p:par>
                          <p:cTn fill="hold" id="24" nodeType="afterGroup">
                            <p:stCondLst>
                              <p:cond delay="10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24"/>
                                        </p:tgtEl>
                                        <p:attrNameLst>
                                          <p:attrName>style.visibility</p:attrName>
                                        </p:attrNameLst>
                                      </p:cBhvr>
                                      <p:to>
                                        <p:strVal val="visible"/>
                                      </p:to>
                                    </p:set>
                                    <p:anim by="(-#ppt_w*2)" calcmode="lin" valueType="num">
                                      <p:cBhvr rctx="PPT">
                                        <p:cTn autoRev="1" dur="400" fill="hold" id="27">
                                          <p:stCondLst>
                                            <p:cond delay="0"/>
                                          </p:stCondLst>
                                        </p:cTn>
                                        <p:tgtEl>
                                          <p:spTgt spid="24"/>
                                        </p:tgtEl>
                                        <p:attrNameLst>
                                          <p:attrName>ppt_w</p:attrName>
                                        </p:attrNameLst>
                                      </p:cBhvr>
                                    </p:anim>
                                    <p:anim by="(#ppt_w*0.50)" calcmode="lin" valueType="num">
                                      <p:cBhvr>
                                        <p:cTn autoRev="1" decel="50000" dur="400" fill="hold" id="28">
                                          <p:stCondLst>
                                            <p:cond delay="0"/>
                                          </p:stCondLst>
                                        </p:cTn>
                                        <p:tgtEl>
                                          <p:spTgt spid="24"/>
                                        </p:tgtEl>
                                        <p:attrNameLst>
                                          <p:attrName>ppt_x</p:attrName>
                                        </p:attrNameLst>
                                      </p:cBhvr>
                                    </p:anim>
                                    <p:anim calcmode="lin" from="(-#ppt_h/2)" to="(#ppt_y)" valueType="num">
                                      <p:cBhvr>
                                        <p:cTn dur="800" fill="hold" id="29">
                                          <p:stCondLst>
                                            <p:cond delay="0"/>
                                          </p:stCondLst>
                                        </p:cTn>
                                        <p:tgtEl>
                                          <p:spTgt spid="24"/>
                                        </p:tgtEl>
                                        <p:attrNameLst>
                                          <p:attrName>ppt_y</p:attrName>
                                        </p:attrNameLst>
                                      </p:cBhvr>
                                    </p:anim>
                                    <p:animRot by="21600000">
                                      <p:cBhvr>
                                        <p:cTn dur="800" fill="hold" id="30">
                                          <p:stCondLst>
                                            <p:cond delay="0"/>
                                          </p:stCondLst>
                                        </p:cTn>
                                        <p:tgtEl>
                                          <p:spTgt spid="24"/>
                                        </p:tgtEl>
                                        <p:attrNameLst>
                                          <p:attrName>r</p:attrName>
                                        </p:attrNameLst>
                                      </p:cBhvr>
                                    </p:animRot>
                                  </p:childTnLst>
                                </p:cTn>
                              </p:par>
                            </p:childTnLst>
                          </p:cTn>
                        </p:par>
                        <p:par>
                          <p:cTn fill="hold" id="31" nodeType="afterGroup">
                            <p:stCondLst>
                              <p:cond delay="1800"/>
                            </p:stCondLst>
                            <p:childTnLst>
                              <p:par>
                                <p:cTn fill="hold" id="32" nodeType="afterEffect" presetClass="entr" presetID="2" presetSubtype="12">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500" fill="hold" id="34"/>
                                        <p:tgtEl>
                                          <p:spTgt spid="17"/>
                                        </p:tgtEl>
                                        <p:attrNameLst>
                                          <p:attrName>ppt_x</p:attrName>
                                        </p:attrNameLst>
                                      </p:cBhvr>
                                      <p:tavLst>
                                        <p:tav tm="0">
                                          <p:val>
                                            <p:strVal val="0-#ppt_w/2"/>
                                          </p:val>
                                        </p:tav>
                                        <p:tav tm="100000">
                                          <p:val>
                                            <p:strVal val="#ppt_x"/>
                                          </p:val>
                                        </p:tav>
                                      </p:tavLst>
                                    </p:anim>
                                    <p:anim calcmode="lin" valueType="num">
                                      <p:cBhvr additive="base">
                                        <p:cTn dur="500" fill="hold" id="35"/>
                                        <p:tgtEl>
                                          <p:spTgt spid="17"/>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12">
                                  <p:stCondLst>
                                    <p:cond delay="100"/>
                                  </p:stCondLst>
                                  <p:childTnLst>
                                    <p:set>
                                      <p:cBhvr>
                                        <p:cTn dur="1" fill="hold" id="37">
                                          <p:stCondLst>
                                            <p:cond delay="0"/>
                                          </p:stCondLst>
                                        </p:cTn>
                                        <p:tgtEl>
                                          <p:spTgt spid="28"/>
                                        </p:tgtEl>
                                        <p:attrNameLst>
                                          <p:attrName>style.visibility</p:attrName>
                                        </p:attrNameLst>
                                      </p:cBhvr>
                                      <p:to>
                                        <p:strVal val="visible"/>
                                      </p:to>
                                    </p:set>
                                    <p:anim calcmode="lin" valueType="num">
                                      <p:cBhvr additive="base">
                                        <p:cTn dur="500" fill="hold" id="38"/>
                                        <p:tgtEl>
                                          <p:spTgt spid="28"/>
                                        </p:tgtEl>
                                        <p:attrNameLst>
                                          <p:attrName>ppt_x</p:attrName>
                                        </p:attrNameLst>
                                      </p:cBhvr>
                                      <p:tavLst>
                                        <p:tav tm="0">
                                          <p:val>
                                            <p:strVal val="0-#ppt_w/2"/>
                                          </p:val>
                                        </p:tav>
                                        <p:tav tm="100000">
                                          <p:val>
                                            <p:strVal val="#ppt_x"/>
                                          </p:val>
                                        </p:tav>
                                      </p:tavLst>
                                    </p:anim>
                                    <p:anim calcmode="lin" valueType="num">
                                      <p:cBhvr additive="base">
                                        <p:cTn dur="500" fill="hold" id="39"/>
                                        <p:tgtEl>
                                          <p:spTgt spid="28"/>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12">
                                  <p:stCondLst>
                                    <p:cond delay="200"/>
                                  </p:stCondLst>
                                  <p:childTnLst>
                                    <p:set>
                                      <p:cBhvr>
                                        <p:cTn dur="1" fill="hold" id="41">
                                          <p:stCondLst>
                                            <p:cond delay="0"/>
                                          </p:stCondLst>
                                        </p:cTn>
                                        <p:tgtEl>
                                          <p:spTgt spid="32"/>
                                        </p:tgtEl>
                                        <p:attrNameLst>
                                          <p:attrName>style.visibility</p:attrName>
                                        </p:attrNameLst>
                                      </p:cBhvr>
                                      <p:to>
                                        <p:strVal val="visible"/>
                                      </p:to>
                                    </p:set>
                                    <p:anim calcmode="lin" valueType="num">
                                      <p:cBhvr additive="base">
                                        <p:cTn dur="500" fill="hold" id="42"/>
                                        <p:tgtEl>
                                          <p:spTgt spid="32"/>
                                        </p:tgtEl>
                                        <p:attrNameLst>
                                          <p:attrName>ppt_x</p:attrName>
                                        </p:attrNameLst>
                                      </p:cBhvr>
                                      <p:tavLst>
                                        <p:tav tm="0">
                                          <p:val>
                                            <p:strVal val="0-#ppt_w/2"/>
                                          </p:val>
                                        </p:tav>
                                        <p:tav tm="100000">
                                          <p:val>
                                            <p:strVal val="#ppt_x"/>
                                          </p:val>
                                        </p:tav>
                                      </p:tavLst>
                                    </p:anim>
                                    <p:anim calcmode="lin" valueType="num">
                                      <p:cBhvr additive="base">
                                        <p:cTn dur="500" fill="hold" id="43"/>
                                        <p:tgtEl>
                                          <p:spTgt spid="32"/>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12">
                                  <p:stCondLst>
                                    <p:cond delay="300"/>
                                  </p:stCondLst>
                                  <p:childTnLst>
                                    <p:set>
                                      <p:cBhvr>
                                        <p:cTn dur="1" fill="hold" id="45">
                                          <p:stCondLst>
                                            <p:cond delay="0"/>
                                          </p:stCondLst>
                                        </p:cTn>
                                        <p:tgtEl>
                                          <p:spTgt spid="26"/>
                                        </p:tgtEl>
                                        <p:attrNameLst>
                                          <p:attrName>style.visibility</p:attrName>
                                        </p:attrNameLst>
                                      </p:cBhvr>
                                      <p:to>
                                        <p:strVal val="visible"/>
                                      </p:to>
                                    </p:set>
                                    <p:anim calcmode="lin" valueType="num">
                                      <p:cBhvr additive="base">
                                        <p:cTn dur="500" fill="hold" id="46"/>
                                        <p:tgtEl>
                                          <p:spTgt spid="26"/>
                                        </p:tgtEl>
                                        <p:attrNameLst>
                                          <p:attrName>ppt_x</p:attrName>
                                        </p:attrNameLst>
                                      </p:cBhvr>
                                      <p:tavLst>
                                        <p:tav tm="0">
                                          <p:val>
                                            <p:strVal val="0-#ppt_w/2"/>
                                          </p:val>
                                        </p:tav>
                                        <p:tav tm="100000">
                                          <p:val>
                                            <p:strVal val="#ppt_x"/>
                                          </p:val>
                                        </p:tav>
                                      </p:tavLst>
                                    </p:anim>
                                    <p:anim calcmode="lin" valueType="num">
                                      <p:cBhvr additive="base">
                                        <p:cTn dur="500" fill="hold" id="47"/>
                                        <p:tgtEl>
                                          <p:spTgt spid="26"/>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12">
                                  <p:stCondLst>
                                    <p:cond delay="4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0-#ppt_w/2"/>
                                          </p:val>
                                        </p:tav>
                                        <p:tav tm="100000">
                                          <p:val>
                                            <p:strVal val="#ppt_x"/>
                                          </p:val>
                                        </p:tav>
                                      </p:tavLst>
                                    </p:anim>
                                    <p:anim calcmode="lin" valueType="num">
                                      <p:cBhvr additive="base">
                                        <p:cTn dur="500" fill="hold" id="51"/>
                                        <p:tgtEl>
                                          <p:spTgt spid="30"/>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2700"/>
                            </p:stCondLst>
                            <p:childTnLst>
                              <p:par>
                                <p:cTn fill="hold" grpId="0" id="53" nodeType="afterEffect" presetClass="entr" presetID="22" presetSubtype="8">
                                  <p:stCondLst>
                                    <p:cond delay="0"/>
                                  </p:stCondLst>
                                  <p:childTnLst>
                                    <p:set>
                                      <p:cBhvr>
                                        <p:cTn dur="1" fill="hold" id="54">
                                          <p:stCondLst>
                                            <p:cond delay="0"/>
                                          </p:stCondLst>
                                        </p:cTn>
                                        <p:tgtEl>
                                          <p:spTgt spid="25"/>
                                        </p:tgtEl>
                                        <p:attrNameLst>
                                          <p:attrName>style.visibility</p:attrName>
                                        </p:attrNameLst>
                                      </p:cBhvr>
                                      <p:to>
                                        <p:strVal val="visible"/>
                                      </p:to>
                                    </p:set>
                                    <p:animEffect filter="wipe(left)" transition="in">
                                      <p:cBhvr>
                                        <p:cTn dur="500" id="55"/>
                                        <p:tgtEl>
                                          <p:spTgt spid="25"/>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9"/>
                                        </p:tgtEl>
                                        <p:attrNameLst>
                                          <p:attrName>style.visibility</p:attrName>
                                        </p:attrNameLst>
                                      </p:cBhvr>
                                      <p:to>
                                        <p:strVal val="visible"/>
                                      </p:to>
                                    </p:set>
                                    <p:animEffect filter="wipe(left)" transition="in">
                                      <p:cBhvr>
                                        <p:cTn dur="500" id="58"/>
                                        <p:tgtEl>
                                          <p:spTgt spid="29"/>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33"/>
                                        </p:tgtEl>
                                        <p:attrNameLst>
                                          <p:attrName>style.visibility</p:attrName>
                                        </p:attrNameLst>
                                      </p:cBhvr>
                                      <p:to>
                                        <p:strVal val="visible"/>
                                      </p:to>
                                    </p:set>
                                    <p:animEffect filter="wipe(left)" transition="in">
                                      <p:cBhvr>
                                        <p:cTn dur="500" id="61"/>
                                        <p:tgtEl>
                                          <p:spTgt spid="33"/>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7"/>
                                        </p:tgtEl>
                                        <p:attrNameLst>
                                          <p:attrName>style.visibility</p:attrName>
                                        </p:attrNameLst>
                                      </p:cBhvr>
                                      <p:to>
                                        <p:strVal val="visible"/>
                                      </p:to>
                                    </p:set>
                                    <p:animEffect filter="wipe(left)" transition="in">
                                      <p:cBhvr>
                                        <p:cTn dur="500" id="64"/>
                                        <p:tgtEl>
                                          <p:spTgt spid="27"/>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31"/>
                                        </p:tgtEl>
                                        <p:attrNameLst>
                                          <p:attrName>style.visibility</p:attrName>
                                        </p:attrNameLst>
                                      </p:cBhvr>
                                      <p:to>
                                        <p:strVal val="visible"/>
                                      </p:to>
                                    </p:set>
                                    <p:animEffect filter="wipe(left)" transition="in">
                                      <p:cBhvr>
                                        <p:cTn dur="500" id="6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29"/>
      <p:bldP grpId="0" spid="31"/>
      <p:bldP grpId="0" spid="33"/>
      <p:bldP grpId="0" spid="2"/>
      <p:bldP grpId="0" spid="6"/>
      <p:bldP grpId="0" spid="7"/>
      <p:bldP grpId="0" spid="2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595"/>
            <a:ext cx="170180" cy="1080135"/>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 name="燕尾形 6"/>
          <p:cNvSpPr/>
          <p:nvPr/>
        </p:nvSpPr>
        <p:spPr>
          <a:xfrm>
            <a:off x="1043608" y="1131590"/>
            <a:ext cx="2406754" cy="601689"/>
          </a:xfrm>
          <a:prstGeom prst="chevron">
            <a:avLst/>
          </a:prstGeom>
          <a:solidFill>
            <a:srgbClr val="91D10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矩形 7"/>
          <p:cNvSpPr/>
          <p:nvPr/>
        </p:nvSpPr>
        <p:spPr>
          <a:xfrm>
            <a:off x="2246985" y="1307533"/>
            <a:ext cx="2045741" cy="601689"/>
          </a:xfrm>
          <a:prstGeom prst="rect">
            <a:avLst/>
          </a:prstGeom>
          <a:solidFill>
            <a:srgbClr val="00C5BE"/>
          </a:solidFill>
          <a:ln>
            <a:solidFill>
              <a:srgbClr val="00C5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3" name="矩形 22"/>
          <p:cNvSpPr/>
          <p:nvPr/>
        </p:nvSpPr>
        <p:spPr>
          <a:xfrm>
            <a:off x="1259508" y="2212360"/>
            <a:ext cx="2233930" cy="2581910"/>
          </a:xfrm>
          <a:prstGeom prst="rect">
            <a:avLst/>
          </a:prstGeom>
          <a:solidFill>
            <a:srgbClr val="00C5BE"/>
          </a:solidFill>
          <a:ln>
            <a:solidFill>
              <a:srgbClr val="00C5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3" name="燕尾形 12"/>
          <p:cNvSpPr/>
          <p:nvPr/>
        </p:nvSpPr>
        <p:spPr>
          <a:xfrm>
            <a:off x="5067298" y="1155593"/>
            <a:ext cx="2406754" cy="601689"/>
          </a:xfrm>
          <a:prstGeom prst="chevron">
            <a:avLst/>
          </a:prstGeom>
          <a:solidFill>
            <a:srgbClr val="FFA01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矩形 13"/>
          <p:cNvSpPr/>
          <p:nvPr/>
        </p:nvSpPr>
        <p:spPr>
          <a:xfrm>
            <a:off x="6270675" y="1331536"/>
            <a:ext cx="2045741" cy="601689"/>
          </a:xfrm>
          <a:prstGeom prst="rect">
            <a:avLst/>
          </a:prstGeom>
          <a:solidFill>
            <a:srgbClr val="FF4747"/>
          </a:solidFill>
          <a:ln>
            <a:solidFill>
              <a:srgbClr val="FF4747"/>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4" name="矩形 23"/>
          <p:cNvSpPr/>
          <p:nvPr/>
        </p:nvSpPr>
        <p:spPr>
          <a:xfrm>
            <a:off x="5436232" y="2139843"/>
            <a:ext cx="2305050" cy="2673984"/>
          </a:xfrm>
          <a:prstGeom prst="rect">
            <a:avLst/>
          </a:prstGeom>
          <a:solidFill>
            <a:srgbClr val="FF4747"/>
          </a:solidFill>
          <a:ln>
            <a:solidFill>
              <a:srgbClr val="FF4747"/>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lang="en-US" sz="2000">
                <a:solidFill>
                  <a:schemeClr val="bg1"/>
                </a:solidFill>
                <a:latin charset="-122" pitchFamily="34" typeface="微软雅黑"/>
                <a:ea charset="-122" pitchFamily="34" typeface="微软雅黑"/>
              </a:rPr>
              <a:t>5.1 主要问题分析</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5</a:t>
            </a:r>
          </a:p>
        </p:txBody>
      </p:sp>
      <p:sp>
        <p:nvSpPr>
          <p:cNvPr id="22" name="矩形 21"/>
          <p:cNvSpPr/>
          <p:nvPr/>
        </p:nvSpPr>
        <p:spPr>
          <a:xfrm>
            <a:off x="0" y="4516755"/>
            <a:ext cx="452120"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6" name="文本框 25"/>
          <p:cNvSpPr txBox="1"/>
          <p:nvPr/>
        </p:nvSpPr>
        <p:spPr>
          <a:xfrm>
            <a:off x="1403350" y="2211705"/>
            <a:ext cx="2145665" cy="2468881"/>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endPar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endParaRP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p:txBody>
      </p:sp>
      <p:sp>
        <p:nvSpPr>
          <p:cNvPr id="27" name="文本框 26"/>
          <p:cNvSpPr txBox="1"/>
          <p:nvPr/>
        </p:nvSpPr>
        <p:spPr>
          <a:xfrm>
            <a:off x="5580380" y="2211705"/>
            <a:ext cx="2145665" cy="2468881"/>
          </a:xfrm>
          <a:prstGeom prst="rect">
            <a:avLst/>
          </a:prstGeom>
          <a:noFill/>
          <a:effectLst/>
        </p:spPr>
        <p:txBody>
          <a:bodyPr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endPar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endParaRP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b="1" baseline="0" cap="none" i="0" kern="1200" kumimoji="0" lang="zh-CN" noProof="1" normalizeH="0" smtClean="0" spc="0" strike="noStrike" sz="1000" u="none">
                <a:ln>
                  <a:noFill/>
                </a:ln>
                <a:solidFill>
                  <a:srgbClr val="00B050"/>
                </a:solidFill>
                <a:effectLst/>
                <a:uLnTx/>
                <a:uFillTx/>
                <a:latin charset="0" typeface="微软雅黑"/>
                <a:ea charset="0" typeface="微软雅黑"/>
                <a:cs typeface="+mn-ea"/>
              </a:rPr>
              <a:t>请在这里输入您的主要叙述内容</a:t>
            </a:r>
          </a:p>
        </p:txBody>
      </p:sp>
      <p:sp>
        <p:nvSpPr>
          <p:cNvPr id="28" name="TextBox 54"/>
          <p:cNvSpPr txBox="1"/>
          <p:nvPr/>
        </p:nvSpPr>
        <p:spPr>
          <a:xfrm>
            <a:off x="2411730" y="1419860"/>
            <a:ext cx="1727835" cy="396240"/>
          </a:xfrm>
          <a:prstGeom prst="rect">
            <a:avLst/>
          </a:prstGeom>
          <a:noFill/>
          <a:ln w="9525">
            <a:noFill/>
            <a:miter/>
          </a:ln>
        </p:spPr>
        <p:txBody>
          <a:bodyPr wrap="square">
            <a:spAutoFit/>
          </a:bodyPr>
          <a:lstStyle/>
          <a:p>
            <a:pPr eaLnBrk="1" hangingPunct="1" lvl="0"/>
            <a:r>
              <a:rPr altLang="en-US" lang="zh-CN" sz="2000">
                <a:solidFill>
                  <a:schemeClr val="bg1"/>
                </a:solidFill>
                <a:latin charset="-122" pitchFamily="34" typeface="微软雅黑"/>
                <a:ea charset="-122" pitchFamily="34" typeface="微软雅黑"/>
              </a:rPr>
              <a:t>主要问题分析</a:t>
            </a:r>
          </a:p>
        </p:txBody>
      </p:sp>
      <p:sp>
        <p:nvSpPr>
          <p:cNvPr id="29" name="TextBox 54"/>
          <p:cNvSpPr txBox="1"/>
          <p:nvPr/>
        </p:nvSpPr>
        <p:spPr>
          <a:xfrm>
            <a:off x="6443981" y="1419860"/>
            <a:ext cx="1727835" cy="396240"/>
          </a:xfrm>
          <a:prstGeom prst="rect">
            <a:avLst/>
          </a:prstGeom>
          <a:noFill/>
          <a:ln w="9525">
            <a:noFill/>
            <a:miter/>
          </a:ln>
        </p:spPr>
        <p:txBody>
          <a:bodyPr wrap="square">
            <a:spAutoFit/>
          </a:bodyPr>
          <a:lstStyle/>
          <a:p>
            <a:pPr eaLnBrk="1" hangingPunct="1" lvl="0"/>
            <a:r>
              <a:rPr altLang="en-US" lang="zh-CN" sz="2000">
                <a:solidFill>
                  <a:schemeClr val="bg1"/>
                </a:solidFill>
                <a:latin charset="-122" pitchFamily="34" typeface="微软雅黑"/>
                <a:ea charset="-122" pitchFamily="34" typeface="微软雅黑"/>
              </a:rPr>
              <a:t>主要问题分析</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400" fill="hold" id="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1"/>
                                        </p:tgtEl>
                                        <p:attrNameLst>
                                          <p:attrName>ppt_y</p:attrName>
                                        </p:attrNameLst>
                                      </p:cBhvr>
                                      <p:tavLst>
                                        <p:tav tm="0">
                                          <p:val>
                                            <p:strVal val="#ppt_y"/>
                                          </p:val>
                                        </p:tav>
                                        <p:tav tm="100000">
                                          <p:val>
                                            <p:strVal val="#ppt_y"/>
                                          </p:val>
                                        </p:tav>
                                      </p:tavLst>
                                    </p:anim>
                                    <p:anim calcmode="lin" valueType="num">
                                      <p:cBhvr>
                                        <p:cTn dur="400" fill="hold" id="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1"/>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16" presetSubtype="21">
                                  <p:stCondLst>
                                    <p:cond delay="0"/>
                                  </p:stCondLst>
                                  <p:childTnLst>
                                    <p:set>
                                      <p:cBhvr>
                                        <p:cTn dur="1" fill="hold" id="22">
                                          <p:stCondLst>
                                            <p:cond delay="0"/>
                                          </p:stCondLst>
                                        </p:cTn>
                                        <p:tgtEl>
                                          <p:spTgt spid="8"/>
                                        </p:tgtEl>
                                        <p:attrNameLst>
                                          <p:attrName>style.visibility</p:attrName>
                                        </p:attrNameLst>
                                      </p:cBhvr>
                                      <p:to>
                                        <p:strVal val="visible"/>
                                      </p:to>
                                    </p:set>
                                    <p:animEffect filter="barn(inVertical)" transition="in">
                                      <p:cBhvr>
                                        <p:cTn dur="500" id="23"/>
                                        <p:tgtEl>
                                          <p:spTgt spid="8"/>
                                        </p:tgtEl>
                                      </p:cBhvr>
                                    </p:animEffect>
                                  </p:childTnLst>
                                </p:cTn>
                              </p:par>
                            </p:childTnLst>
                          </p:cTn>
                        </p:par>
                        <p:par>
                          <p:cTn fill="hold" id="24" nodeType="afterGroup">
                            <p:stCondLst>
                              <p:cond delay="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28"/>
                                        </p:tgtEl>
                                        <p:attrNameLst>
                                          <p:attrName>style.visibility</p:attrName>
                                        </p:attrNameLst>
                                      </p:cBhvr>
                                      <p:to>
                                        <p:strVal val="visible"/>
                                      </p:to>
                                    </p:set>
                                    <p:anim calcmode="lin" valueType="num">
                                      <p:cBhvr>
                                        <p:cTn dur="400" fill="hold" id="27"/>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8"/>
                                        <p:tgtEl>
                                          <p:spTgt spid="28"/>
                                        </p:tgtEl>
                                        <p:attrNameLst>
                                          <p:attrName>ppt_y</p:attrName>
                                        </p:attrNameLst>
                                      </p:cBhvr>
                                      <p:tavLst>
                                        <p:tav tm="0">
                                          <p:val>
                                            <p:strVal val="#ppt_y"/>
                                          </p:val>
                                        </p:tav>
                                        <p:tav tm="100000">
                                          <p:val>
                                            <p:strVal val="#ppt_y"/>
                                          </p:val>
                                        </p:tav>
                                      </p:tavLst>
                                    </p:anim>
                                    <p:anim calcmode="lin" valueType="num">
                                      <p:cBhvr>
                                        <p:cTn dur="400" fill="hold" id="29"/>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30"/>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1" tmFilter="0,0; .5, 1; 1, 1"/>
                                        <p:tgtEl>
                                          <p:spTgt spid="28"/>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14" presetSubtype="10">
                                  <p:stCondLst>
                                    <p:cond delay="0"/>
                                  </p:stCondLst>
                                  <p:childTnLst>
                                    <p:set>
                                      <p:cBhvr>
                                        <p:cTn dur="1" fill="hold" id="35">
                                          <p:stCondLst>
                                            <p:cond delay="0"/>
                                          </p:stCondLst>
                                        </p:cTn>
                                        <p:tgtEl>
                                          <p:spTgt spid="23"/>
                                        </p:tgtEl>
                                        <p:attrNameLst>
                                          <p:attrName>style.visibility</p:attrName>
                                        </p:attrNameLst>
                                      </p:cBhvr>
                                      <p:to>
                                        <p:strVal val="visible"/>
                                      </p:to>
                                    </p:set>
                                    <p:animEffect filter="randombar(horizontal)" transition="in">
                                      <p:cBhvr>
                                        <p:cTn dur="500" id="36"/>
                                        <p:tgtEl>
                                          <p:spTgt spid="23"/>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1000" id="41"/>
                                        <p:tgtEl>
                                          <p:spTgt spid="13"/>
                                        </p:tgtEl>
                                      </p:cBhvr>
                                    </p:animEffect>
                                    <p:anim calcmode="lin" valueType="num">
                                      <p:cBhvr>
                                        <p:cTn dur="1000" fill="hold" id="42"/>
                                        <p:tgtEl>
                                          <p:spTgt spid="13"/>
                                        </p:tgtEl>
                                        <p:attrNameLst>
                                          <p:attrName>ppt_x</p:attrName>
                                        </p:attrNameLst>
                                      </p:cBhvr>
                                      <p:tavLst>
                                        <p:tav tm="0">
                                          <p:val>
                                            <p:strVal val="#ppt_x"/>
                                          </p:val>
                                        </p:tav>
                                        <p:tav tm="100000">
                                          <p:val>
                                            <p:strVal val="#ppt_x"/>
                                          </p:val>
                                        </p:tav>
                                      </p:tavLst>
                                    </p:anim>
                                    <p:anim calcmode="lin" valueType="num">
                                      <p:cBhvr>
                                        <p:cTn dur="1000" fill="hold" id="43"/>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16" presetSubtype="21">
                                  <p:stCondLst>
                                    <p:cond delay="0"/>
                                  </p:stCondLst>
                                  <p:childTnLst>
                                    <p:set>
                                      <p:cBhvr>
                                        <p:cTn dur="1" fill="hold" id="47">
                                          <p:stCondLst>
                                            <p:cond delay="0"/>
                                          </p:stCondLst>
                                        </p:cTn>
                                        <p:tgtEl>
                                          <p:spTgt spid="14"/>
                                        </p:tgtEl>
                                        <p:attrNameLst>
                                          <p:attrName>style.visibility</p:attrName>
                                        </p:attrNameLst>
                                      </p:cBhvr>
                                      <p:to>
                                        <p:strVal val="visible"/>
                                      </p:to>
                                    </p:set>
                                    <p:animEffect filter="barn(inVertical)" transition="in">
                                      <p:cBhvr>
                                        <p:cTn dur="500" id="48"/>
                                        <p:tgtEl>
                                          <p:spTgt spid="14"/>
                                        </p:tgtEl>
                                      </p:cBhvr>
                                    </p:animEffect>
                                  </p:childTnLst>
                                </p:cTn>
                              </p:par>
                            </p:childTnLst>
                          </p:cTn>
                        </p:par>
                        <p:par>
                          <p:cTn fill="hold" id="49" nodeType="afterGroup">
                            <p:stCondLst>
                              <p:cond delay="500"/>
                            </p:stCondLst>
                            <p:childTnLst>
                              <p:par>
                                <p:cTn fill="hold" grpId="0" id="50" nodeType="afterEffect" presetClass="entr" presetID="41" presetSubtype="0">
                                  <p:stCondLst>
                                    <p:cond delay="0"/>
                                  </p:stCondLst>
                                  <p:iterate type="lt">
                                    <p:tmPct val="10000"/>
                                  </p:iterate>
                                  <p:childTnLst>
                                    <p:set>
                                      <p:cBhvr>
                                        <p:cTn dur="1" fill="hold" id="51">
                                          <p:stCondLst>
                                            <p:cond delay="0"/>
                                          </p:stCondLst>
                                        </p:cTn>
                                        <p:tgtEl>
                                          <p:spTgt spid="29"/>
                                        </p:tgtEl>
                                        <p:attrNameLst>
                                          <p:attrName>style.visibility</p:attrName>
                                        </p:attrNameLst>
                                      </p:cBhvr>
                                      <p:to>
                                        <p:strVal val="visible"/>
                                      </p:to>
                                    </p:set>
                                    <p:anim calcmode="lin" valueType="num">
                                      <p:cBhvr>
                                        <p:cTn dur="400" fill="hold" id="52"/>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53"/>
                                        <p:tgtEl>
                                          <p:spTgt spid="29"/>
                                        </p:tgtEl>
                                        <p:attrNameLst>
                                          <p:attrName>ppt_y</p:attrName>
                                        </p:attrNameLst>
                                      </p:cBhvr>
                                      <p:tavLst>
                                        <p:tav tm="0">
                                          <p:val>
                                            <p:strVal val="#ppt_y"/>
                                          </p:val>
                                        </p:tav>
                                        <p:tav tm="100000">
                                          <p:val>
                                            <p:strVal val="#ppt_y"/>
                                          </p:val>
                                        </p:tav>
                                      </p:tavLst>
                                    </p:anim>
                                    <p:anim calcmode="lin" valueType="num">
                                      <p:cBhvr>
                                        <p:cTn dur="400" fill="hold" id="54"/>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55"/>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56" tmFilter="0,0; .5, 1; 1, 1"/>
                                        <p:tgtEl>
                                          <p:spTgt spid="29"/>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grpId="0" id="59" nodeType="clickEffect" presetClass="entr" presetID="14" presetSubtype="10">
                                  <p:stCondLst>
                                    <p:cond delay="0"/>
                                  </p:stCondLst>
                                  <p:childTnLst>
                                    <p:set>
                                      <p:cBhvr>
                                        <p:cTn dur="1" fill="hold" id="60">
                                          <p:stCondLst>
                                            <p:cond delay="0"/>
                                          </p:stCondLst>
                                        </p:cTn>
                                        <p:tgtEl>
                                          <p:spTgt spid="24"/>
                                        </p:tgtEl>
                                        <p:attrNameLst>
                                          <p:attrName>style.visibility</p:attrName>
                                        </p:attrNameLst>
                                      </p:cBhvr>
                                      <p:to>
                                        <p:strVal val="visible"/>
                                      </p:to>
                                    </p:set>
                                    <p:animEffect filter="randombar(horizontal)" transition="in">
                                      <p:cBhvr>
                                        <p:cTn dur="500" id="6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23"/>
      <p:bldP grpId="0" spid="13"/>
      <p:bldP grpId="0" spid="14"/>
      <p:bldP grpId="0" spid="24"/>
      <p:bldP grpId="0" spid="21"/>
      <p:bldP grpId="0" spid="28"/>
      <p:bldP grpId="0" spid="2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7" name="五边形 6"/>
          <p:cNvSpPr/>
          <p:nvPr/>
        </p:nvSpPr>
        <p:spPr>
          <a:xfrm>
            <a:off x="769620" y="1667510"/>
            <a:ext cx="1930400" cy="472440"/>
          </a:xfrm>
          <a:prstGeom prst="homePlate">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五边形 13"/>
          <p:cNvSpPr/>
          <p:nvPr/>
        </p:nvSpPr>
        <p:spPr>
          <a:xfrm>
            <a:off x="769620" y="2855595"/>
            <a:ext cx="1930400" cy="472440"/>
          </a:xfrm>
          <a:prstGeom prst="homePlate">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五边形 16"/>
          <p:cNvSpPr/>
          <p:nvPr/>
        </p:nvSpPr>
        <p:spPr>
          <a:xfrm>
            <a:off x="769620" y="4043680"/>
            <a:ext cx="1930400" cy="472440"/>
          </a:xfrm>
          <a:prstGeom prst="homePlate">
            <a:avLst/>
          </a:prstGeom>
          <a:solidFill>
            <a:srgbClr val="00C5BE"/>
          </a:solidFill>
          <a:ln>
            <a:solidFill>
              <a:srgbClr val="00C5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699792" y="1903469"/>
            <a:ext cx="5832648" cy="1"/>
            <a:chOff x="2699792" y="1903469"/>
            <a:chExt cx="5832648" cy="1"/>
          </a:xfrm>
        </p:grpSpPr>
        <p:cxnSp>
          <p:nvCxnSpPr>
            <p:cNvPr id="20" name="直接连接符 19"/>
            <p:cNvCxnSpPr>
              <a:stCxn id="7" idx="3"/>
            </p:cNvCxnSpPr>
            <p:nvPr/>
          </p:nvCxnSpPr>
          <p:spPr>
            <a:xfrm flipV="1">
              <a:off x="2699792" y="1903469"/>
              <a:ext cx="5832648"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7" idx="3"/>
            </p:cNvCxnSpPr>
            <p:nvPr/>
          </p:nvCxnSpPr>
          <p:spPr>
            <a:xfrm flipV="1">
              <a:off x="2699792" y="1903469"/>
              <a:ext cx="1080120" cy="1"/>
            </a:xfrm>
            <a:prstGeom prst="line">
              <a:avLst/>
            </a:prstGeom>
            <a:ln w="25400">
              <a:solidFill>
                <a:srgbClr val="91D10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699792" y="3091600"/>
            <a:ext cx="5832648" cy="2"/>
            <a:chOff x="2699792" y="3091600"/>
            <a:chExt cx="5832648" cy="2"/>
          </a:xfrm>
        </p:grpSpPr>
        <p:cxnSp>
          <p:nvCxnSpPr>
            <p:cNvPr id="21" name="直接连接符 20"/>
            <p:cNvCxnSpPr/>
            <p:nvPr/>
          </p:nvCxnSpPr>
          <p:spPr>
            <a:xfrm flipV="1">
              <a:off x="2699792" y="3091600"/>
              <a:ext cx="5832648"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699792" y="3091600"/>
              <a:ext cx="2916324" cy="2"/>
            </a:xfrm>
            <a:prstGeom prst="line">
              <a:avLst/>
            </a:prstGeom>
            <a:ln w="25400">
              <a:solidFill>
                <a:srgbClr val="FFA013"/>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2699792" y="4279733"/>
            <a:ext cx="5832648" cy="2"/>
            <a:chOff x="2699792" y="4279733"/>
            <a:chExt cx="5832648" cy="2"/>
          </a:xfrm>
        </p:grpSpPr>
        <p:cxnSp>
          <p:nvCxnSpPr>
            <p:cNvPr id="22" name="直接连接符 21"/>
            <p:cNvCxnSpPr/>
            <p:nvPr/>
          </p:nvCxnSpPr>
          <p:spPr>
            <a:xfrm flipV="1">
              <a:off x="2699792" y="4279734"/>
              <a:ext cx="5832648"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699792" y="4279733"/>
              <a:ext cx="5256584" cy="2"/>
            </a:xfrm>
            <a:prstGeom prst="line">
              <a:avLst/>
            </a:prstGeom>
            <a:ln w="25400">
              <a:solidFill>
                <a:srgbClr val="00C5BE"/>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2" name="泪滴形 31"/>
          <p:cNvSpPr/>
          <p:nvPr/>
        </p:nvSpPr>
        <p:spPr>
          <a:xfrm rot="8100000">
            <a:off x="5353652" y="2298148"/>
            <a:ext cx="524926" cy="524926"/>
          </a:xfrm>
          <a:prstGeom prst="teardrop">
            <a:avLst>
              <a:gd fmla="val 132547" name="adj"/>
            </a:avLst>
          </a:prstGeom>
          <a:solidFill>
            <a:srgbClr val="FFA013"/>
          </a:solidFill>
          <a:ln>
            <a:solidFill>
              <a:srgbClr val="FFA01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泪滴形 34"/>
          <p:cNvSpPr/>
          <p:nvPr/>
        </p:nvSpPr>
        <p:spPr>
          <a:xfrm rot="8100000">
            <a:off x="3524313" y="1093677"/>
            <a:ext cx="524926" cy="524926"/>
          </a:xfrm>
          <a:prstGeom prst="teardrop">
            <a:avLst>
              <a:gd fmla="val 132547" name="adj"/>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泪滴形 37"/>
          <p:cNvSpPr/>
          <p:nvPr/>
        </p:nvSpPr>
        <p:spPr>
          <a:xfrm rot="8100000">
            <a:off x="7682774" y="3475944"/>
            <a:ext cx="524926" cy="524926"/>
          </a:xfrm>
          <a:prstGeom prst="teardrop">
            <a:avLst>
              <a:gd fmla="val 132547" name="adj"/>
            </a:avLst>
          </a:prstGeom>
          <a:solidFill>
            <a:srgbClr val="FF4747"/>
          </a:solidFill>
          <a:ln>
            <a:solidFill>
              <a:srgbClr val="FF4747"/>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lang="en-US" sz="2000">
                <a:solidFill>
                  <a:schemeClr val="bg1"/>
                </a:solidFill>
                <a:latin charset="-122" pitchFamily="34" typeface="微软雅黑"/>
                <a:ea charset="-122" pitchFamily="34" typeface="微软雅黑"/>
              </a:rPr>
              <a:t>5.2 问题评估</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5</a:t>
            </a:r>
          </a:p>
        </p:txBody>
      </p:sp>
      <p:sp>
        <p:nvSpPr>
          <p:cNvPr id="9" name="矩形 8"/>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0" name="矩形 9"/>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 name="矩形 18"/>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3" name="矩形 22"/>
          <p:cNvSpPr/>
          <p:nvPr/>
        </p:nvSpPr>
        <p:spPr>
          <a:xfrm>
            <a:off x="0" y="3363595"/>
            <a:ext cx="170180" cy="1080135"/>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7" name="矩形 26"/>
          <p:cNvSpPr/>
          <p:nvPr/>
        </p:nvSpPr>
        <p:spPr>
          <a:xfrm>
            <a:off x="0" y="4516755"/>
            <a:ext cx="452120"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8" name="文本框 27"/>
          <p:cNvSpPr txBox="1"/>
          <p:nvPr/>
        </p:nvSpPr>
        <p:spPr>
          <a:xfrm>
            <a:off x="4283710" y="1347470"/>
            <a:ext cx="3872230" cy="457200"/>
          </a:xfrm>
          <a:prstGeom prst="rect">
            <a:avLst/>
          </a:prstGeom>
          <a:noFill/>
        </p:spPr>
        <p:txBody>
          <a:bodyPr anchor="t" rtlCol="0"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lang="zh-CN" smtClean="0" sz="1000">
                <a:ln>
                  <a:noFill/>
                </a:ln>
                <a:solidFill>
                  <a:schemeClr val="bg1"/>
                </a:solidFill>
                <a:uLnTx/>
                <a:uFillTx/>
                <a:latin charset="0" typeface="微软雅黑"/>
                <a:ea charset="0" typeface="微软雅黑"/>
                <a:cs typeface="+mn-ea"/>
                <a:sym typeface="+mn-ea"/>
              </a:rPr>
              <a:t>请在这里输入您的主要叙述内容  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lang="zh-CN" smtClean="0" sz="1000">
                <a:ln>
                  <a:noFill/>
                </a:ln>
                <a:solidFill>
                  <a:schemeClr val="bg1"/>
                </a:solidFill>
                <a:uLnTx/>
                <a:uFillTx/>
                <a:latin charset="0" typeface="微软雅黑"/>
                <a:ea charset="0" typeface="微软雅黑"/>
                <a:cs typeface="+mn-ea"/>
                <a:sym typeface="+mn-ea"/>
              </a:rPr>
              <a:t>请在这里输入您的主要叙述内容  请在这里输入您的主要叙述内容</a:t>
            </a:r>
          </a:p>
        </p:txBody>
      </p:sp>
      <p:sp>
        <p:nvSpPr>
          <p:cNvPr id="29" name="文本框 28"/>
          <p:cNvSpPr txBox="1"/>
          <p:nvPr/>
        </p:nvSpPr>
        <p:spPr>
          <a:xfrm>
            <a:off x="2843530" y="2571750"/>
            <a:ext cx="5664200" cy="457200"/>
          </a:xfrm>
          <a:prstGeom prst="rect">
            <a:avLst/>
          </a:prstGeom>
          <a:noFill/>
        </p:spPr>
        <p:txBody>
          <a:bodyPr anchor="t" rtlCol="0"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lang="zh-CN" smtClean="0" sz="1000">
                <a:ln>
                  <a:noFill/>
                </a:ln>
                <a:solidFill>
                  <a:schemeClr val="bg1"/>
                </a:solidFill>
                <a:uLnTx/>
                <a:uFillTx/>
                <a:latin charset="0" typeface="微软雅黑"/>
                <a:ea charset="0" typeface="微软雅黑"/>
                <a:cs typeface="+mn-ea"/>
                <a:sym typeface="+mn-ea"/>
              </a:rPr>
              <a:t>请在这里输入您的主要叙述内容                                       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lang="zh-CN" smtClean="0" sz="1000">
                <a:ln>
                  <a:noFill/>
                </a:ln>
                <a:solidFill>
                  <a:schemeClr val="bg1"/>
                </a:solidFill>
                <a:uLnTx/>
                <a:uFillTx/>
                <a:latin charset="0" typeface="微软雅黑"/>
                <a:ea charset="0" typeface="微软雅黑"/>
                <a:cs typeface="+mn-ea"/>
                <a:sym typeface="+mn-ea"/>
              </a:rPr>
              <a:t>请在这里输入您的主要叙述内容                                       请在这里输入您的主要叙述内容</a:t>
            </a:r>
          </a:p>
        </p:txBody>
      </p:sp>
      <p:sp>
        <p:nvSpPr>
          <p:cNvPr id="30" name="文本框 29"/>
          <p:cNvSpPr txBox="1"/>
          <p:nvPr/>
        </p:nvSpPr>
        <p:spPr>
          <a:xfrm>
            <a:off x="3420110" y="3723640"/>
            <a:ext cx="3872230" cy="457200"/>
          </a:xfrm>
          <a:prstGeom prst="rect">
            <a:avLst/>
          </a:prstGeom>
          <a:noFill/>
        </p:spPr>
        <p:txBody>
          <a:bodyPr anchor="t" rtlCol="0" wrap="square">
            <a:spAutoFit/>
          </a:bodyPr>
          <a:lstStyle/>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lang="zh-CN" smtClean="0" sz="1000">
                <a:ln>
                  <a:noFill/>
                </a:ln>
                <a:solidFill>
                  <a:schemeClr val="bg1"/>
                </a:solidFill>
                <a:uLnTx/>
                <a:uFillTx/>
                <a:latin charset="0" typeface="微软雅黑"/>
                <a:ea charset="0" typeface="微软雅黑"/>
                <a:cs typeface="+mn-ea"/>
                <a:sym typeface="+mn-ea"/>
              </a:rPr>
              <a:t>请在这里输入您的主要叙述内容  请在这里输入您的主要叙述内容</a:t>
            </a:r>
          </a:p>
          <a:p>
            <a:pPr algn="l" defTabSz="914400" eaLnBrk="1" fontAlgn="base" hangingPunct="1" indent="0" latinLnBrk="0" lvl="0" marL="0" marR="0" rtl="0">
              <a:lnSpc>
                <a:spcPct val="120000"/>
              </a:lnSpc>
              <a:spcBef>
                <a:spcPct val="0"/>
              </a:spcBef>
              <a:spcAft>
                <a:spcPct val="0"/>
              </a:spcAft>
              <a:buClrTx/>
              <a:buSzTx/>
              <a:buFont charset="0" pitchFamily="34" typeface="Arial"/>
              <a:buNone/>
              <a:defRPr/>
            </a:pPr>
            <a:r>
              <a:rPr altLang="en-US" lang="zh-CN" smtClean="0" sz="1000">
                <a:ln>
                  <a:noFill/>
                </a:ln>
                <a:solidFill>
                  <a:schemeClr val="bg1"/>
                </a:solidFill>
                <a:uLnTx/>
                <a:uFillTx/>
                <a:latin charset="0" typeface="微软雅黑"/>
                <a:ea charset="0" typeface="微软雅黑"/>
                <a:cs typeface="+mn-ea"/>
                <a:sym typeface="+mn-ea"/>
              </a:rPr>
              <a:t>请在这里输入您的主要叙述内容  请在这里输入您的主要叙述内容</a:t>
            </a:r>
          </a:p>
        </p:txBody>
      </p:sp>
      <p:sp>
        <p:nvSpPr>
          <p:cNvPr id="31" name="TextBox 54"/>
          <p:cNvSpPr txBox="1"/>
          <p:nvPr/>
        </p:nvSpPr>
        <p:spPr>
          <a:xfrm>
            <a:off x="1043305" y="1707515"/>
            <a:ext cx="1381760" cy="396240"/>
          </a:xfrm>
          <a:prstGeom prst="rect">
            <a:avLst/>
          </a:prstGeom>
          <a:noFill/>
          <a:ln w="9525">
            <a:noFill/>
            <a:miter/>
          </a:ln>
        </p:spPr>
        <p:txBody>
          <a:bodyPr wrap="square">
            <a:spAutoFit/>
          </a:bodyPr>
          <a:lstStyle/>
          <a:p>
            <a:pPr eaLnBrk="1" hangingPunct="1" lvl="0"/>
            <a:r>
              <a:rPr altLang="en-US" lang="zh-CN" sz="2000">
                <a:solidFill>
                  <a:schemeClr val="bg1"/>
                </a:solidFill>
                <a:latin charset="-122" pitchFamily="34" typeface="微软雅黑"/>
                <a:ea charset="-122" pitchFamily="34" typeface="微软雅黑"/>
              </a:rPr>
              <a:t>问题评估1</a:t>
            </a:r>
          </a:p>
        </p:txBody>
      </p:sp>
      <p:sp>
        <p:nvSpPr>
          <p:cNvPr id="42" name="TextBox 54"/>
          <p:cNvSpPr txBox="1"/>
          <p:nvPr/>
        </p:nvSpPr>
        <p:spPr>
          <a:xfrm>
            <a:off x="1043305" y="2860040"/>
            <a:ext cx="1381760" cy="396240"/>
          </a:xfrm>
          <a:prstGeom prst="rect">
            <a:avLst/>
          </a:prstGeom>
          <a:noFill/>
          <a:ln w="9525">
            <a:noFill/>
            <a:miter/>
          </a:ln>
        </p:spPr>
        <p:txBody>
          <a:bodyPr wrap="square">
            <a:spAutoFit/>
          </a:bodyPr>
          <a:lstStyle/>
          <a:p>
            <a:pPr eaLnBrk="1" hangingPunct="1" lvl="0"/>
            <a:r>
              <a:rPr altLang="en-US" lang="zh-CN" sz="2000">
                <a:solidFill>
                  <a:schemeClr val="bg1"/>
                </a:solidFill>
                <a:latin charset="-122" pitchFamily="34" typeface="微软雅黑"/>
                <a:ea charset="-122" pitchFamily="34" typeface="微软雅黑"/>
              </a:rPr>
              <a:t>问题评估2</a:t>
            </a:r>
          </a:p>
        </p:txBody>
      </p:sp>
      <p:sp>
        <p:nvSpPr>
          <p:cNvPr id="43" name="TextBox 54"/>
          <p:cNvSpPr txBox="1"/>
          <p:nvPr/>
        </p:nvSpPr>
        <p:spPr>
          <a:xfrm>
            <a:off x="1043305" y="4083684"/>
            <a:ext cx="1381760" cy="396240"/>
          </a:xfrm>
          <a:prstGeom prst="rect">
            <a:avLst/>
          </a:prstGeom>
          <a:noFill/>
          <a:ln w="9525">
            <a:noFill/>
            <a:miter/>
          </a:ln>
        </p:spPr>
        <p:txBody>
          <a:bodyPr wrap="square">
            <a:spAutoFit/>
          </a:bodyPr>
          <a:lstStyle/>
          <a:p>
            <a:pPr eaLnBrk="1" hangingPunct="1" lvl="0"/>
            <a:r>
              <a:rPr altLang="en-US" lang="zh-CN" sz="2000">
                <a:solidFill>
                  <a:schemeClr val="bg1"/>
                </a:solidFill>
                <a:latin charset="-122" pitchFamily="34" typeface="微软雅黑"/>
                <a:ea charset="-122" pitchFamily="34" typeface="微软雅黑"/>
              </a:rPr>
              <a:t>问题评估3</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400" fill="hold" id="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8"/>
                                        </p:tgtEl>
                                        <p:attrNameLst>
                                          <p:attrName>ppt_y</p:attrName>
                                        </p:attrNameLst>
                                      </p:cBhvr>
                                      <p:tavLst>
                                        <p:tav tm="0">
                                          <p:val>
                                            <p:strVal val="#ppt_y"/>
                                          </p:val>
                                        </p:tav>
                                        <p:tav tm="100000">
                                          <p:val>
                                            <p:strVal val="#ppt_y"/>
                                          </p:val>
                                        </p:tav>
                                      </p:tavLst>
                                    </p:anim>
                                    <p:anim calcmode="lin" valueType="num">
                                      <p:cBhvr>
                                        <p:cTn dur="400" fill="hold" id="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8"/>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31"/>
                                        </p:tgtEl>
                                        <p:attrNameLst>
                                          <p:attrName>style.visibility</p:attrName>
                                        </p:attrNameLst>
                                      </p:cBhvr>
                                      <p:to>
                                        <p:strVal val="visible"/>
                                      </p:to>
                                    </p:set>
                                    <p:anim calcmode="lin" valueType="num">
                                      <p:cBhvr>
                                        <p:cTn dur="400" fill="hold" id="22"/>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3"/>
                                        <p:tgtEl>
                                          <p:spTgt spid="31"/>
                                        </p:tgtEl>
                                        <p:attrNameLst>
                                          <p:attrName>ppt_y</p:attrName>
                                        </p:attrNameLst>
                                      </p:cBhvr>
                                      <p:tavLst>
                                        <p:tav tm="0">
                                          <p:val>
                                            <p:strVal val="#ppt_y"/>
                                          </p:val>
                                        </p:tav>
                                        <p:tav tm="100000">
                                          <p:val>
                                            <p:strVal val="#ppt_y"/>
                                          </p:val>
                                        </p:tav>
                                      </p:tavLst>
                                    </p:anim>
                                    <p:anim calcmode="lin" valueType="num">
                                      <p:cBhvr>
                                        <p:cTn dur="400" fill="hold" id="24"/>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5"/>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26" tmFilter="0,0; .5, 1; 1, 1"/>
                                        <p:tgtEl>
                                          <p:spTgt spid="31"/>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22" presetSubtype="8">
                                  <p:stCondLst>
                                    <p:cond delay="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 presetSubtype="1">
                                  <p:stCondLst>
                                    <p:cond delay="0"/>
                                  </p:stCondLst>
                                  <p:childTnLst>
                                    <p:set>
                                      <p:cBhvr>
                                        <p:cTn dur="1" fill="hold" id="35">
                                          <p:stCondLst>
                                            <p:cond delay="0"/>
                                          </p:stCondLst>
                                        </p:cTn>
                                        <p:tgtEl>
                                          <p:spTgt spid="35"/>
                                        </p:tgtEl>
                                        <p:attrNameLst>
                                          <p:attrName>style.visibility</p:attrName>
                                        </p:attrNameLst>
                                      </p:cBhvr>
                                      <p:to>
                                        <p:strVal val="visible"/>
                                      </p:to>
                                    </p:set>
                                    <p:anim calcmode="lin" valueType="num">
                                      <p:cBhvr additive="base">
                                        <p:cTn dur="500" fill="hold" id="36"/>
                                        <p:tgtEl>
                                          <p:spTgt spid="35"/>
                                        </p:tgtEl>
                                        <p:attrNameLst>
                                          <p:attrName>ppt_x</p:attrName>
                                        </p:attrNameLst>
                                      </p:cBhvr>
                                      <p:tavLst>
                                        <p:tav tm="0">
                                          <p:val>
                                            <p:strVal val="#ppt_x"/>
                                          </p:val>
                                        </p:tav>
                                        <p:tav tm="100000">
                                          <p:val>
                                            <p:strVal val="#ppt_x"/>
                                          </p:val>
                                        </p:tav>
                                      </p:tavLst>
                                    </p:anim>
                                    <p:anim calcmode="lin" valueType="num">
                                      <p:cBhvr additive="base">
                                        <p:cTn dur="500" fill="hold" id="37"/>
                                        <p:tgtEl>
                                          <p:spTgt spid="35"/>
                                        </p:tgtEl>
                                        <p:attrNameLst>
                                          <p:attrName>ppt_y</p:attrName>
                                        </p:attrNameLst>
                                      </p:cBhvr>
                                      <p:tavLst>
                                        <p:tav tm="0">
                                          <p:val>
                                            <p:strVal val="0-#ppt_h/2"/>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14" presetSubtype="10">
                                  <p:stCondLst>
                                    <p:cond delay="0"/>
                                  </p:stCondLst>
                                  <p:childTnLst>
                                    <p:set>
                                      <p:cBhvr>
                                        <p:cTn dur="1" fill="hold" id="41">
                                          <p:stCondLst>
                                            <p:cond delay="0"/>
                                          </p:stCondLst>
                                        </p:cTn>
                                        <p:tgtEl>
                                          <p:spTgt spid="28"/>
                                        </p:tgtEl>
                                        <p:attrNameLst>
                                          <p:attrName>style.visibility</p:attrName>
                                        </p:attrNameLst>
                                      </p:cBhvr>
                                      <p:to>
                                        <p:strVal val="visible"/>
                                      </p:to>
                                    </p:set>
                                    <p:animEffect filter="randombar(horizontal)" transition="in">
                                      <p:cBhvr>
                                        <p:cTn dur="500" id="42"/>
                                        <p:tgtEl>
                                          <p:spTgt spid="28"/>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42"/>
                                        </p:tgtEl>
                                        <p:attrNameLst>
                                          <p:attrName>style.visibility</p:attrName>
                                        </p:attrNameLst>
                                      </p:cBhvr>
                                      <p:to>
                                        <p:strVal val="visible"/>
                                      </p:to>
                                    </p:set>
                                    <p:anim calcmode="lin" valueType="num">
                                      <p:cBhvr>
                                        <p:cTn dur="400" fill="hold" id="53"/>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54"/>
                                        <p:tgtEl>
                                          <p:spTgt spid="42"/>
                                        </p:tgtEl>
                                        <p:attrNameLst>
                                          <p:attrName>ppt_y</p:attrName>
                                        </p:attrNameLst>
                                      </p:cBhvr>
                                      <p:tavLst>
                                        <p:tav tm="0">
                                          <p:val>
                                            <p:strVal val="#ppt_y"/>
                                          </p:val>
                                        </p:tav>
                                        <p:tav tm="100000">
                                          <p:val>
                                            <p:strVal val="#ppt_y"/>
                                          </p:val>
                                        </p:tav>
                                      </p:tavLst>
                                    </p:anim>
                                    <p:anim calcmode="lin" valueType="num">
                                      <p:cBhvr>
                                        <p:cTn dur="400" fill="hold" id="55"/>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56"/>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57" tmFilter="0,0; .5, 1; 1, 1"/>
                                        <p:tgtEl>
                                          <p:spTgt spid="42"/>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id="60" nodeType="clickEffect" presetClass="entr" presetID="22" presetSubtype="8">
                                  <p:stCondLst>
                                    <p:cond delay="0"/>
                                  </p:stCondLst>
                                  <p:childTnLst>
                                    <p:set>
                                      <p:cBhvr>
                                        <p:cTn dur="1" fill="hold" id="61">
                                          <p:stCondLst>
                                            <p:cond delay="0"/>
                                          </p:stCondLst>
                                        </p:cTn>
                                        <p:tgtEl>
                                          <p:spTgt spid="3"/>
                                        </p:tgtEl>
                                        <p:attrNameLst>
                                          <p:attrName>style.visibility</p:attrName>
                                        </p:attrNameLst>
                                      </p:cBhvr>
                                      <p:to>
                                        <p:strVal val="visible"/>
                                      </p:to>
                                    </p:set>
                                    <p:animEffect filter="wipe(left)" transition="in">
                                      <p:cBhvr>
                                        <p:cTn dur="500" id="62"/>
                                        <p:tgtEl>
                                          <p:spTgt spid="3"/>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 presetSubtype="1">
                                  <p:stCondLst>
                                    <p:cond delay="0"/>
                                  </p:stCondLst>
                                  <p:childTnLst>
                                    <p:set>
                                      <p:cBhvr>
                                        <p:cTn dur="1" fill="hold" id="66">
                                          <p:stCondLst>
                                            <p:cond delay="0"/>
                                          </p:stCondLst>
                                        </p:cTn>
                                        <p:tgtEl>
                                          <p:spTgt spid="32"/>
                                        </p:tgtEl>
                                        <p:attrNameLst>
                                          <p:attrName>style.visibility</p:attrName>
                                        </p:attrNameLst>
                                      </p:cBhvr>
                                      <p:to>
                                        <p:strVal val="visible"/>
                                      </p:to>
                                    </p:set>
                                    <p:anim calcmode="lin" valueType="num">
                                      <p:cBhvr additive="base">
                                        <p:cTn dur="500" fill="hold" id="67"/>
                                        <p:tgtEl>
                                          <p:spTgt spid="32"/>
                                        </p:tgtEl>
                                        <p:attrNameLst>
                                          <p:attrName>ppt_x</p:attrName>
                                        </p:attrNameLst>
                                      </p:cBhvr>
                                      <p:tavLst>
                                        <p:tav tm="0">
                                          <p:val>
                                            <p:strVal val="#ppt_x"/>
                                          </p:val>
                                        </p:tav>
                                        <p:tav tm="100000">
                                          <p:val>
                                            <p:strVal val="#ppt_x"/>
                                          </p:val>
                                        </p:tav>
                                      </p:tavLst>
                                    </p:anim>
                                    <p:anim calcmode="lin" valueType="num">
                                      <p:cBhvr additive="base">
                                        <p:cTn dur="500" fill="hold" id="68"/>
                                        <p:tgtEl>
                                          <p:spTgt spid="32"/>
                                        </p:tgtEl>
                                        <p:attrNameLst>
                                          <p:attrName>ppt_y</p:attrName>
                                        </p:attrNameLst>
                                      </p:cBhvr>
                                      <p:tavLst>
                                        <p:tav tm="0">
                                          <p:val>
                                            <p:strVal val="0-#ppt_h/2"/>
                                          </p:val>
                                        </p:tav>
                                        <p:tav tm="100000">
                                          <p:val>
                                            <p:strVal val="#ppt_y"/>
                                          </p:val>
                                        </p:tav>
                                      </p:tavLst>
                                    </p:anim>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grpId="0" id="71" nodeType="clickEffect" presetClass="entr" presetID="14" presetSubtype="10">
                                  <p:stCondLst>
                                    <p:cond delay="0"/>
                                  </p:stCondLst>
                                  <p:childTnLst>
                                    <p:set>
                                      <p:cBhvr>
                                        <p:cTn dur="1" fill="hold" id="72">
                                          <p:stCondLst>
                                            <p:cond delay="0"/>
                                          </p:stCondLst>
                                        </p:cTn>
                                        <p:tgtEl>
                                          <p:spTgt spid="29"/>
                                        </p:tgtEl>
                                        <p:attrNameLst>
                                          <p:attrName>style.visibility</p:attrName>
                                        </p:attrNameLst>
                                      </p:cBhvr>
                                      <p:to>
                                        <p:strVal val="visible"/>
                                      </p:to>
                                    </p:set>
                                    <p:animEffect filter="randombar(horizontal)" transition="in">
                                      <p:cBhvr>
                                        <p:cTn dur="500" id="73"/>
                                        <p:tgtEl>
                                          <p:spTgt spid="29"/>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grpId="0" id="76" nodeType="clickEffect" presetClass="entr" presetID="42" presetSubtype="0">
                                  <p:stCondLst>
                                    <p:cond delay="0"/>
                                  </p:stCondLst>
                                  <p:childTnLst>
                                    <p:set>
                                      <p:cBhvr>
                                        <p:cTn dur="1" fill="hold" id="77">
                                          <p:stCondLst>
                                            <p:cond delay="0"/>
                                          </p:stCondLst>
                                        </p:cTn>
                                        <p:tgtEl>
                                          <p:spTgt spid="17"/>
                                        </p:tgtEl>
                                        <p:attrNameLst>
                                          <p:attrName>style.visibility</p:attrName>
                                        </p:attrNameLst>
                                      </p:cBhvr>
                                      <p:to>
                                        <p:strVal val="visible"/>
                                      </p:to>
                                    </p:set>
                                    <p:animEffect filter="fade" transition="in">
                                      <p:cBhvr>
                                        <p:cTn dur="1000" id="78"/>
                                        <p:tgtEl>
                                          <p:spTgt spid="17"/>
                                        </p:tgtEl>
                                      </p:cBhvr>
                                    </p:animEffect>
                                    <p:anim calcmode="lin" valueType="num">
                                      <p:cBhvr>
                                        <p:cTn dur="1000" fill="hold" id="79"/>
                                        <p:tgtEl>
                                          <p:spTgt spid="17"/>
                                        </p:tgtEl>
                                        <p:attrNameLst>
                                          <p:attrName>ppt_x</p:attrName>
                                        </p:attrNameLst>
                                      </p:cBhvr>
                                      <p:tavLst>
                                        <p:tav tm="0">
                                          <p:val>
                                            <p:strVal val="#ppt_x"/>
                                          </p:val>
                                        </p:tav>
                                        <p:tav tm="100000">
                                          <p:val>
                                            <p:strVal val="#ppt_x"/>
                                          </p:val>
                                        </p:tav>
                                      </p:tavLst>
                                    </p:anim>
                                    <p:anim calcmode="lin" valueType="num">
                                      <p:cBhvr>
                                        <p:cTn dur="1000" fill="hold" id="80"/>
                                        <p:tgtEl>
                                          <p:spTgt spid="17"/>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1000"/>
                            </p:stCondLst>
                            <p:childTnLst>
                              <p:par>
                                <p:cTn fill="hold" grpId="0" id="82" nodeType="afterEffect" presetClass="entr" presetID="41" presetSubtype="0">
                                  <p:stCondLst>
                                    <p:cond delay="0"/>
                                  </p:stCondLst>
                                  <p:iterate type="lt">
                                    <p:tmPct val="10000"/>
                                  </p:iterate>
                                  <p:childTnLst>
                                    <p:set>
                                      <p:cBhvr>
                                        <p:cTn dur="1" fill="hold" id="83">
                                          <p:stCondLst>
                                            <p:cond delay="0"/>
                                          </p:stCondLst>
                                        </p:cTn>
                                        <p:tgtEl>
                                          <p:spTgt spid="43"/>
                                        </p:tgtEl>
                                        <p:attrNameLst>
                                          <p:attrName>style.visibility</p:attrName>
                                        </p:attrNameLst>
                                      </p:cBhvr>
                                      <p:to>
                                        <p:strVal val="visible"/>
                                      </p:to>
                                    </p:set>
                                    <p:anim calcmode="lin" valueType="num">
                                      <p:cBhvr>
                                        <p:cTn dur="400" fill="hold" id="84"/>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5"/>
                                        <p:tgtEl>
                                          <p:spTgt spid="43"/>
                                        </p:tgtEl>
                                        <p:attrNameLst>
                                          <p:attrName>ppt_y</p:attrName>
                                        </p:attrNameLst>
                                      </p:cBhvr>
                                      <p:tavLst>
                                        <p:tav tm="0">
                                          <p:val>
                                            <p:strVal val="#ppt_y"/>
                                          </p:val>
                                        </p:tav>
                                        <p:tav tm="100000">
                                          <p:val>
                                            <p:strVal val="#ppt_y"/>
                                          </p:val>
                                        </p:tav>
                                      </p:tavLst>
                                    </p:anim>
                                    <p:anim calcmode="lin" valueType="num">
                                      <p:cBhvr>
                                        <p:cTn dur="400" fill="hold" id="86"/>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87"/>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88" tmFilter="0,0; .5, 1; 1, 1"/>
                                        <p:tgtEl>
                                          <p:spTgt spid="43"/>
                                        </p:tgtEl>
                                      </p:cBhvr>
                                    </p:animEffect>
                                  </p:childTnLst>
                                </p:cTn>
                              </p:par>
                            </p:childTnLst>
                          </p:cTn>
                        </p:par>
                      </p:childTnLst>
                    </p:cTn>
                  </p:par>
                  <p:par>
                    <p:cTn fill="hold" id="89" nodeType="clickPar">
                      <p:stCondLst>
                        <p:cond delay="indefinite"/>
                        <p:cond delay="0" evt="onBegin">
                          <p:tn val="88"/>
                        </p:cond>
                      </p:stCondLst>
                      <p:childTnLst>
                        <p:par>
                          <p:cTn fill="hold" id="90" nodeType="afterGroup">
                            <p:stCondLst>
                              <p:cond delay="0"/>
                            </p:stCondLst>
                            <p:childTnLst>
                              <p:par>
                                <p:cTn fill="hold" id="91" nodeType="clickEffect" presetClass="entr" presetID="22" presetSubtype="8">
                                  <p:stCondLst>
                                    <p:cond delay="0"/>
                                  </p:stCondLst>
                                  <p:childTnLst>
                                    <p:set>
                                      <p:cBhvr>
                                        <p:cTn dur="1" fill="hold" id="92">
                                          <p:stCondLst>
                                            <p:cond delay="0"/>
                                          </p:stCondLst>
                                        </p:cTn>
                                        <p:tgtEl>
                                          <p:spTgt spid="4"/>
                                        </p:tgtEl>
                                        <p:attrNameLst>
                                          <p:attrName>style.visibility</p:attrName>
                                        </p:attrNameLst>
                                      </p:cBhvr>
                                      <p:to>
                                        <p:strVal val="visible"/>
                                      </p:to>
                                    </p:set>
                                    <p:animEffect filter="wipe(left)" transition="in">
                                      <p:cBhvr>
                                        <p:cTn dur="500" id="93"/>
                                        <p:tgtEl>
                                          <p:spTgt spid="4"/>
                                        </p:tgtEl>
                                      </p:cBhvr>
                                    </p:animEffect>
                                  </p:childTnLst>
                                </p:cTn>
                              </p:par>
                            </p:childTnLst>
                          </p:cTn>
                        </p:par>
                      </p:childTnLst>
                    </p:cTn>
                  </p:par>
                  <p:par>
                    <p:cTn fill="hold" id="94" nodeType="clickPar">
                      <p:stCondLst>
                        <p:cond delay="indefinite"/>
                        <p:cond delay="0" evt="onBegin">
                          <p:tn val="93"/>
                        </p:cond>
                      </p:stCondLst>
                      <p:childTnLst>
                        <p:par>
                          <p:cTn fill="hold" id="95" nodeType="afterGroup">
                            <p:stCondLst>
                              <p:cond delay="0"/>
                            </p:stCondLst>
                            <p:childTnLst>
                              <p:par>
                                <p:cTn fill="hold" grpId="0" id="96" nodeType="clickEffect" presetClass="entr" presetID="2" presetSubtype="1">
                                  <p:stCondLst>
                                    <p:cond delay="0"/>
                                  </p:stCondLst>
                                  <p:childTnLst>
                                    <p:set>
                                      <p:cBhvr>
                                        <p:cTn dur="1" fill="hold" id="97">
                                          <p:stCondLst>
                                            <p:cond delay="0"/>
                                          </p:stCondLst>
                                        </p:cTn>
                                        <p:tgtEl>
                                          <p:spTgt spid="38"/>
                                        </p:tgtEl>
                                        <p:attrNameLst>
                                          <p:attrName>style.visibility</p:attrName>
                                        </p:attrNameLst>
                                      </p:cBhvr>
                                      <p:to>
                                        <p:strVal val="visible"/>
                                      </p:to>
                                    </p:set>
                                    <p:anim calcmode="lin" valueType="num">
                                      <p:cBhvr additive="base">
                                        <p:cTn dur="500" fill="hold" id="98"/>
                                        <p:tgtEl>
                                          <p:spTgt spid="38"/>
                                        </p:tgtEl>
                                        <p:attrNameLst>
                                          <p:attrName>ppt_x</p:attrName>
                                        </p:attrNameLst>
                                      </p:cBhvr>
                                      <p:tavLst>
                                        <p:tav tm="0">
                                          <p:val>
                                            <p:strVal val="#ppt_x"/>
                                          </p:val>
                                        </p:tav>
                                        <p:tav tm="100000">
                                          <p:val>
                                            <p:strVal val="#ppt_x"/>
                                          </p:val>
                                        </p:tav>
                                      </p:tavLst>
                                    </p:anim>
                                    <p:anim calcmode="lin" valueType="num">
                                      <p:cBhvr additive="base">
                                        <p:cTn dur="500" fill="hold" id="99"/>
                                        <p:tgtEl>
                                          <p:spTgt spid="38"/>
                                        </p:tgtEl>
                                        <p:attrNameLst>
                                          <p:attrName>ppt_y</p:attrName>
                                        </p:attrNameLst>
                                      </p:cBhvr>
                                      <p:tavLst>
                                        <p:tav tm="0">
                                          <p:val>
                                            <p:strVal val="0-#ppt_h/2"/>
                                          </p:val>
                                        </p:tav>
                                        <p:tav tm="100000">
                                          <p:val>
                                            <p:strVal val="#ppt_y"/>
                                          </p:val>
                                        </p:tav>
                                      </p:tavLst>
                                    </p:anim>
                                  </p:childTnLst>
                                </p:cTn>
                              </p:par>
                            </p:childTnLst>
                          </p:cTn>
                        </p:par>
                      </p:childTnLst>
                    </p:cTn>
                  </p:par>
                  <p:par>
                    <p:cTn fill="hold" id="100" nodeType="clickPar">
                      <p:stCondLst>
                        <p:cond delay="indefinite"/>
                        <p:cond delay="0" evt="onBegin">
                          <p:tn val="99"/>
                        </p:cond>
                      </p:stCondLst>
                      <p:childTnLst>
                        <p:par>
                          <p:cTn fill="hold" id="101" nodeType="afterGroup">
                            <p:stCondLst>
                              <p:cond delay="0"/>
                            </p:stCondLst>
                            <p:childTnLst>
                              <p:par>
                                <p:cTn fill="hold" grpId="0" id="102" nodeType="clickEffect" presetClass="entr" presetID="14" presetSubtype="10">
                                  <p:stCondLst>
                                    <p:cond delay="0"/>
                                  </p:stCondLst>
                                  <p:childTnLst>
                                    <p:set>
                                      <p:cBhvr>
                                        <p:cTn dur="1" fill="hold" id="103">
                                          <p:stCondLst>
                                            <p:cond delay="0"/>
                                          </p:stCondLst>
                                        </p:cTn>
                                        <p:tgtEl>
                                          <p:spTgt spid="30"/>
                                        </p:tgtEl>
                                        <p:attrNameLst>
                                          <p:attrName>style.visibility</p:attrName>
                                        </p:attrNameLst>
                                      </p:cBhvr>
                                      <p:to>
                                        <p:strVal val="visible"/>
                                      </p:to>
                                    </p:set>
                                    <p:animEffect filter="randombar(horizontal)" transition="in">
                                      <p:cBhvr>
                                        <p:cTn dur="500" id="10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17"/>
      <p:bldP grpId="0" spid="32"/>
      <p:bldP grpId="0" spid="35"/>
      <p:bldP grpId="0" spid="38"/>
      <p:bldP grpId="0" spid="8"/>
      <p:bldP grpId="0" spid="28"/>
      <p:bldP grpId="0" spid="29"/>
      <p:bldP grpId="0" spid="30"/>
      <p:bldP grpId="0" spid="31"/>
      <p:bldP grpId="0" spid="42"/>
      <p:bldP grpId="0" spid="4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1"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lang="en-US" sz="2000">
                <a:solidFill>
                  <a:schemeClr val="bg1"/>
                </a:solidFill>
                <a:latin charset="-122" pitchFamily="34" typeface="微软雅黑"/>
                <a:ea charset="-122" pitchFamily="34" typeface="微软雅黑"/>
              </a:rPr>
              <a:t>5.3 相关建议</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5</a:t>
            </a:r>
          </a:p>
        </p:txBody>
      </p:sp>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595"/>
            <a:ext cx="170180" cy="1080135"/>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2" name="矩形 21"/>
          <p:cNvSpPr/>
          <p:nvPr/>
        </p:nvSpPr>
        <p:spPr>
          <a:xfrm>
            <a:off x="0" y="4516755"/>
            <a:ext cx="452120"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1" name="矩形 50"/>
          <p:cNvSpPr/>
          <p:nvPr/>
        </p:nvSpPr>
        <p:spPr>
          <a:xfrm>
            <a:off x="1047475" y="3827905"/>
            <a:ext cx="1805830" cy="1138428"/>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grpSp>
        <p:nvGrpSpPr>
          <p:cNvPr id="6" name="组合 5"/>
          <p:cNvGrpSpPr/>
          <p:nvPr/>
        </p:nvGrpSpPr>
        <p:grpSpPr>
          <a:xfrm>
            <a:off x="1325477" y="872510"/>
            <a:ext cx="1331769" cy="2787801"/>
            <a:chOff x="1767302" y="1847850"/>
            <a:chExt cx="1775692" cy="3717068"/>
          </a:xfrm>
        </p:grpSpPr>
        <p:sp>
          <p:nvSpPr>
            <p:cNvPr id="44" name="任意多边形 43"/>
            <p:cNvSpPr/>
            <p:nvPr/>
          </p:nvSpPr>
          <p:spPr>
            <a:xfrm flipV="1">
              <a:off x="1767302" y="1847850"/>
              <a:ext cx="1775692" cy="3717068"/>
            </a:xfrm>
            <a:custGeom>
              <a:gdLst>
                <a:gd fmla="*/ 213563 w 1224136" name="connsiteX0"/>
                <a:gd fmla="*/ 2562492 h 2562492" name="connsiteY0"/>
                <a:gd fmla="*/ 1010573 w 1224136" name="connsiteX1"/>
                <a:gd fmla="*/ 2562492 h 2562492" name="connsiteY1"/>
                <a:gd fmla="*/ 1224136 w 1224136" name="connsiteX2"/>
                <a:gd fmla="*/ 2348929 h 2562492" name="connsiteY2"/>
                <a:gd fmla="*/ 1224136 w 1224136" name="connsiteX3"/>
                <a:gd fmla="*/ 399791 h 2562492" name="connsiteY3"/>
                <a:gd fmla="*/ 1010573 w 1224136" name="connsiteX4"/>
                <a:gd fmla="*/ 186228 h 2562492" name="connsiteY4"/>
                <a:gd fmla="*/ 720080 w 1224136" name="connsiteX5"/>
                <a:gd fmla="*/ 186228 h 2562492" name="connsiteY5"/>
                <a:gd fmla="*/ 612068 w 1224136" name="connsiteX6"/>
                <a:gd fmla="*/ 0 h 2562492" name="connsiteY6"/>
                <a:gd fmla="*/ 504056 w 1224136" name="connsiteX7"/>
                <a:gd fmla="*/ 186228 h 2562492" name="connsiteY7"/>
                <a:gd fmla="*/ 213563 w 1224136" name="connsiteX8"/>
                <a:gd fmla="*/ 186228 h 2562492" name="connsiteY8"/>
                <a:gd fmla="*/ 0 w 1224136" name="connsiteX9"/>
                <a:gd fmla="*/ 399791 h 2562492" name="connsiteY9"/>
                <a:gd fmla="*/ 0 w 1224136" name="connsiteX10"/>
                <a:gd fmla="*/ 2348929 h 2562492" name="connsiteY10"/>
                <a:gd fmla="*/ 213563 w 1224136" name="connsiteX11"/>
                <a:gd fmla="*/ 2562492 h 256249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62492" w="1224136">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algn="tr" blurRad="266700" dir="8100000" dist="381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7" name="圆角矩形 6"/>
            <p:cNvSpPr/>
            <p:nvPr/>
          </p:nvSpPr>
          <p:spPr>
            <a:xfrm>
              <a:off x="1976207" y="2049064"/>
              <a:ext cx="1357882" cy="3029122"/>
            </a:xfrm>
            <a:prstGeom prst="roundRect">
              <a:avLst>
                <a:gd fmla="val 14632" name="adj"/>
              </a:avLst>
            </a:prstGeom>
            <a:solidFill>
              <a:srgbClr val="0070C0"/>
            </a:solidFill>
            <a:ln>
              <a:noFill/>
            </a:ln>
            <a:effectLst>
              <a:innerShdw blurRad="63500" dir="18900000" dist="508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 name="矩形 7"/>
            <p:cNvSpPr/>
            <p:nvPr/>
          </p:nvSpPr>
          <p:spPr>
            <a:xfrm>
              <a:off x="1972392"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100">
                  <a:solidFill>
                    <a:srgbClr val="0070C0"/>
                  </a:solidFill>
                  <a:latin charset="-122" pitchFamily="34" typeface="微软雅黑"/>
                  <a:ea charset="-122" pitchFamily="34" typeface="微软雅黑"/>
                </a:rPr>
                <a:t>建议一</a:t>
              </a:r>
            </a:p>
          </p:txBody>
        </p:sp>
        <p:sp>
          <p:nvSpPr>
            <p:cNvPr id="9" name="文本框 16"/>
            <p:cNvSpPr txBox="1"/>
            <p:nvPr/>
          </p:nvSpPr>
          <p:spPr>
            <a:xfrm>
              <a:off x="2133623" y="2193678"/>
              <a:ext cx="991563" cy="731520"/>
            </a:xfrm>
            <a:prstGeom prst="rect">
              <a:avLst/>
            </a:prstGeom>
            <a:noFill/>
          </p:spPr>
          <p:txBody>
            <a:bodyPr rtlCol="0" wrap="square">
              <a:spAutoFit/>
            </a:bodyPr>
            <a:lstStyle/>
            <a:p>
              <a:pPr algn="ctr"/>
              <a:r>
                <a:rPr altLang="zh-CN" lang="en-US" sz="3000">
                  <a:solidFill>
                    <a:schemeClr val="bg1"/>
                  </a:solidFill>
                  <a:latin typeface="+mj-lt"/>
                  <a:ea charset="-122" pitchFamily="34" typeface="微软雅黑"/>
                </a:rPr>
                <a:t>01</a:t>
              </a:r>
            </a:p>
          </p:txBody>
        </p:sp>
        <p:sp>
          <p:nvSpPr>
            <p:cNvPr id="48" name="文本框 17"/>
            <p:cNvSpPr txBox="1"/>
            <p:nvPr/>
          </p:nvSpPr>
          <p:spPr>
            <a:xfrm>
              <a:off x="1972389" y="3553499"/>
              <a:ext cx="1361695" cy="1127760"/>
            </a:xfrm>
            <a:prstGeom prst="rect">
              <a:avLst/>
            </a:prstGeom>
            <a:noFill/>
          </p:spPr>
          <p:txBody>
            <a:bodyPr rtlCol="0" wrap="square">
              <a:spAutoFit/>
            </a:bodyPr>
            <a:lstStyle/>
            <a:p>
              <a:pPr>
                <a:lnSpc>
                  <a:spcPct val="150000"/>
                </a:lnSpc>
              </a:pPr>
              <a:r>
                <a:rPr altLang="en-US" lang="zh-CN" sz="1100">
                  <a:solidFill>
                    <a:schemeClr val="bg1"/>
                  </a:solidFill>
                  <a:latin charset="-122" pitchFamily="34" typeface="微软雅黑"/>
                  <a:ea charset="-122" pitchFamily="34" typeface="微软雅黑"/>
                </a:rPr>
                <a:t>单击此处添加文本，单击此处添加文本</a:t>
              </a:r>
            </a:p>
          </p:txBody>
        </p:sp>
      </p:grpSp>
      <p:grpSp>
        <p:nvGrpSpPr>
          <p:cNvPr id="10" name="组合 9"/>
          <p:cNvGrpSpPr/>
          <p:nvPr/>
        </p:nvGrpSpPr>
        <p:grpSpPr>
          <a:xfrm>
            <a:off x="3081982" y="872510"/>
            <a:ext cx="1331769" cy="2787801"/>
            <a:chOff x="4109309" y="1847850"/>
            <a:chExt cx="1775692" cy="3717068"/>
          </a:xfrm>
        </p:grpSpPr>
        <p:sp>
          <p:nvSpPr>
            <p:cNvPr id="11" name="任意多边形 10"/>
            <p:cNvSpPr/>
            <p:nvPr/>
          </p:nvSpPr>
          <p:spPr>
            <a:xfrm flipV="1">
              <a:off x="4109309" y="1847850"/>
              <a:ext cx="1775692" cy="3717068"/>
            </a:xfrm>
            <a:custGeom>
              <a:gdLst>
                <a:gd fmla="*/ 213563 w 1224136" name="connsiteX0"/>
                <a:gd fmla="*/ 2562492 h 2562492" name="connsiteY0"/>
                <a:gd fmla="*/ 1010573 w 1224136" name="connsiteX1"/>
                <a:gd fmla="*/ 2562492 h 2562492" name="connsiteY1"/>
                <a:gd fmla="*/ 1224136 w 1224136" name="connsiteX2"/>
                <a:gd fmla="*/ 2348929 h 2562492" name="connsiteY2"/>
                <a:gd fmla="*/ 1224136 w 1224136" name="connsiteX3"/>
                <a:gd fmla="*/ 399791 h 2562492" name="connsiteY3"/>
                <a:gd fmla="*/ 1010573 w 1224136" name="connsiteX4"/>
                <a:gd fmla="*/ 186228 h 2562492" name="connsiteY4"/>
                <a:gd fmla="*/ 720080 w 1224136" name="connsiteX5"/>
                <a:gd fmla="*/ 186228 h 2562492" name="connsiteY5"/>
                <a:gd fmla="*/ 612068 w 1224136" name="connsiteX6"/>
                <a:gd fmla="*/ 0 h 2562492" name="connsiteY6"/>
                <a:gd fmla="*/ 504056 w 1224136" name="connsiteX7"/>
                <a:gd fmla="*/ 186228 h 2562492" name="connsiteY7"/>
                <a:gd fmla="*/ 213563 w 1224136" name="connsiteX8"/>
                <a:gd fmla="*/ 186228 h 2562492" name="connsiteY8"/>
                <a:gd fmla="*/ 0 w 1224136" name="connsiteX9"/>
                <a:gd fmla="*/ 399791 h 2562492" name="connsiteY9"/>
                <a:gd fmla="*/ 0 w 1224136" name="connsiteX10"/>
                <a:gd fmla="*/ 2348929 h 2562492" name="connsiteY10"/>
                <a:gd fmla="*/ 213563 w 1224136" name="connsiteX11"/>
                <a:gd fmla="*/ 2562492 h 256249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62492" w="1224136">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algn="tr" blurRad="266700" dir="8100000" dist="381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2" name="圆角矩形 11"/>
            <p:cNvSpPr/>
            <p:nvPr/>
          </p:nvSpPr>
          <p:spPr>
            <a:xfrm>
              <a:off x="4318214" y="2049064"/>
              <a:ext cx="1357882" cy="3029122"/>
            </a:xfrm>
            <a:prstGeom prst="roundRect">
              <a:avLst>
                <a:gd fmla="val 14632" name="adj"/>
              </a:avLst>
            </a:prstGeom>
            <a:solidFill>
              <a:srgbClr val="0070C0"/>
            </a:solidFill>
            <a:ln>
              <a:noFill/>
            </a:ln>
            <a:effectLst>
              <a:innerShdw blurRad="63500" dir="18900000" dist="508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3" name="矩形 12"/>
            <p:cNvSpPr/>
            <p:nvPr/>
          </p:nvSpPr>
          <p:spPr>
            <a:xfrm>
              <a:off x="4314399"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100">
                  <a:solidFill>
                    <a:srgbClr val="0070C0"/>
                  </a:solidFill>
                  <a:latin charset="-122" pitchFamily="34" typeface="微软雅黑"/>
                  <a:ea charset="-122" pitchFamily="34" typeface="微软雅黑"/>
                  <a:sym typeface="+mn-ea"/>
                </a:rPr>
                <a:t>建议二</a:t>
              </a:r>
            </a:p>
          </p:txBody>
        </p:sp>
        <p:sp>
          <p:nvSpPr>
            <p:cNvPr id="14" name="文本框 25"/>
            <p:cNvSpPr txBox="1"/>
            <p:nvPr/>
          </p:nvSpPr>
          <p:spPr>
            <a:xfrm>
              <a:off x="4314396" y="3553499"/>
              <a:ext cx="1361695" cy="1127760"/>
            </a:xfrm>
            <a:prstGeom prst="rect">
              <a:avLst/>
            </a:prstGeom>
            <a:noFill/>
          </p:spPr>
          <p:txBody>
            <a:bodyPr rtlCol="0" wrap="square">
              <a:spAutoFit/>
            </a:bodyPr>
            <a:lstStyle/>
            <a:p>
              <a:pPr>
                <a:lnSpc>
                  <a:spcPct val="150000"/>
                </a:lnSpc>
              </a:pPr>
              <a:r>
                <a:rPr altLang="en-US" lang="zh-CN" sz="1100">
                  <a:solidFill>
                    <a:schemeClr val="bg1"/>
                  </a:solidFill>
                  <a:latin charset="-122" pitchFamily="34" typeface="微软雅黑"/>
                  <a:ea charset="-122" pitchFamily="34" typeface="微软雅黑"/>
                </a:rPr>
                <a:t>单击此处添加文本，单击此处添加文本</a:t>
              </a:r>
            </a:p>
          </p:txBody>
        </p:sp>
        <p:sp>
          <p:nvSpPr>
            <p:cNvPr id="15" name="文本框 16"/>
            <p:cNvSpPr txBox="1"/>
            <p:nvPr/>
          </p:nvSpPr>
          <p:spPr>
            <a:xfrm>
              <a:off x="4499461" y="2193678"/>
              <a:ext cx="991563" cy="731520"/>
            </a:xfrm>
            <a:prstGeom prst="rect">
              <a:avLst/>
            </a:prstGeom>
            <a:noFill/>
          </p:spPr>
          <p:txBody>
            <a:bodyPr rtlCol="0" wrap="square">
              <a:spAutoFit/>
            </a:bodyPr>
            <a:lstStyle/>
            <a:p>
              <a:pPr algn="ctr"/>
              <a:r>
                <a:rPr altLang="zh-CN" lang="en-US" sz="3000">
                  <a:solidFill>
                    <a:schemeClr val="bg1"/>
                  </a:solidFill>
                  <a:latin typeface="+mj-lt"/>
                  <a:ea charset="-122" pitchFamily="34" typeface="微软雅黑"/>
                </a:rPr>
                <a:t>02</a:t>
              </a:r>
            </a:p>
          </p:txBody>
        </p:sp>
      </p:grpSp>
      <p:grpSp>
        <p:nvGrpSpPr>
          <p:cNvPr id="83" name="组合 82"/>
          <p:cNvGrpSpPr/>
          <p:nvPr/>
        </p:nvGrpSpPr>
        <p:grpSpPr>
          <a:xfrm>
            <a:off x="4838488" y="872510"/>
            <a:ext cx="1331769" cy="2787801"/>
            <a:chOff x="6451317" y="1847850"/>
            <a:chExt cx="1775692" cy="3717068"/>
          </a:xfrm>
        </p:grpSpPr>
        <p:sp>
          <p:nvSpPr>
            <p:cNvPr id="84" name="任意多边形 83"/>
            <p:cNvSpPr/>
            <p:nvPr/>
          </p:nvSpPr>
          <p:spPr>
            <a:xfrm flipV="1">
              <a:off x="6451317" y="1847850"/>
              <a:ext cx="1775692" cy="3717068"/>
            </a:xfrm>
            <a:custGeom>
              <a:gdLst>
                <a:gd fmla="*/ 213563 w 1224136" name="connsiteX0"/>
                <a:gd fmla="*/ 2562492 h 2562492" name="connsiteY0"/>
                <a:gd fmla="*/ 1010573 w 1224136" name="connsiteX1"/>
                <a:gd fmla="*/ 2562492 h 2562492" name="connsiteY1"/>
                <a:gd fmla="*/ 1224136 w 1224136" name="connsiteX2"/>
                <a:gd fmla="*/ 2348929 h 2562492" name="connsiteY2"/>
                <a:gd fmla="*/ 1224136 w 1224136" name="connsiteX3"/>
                <a:gd fmla="*/ 399791 h 2562492" name="connsiteY3"/>
                <a:gd fmla="*/ 1010573 w 1224136" name="connsiteX4"/>
                <a:gd fmla="*/ 186228 h 2562492" name="connsiteY4"/>
                <a:gd fmla="*/ 720080 w 1224136" name="connsiteX5"/>
                <a:gd fmla="*/ 186228 h 2562492" name="connsiteY5"/>
                <a:gd fmla="*/ 612068 w 1224136" name="connsiteX6"/>
                <a:gd fmla="*/ 0 h 2562492" name="connsiteY6"/>
                <a:gd fmla="*/ 504056 w 1224136" name="connsiteX7"/>
                <a:gd fmla="*/ 186228 h 2562492" name="connsiteY7"/>
                <a:gd fmla="*/ 213563 w 1224136" name="connsiteX8"/>
                <a:gd fmla="*/ 186228 h 2562492" name="connsiteY8"/>
                <a:gd fmla="*/ 0 w 1224136" name="connsiteX9"/>
                <a:gd fmla="*/ 399791 h 2562492" name="connsiteY9"/>
                <a:gd fmla="*/ 0 w 1224136" name="connsiteX10"/>
                <a:gd fmla="*/ 2348929 h 2562492" name="connsiteY10"/>
                <a:gd fmla="*/ 213563 w 1224136" name="connsiteX11"/>
                <a:gd fmla="*/ 2562492 h 256249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62492" w="1224136">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algn="tr" blurRad="266700" dir="8100000" dist="381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5" name="圆角矩形 84"/>
            <p:cNvSpPr/>
            <p:nvPr/>
          </p:nvSpPr>
          <p:spPr>
            <a:xfrm>
              <a:off x="6660222" y="2049064"/>
              <a:ext cx="1357882" cy="3029122"/>
            </a:xfrm>
            <a:prstGeom prst="roundRect">
              <a:avLst>
                <a:gd fmla="val 14632" name="adj"/>
              </a:avLst>
            </a:prstGeom>
            <a:solidFill>
              <a:srgbClr val="0070C0"/>
            </a:solidFill>
            <a:ln>
              <a:noFill/>
            </a:ln>
            <a:effectLst>
              <a:innerShdw blurRad="63500" dir="18900000" dist="508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86" name="矩形 85"/>
            <p:cNvSpPr/>
            <p:nvPr/>
          </p:nvSpPr>
          <p:spPr>
            <a:xfrm>
              <a:off x="6656407"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100">
                  <a:solidFill>
                    <a:srgbClr val="0070C0"/>
                  </a:solidFill>
                  <a:latin charset="-122" pitchFamily="34" typeface="微软雅黑"/>
                  <a:ea charset="-122" pitchFamily="34" typeface="微软雅黑"/>
                  <a:sym typeface="+mn-ea"/>
                </a:rPr>
                <a:t>建议三</a:t>
              </a:r>
            </a:p>
          </p:txBody>
        </p:sp>
        <p:sp>
          <p:nvSpPr>
            <p:cNvPr id="87" name="文本框 32"/>
            <p:cNvSpPr txBox="1"/>
            <p:nvPr/>
          </p:nvSpPr>
          <p:spPr>
            <a:xfrm>
              <a:off x="6656404" y="3553499"/>
              <a:ext cx="1361695" cy="1127760"/>
            </a:xfrm>
            <a:prstGeom prst="rect">
              <a:avLst/>
            </a:prstGeom>
            <a:noFill/>
          </p:spPr>
          <p:txBody>
            <a:bodyPr rtlCol="0" wrap="square">
              <a:spAutoFit/>
            </a:bodyPr>
            <a:lstStyle/>
            <a:p>
              <a:pPr>
                <a:lnSpc>
                  <a:spcPct val="150000"/>
                </a:lnSpc>
              </a:pPr>
              <a:r>
                <a:rPr altLang="en-US" lang="zh-CN" sz="1100">
                  <a:solidFill>
                    <a:schemeClr val="bg1"/>
                  </a:solidFill>
                  <a:latin charset="-122" pitchFamily="34" typeface="微软雅黑"/>
                  <a:ea charset="-122" pitchFamily="34" typeface="微软雅黑"/>
                </a:rPr>
                <a:t>单击此处添加文本，单击此处添加文本</a:t>
              </a:r>
            </a:p>
          </p:txBody>
        </p:sp>
        <p:sp>
          <p:nvSpPr>
            <p:cNvPr id="88" name="文本框 16"/>
            <p:cNvSpPr txBox="1"/>
            <p:nvPr/>
          </p:nvSpPr>
          <p:spPr>
            <a:xfrm>
              <a:off x="6843381" y="2193678"/>
              <a:ext cx="991563" cy="731520"/>
            </a:xfrm>
            <a:prstGeom prst="rect">
              <a:avLst/>
            </a:prstGeom>
            <a:noFill/>
          </p:spPr>
          <p:txBody>
            <a:bodyPr rtlCol="0" wrap="square">
              <a:spAutoFit/>
            </a:bodyPr>
            <a:lstStyle/>
            <a:p>
              <a:pPr algn="ctr"/>
              <a:r>
                <a:rPr altLang="zh-CN" lang="en-US" sz="3000">
                  <a:solidFill>
                    <a:schemeClr val="bg1"/>
                  </a:solidFill>
                  <a:latin typeface="+mj-lt"/>
                  <a:ea charset="-122" pitchFamily="34" typeface="微软雅黑"/>
                </a:rPr>
                <a:t>03</a:t>
              </a:r>
            </a:p>
          </p:txBody>
        </p:sp>
      </p:grpSp>
      <p:grpSp>
        <p:nvGrpSpPr>
          <p:cNvPr id="89" name="组合 88"/>
          <p:cNvGrpSpPr/>
          <p:nvPr/>
        </p:nvGrpSpPr>
        <p:grpSpPr>
          <a:xfrm>
            <a:off x="6594993" y="872510"/>
            <a:ext cx="1331769" cy="2787801"/>
            <a:chOff x="8793324" y="1847850"/>
            <a:chExt cx="1775692" cy="3717068"/>
          </a:xfrm>
        </p:grpSpPr>
        <p:sp>
          <p:nvSpPr>
            <p:cNvPr id="90" name="任意多边形 89"/>
            <p:cNvSpPr/>
            <p:nvPr/>
          </p:nvSpPr>
          <p:spPr>
            <a:xfrm flipV="1">
              <a:off x="8793324" y="1847850"/>
              <a:ext cx="1775692" cy="3717068"/>
            </a:xfrm>
            <a:custGeom>
              <a:gdLst>
                <a:gd fmla="*/ 213563 w 1224136" name="connsiteX0"/>
                <a:gd fmla="*/ 2562492 h 2562492" name="connsiteY0"/>
                <a:gd fmla="*/ 1010573 w 1224136" name="connsiteX1"/>
                <a:gd fmla="*/ 2562492 h 2562492" name="connsiteY1"/>
                <a:gd fmla="*/ 1224136 w 1224136" name="connsiteX2"/>
                <a:gd fmla="*/ 2348929 h 2562492" name="connsiteY2"/>
                <a:gd fmla="*/ 1224136 w 1224136" name="connsiteX3"/>
                <a:gd fmla="*/ 399791 h 2562492" name="connsiteY3"/>
                <a:gd fmla="*/ 1010573 w 1224136" name="connsiteX4"/>
                <a:gd fmla="*/ 186228 h 2562492" name="connsiteY4"/>
                <a:gd fmla="*/ 720080 w 1224136" name="connsiteX5"/>
                <a:gd fmla="*/ 186228 h 2562492" name="connsiteY5"/>
                <a:gd fmla="*/ 612068 w 1224136" name="connsiteX6"/>
                <a:gd fmla="*/ 0 h 2562492" name="connsiteY6"/>
                <a:gd fmla="*/ 504056 w 1224136" name="connsiteX7"/>
                <a:gd fmla="*/ 186228 h 2562492" name="connsiteY7"/>
                <a:gd fmla="*/ 213563 w 1224136" name="connsiteX8"/>
                <a:gd fmla="*/ 186228 h 2562492" name="connsiteY8"/>
                <a:gd fmla="*/ 0 w 1224136" name="connsiteX9"/>
                <a:gd fmla="*/ 399791 h 2562492" name="connsiteY9"/>
                <a:gd fmla="*/ 0 w 1224136" name="connsiteX10"/>
                <a:gd fmla="*/ 2348929 h 2562492" name="connsiteY10"/>
                <a:gd fmla="*/ 213563 w 1224136" name="connsiteX11"/>
                <a:gd fmla="*/ 2562492 h 256249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62492" w="1224136">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algn="tr" blurRad="266700" dir="8100000" dist="381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91" name="圆角矩形 90"/>
            <p:cNvSpPr/>
            <p:nvPr/>
          </p:nvSpPr>
          <p:spPr>
            <a:xfrm>
              <a:off x="9002229" y="2049064"/>
              <a:ext cx="1357882" cy="3029122"/>
            </a:xfrm>
            <a:prstGeom prst="roundRect">
              <a:avLst>
                <a:gd fmla="val 14632" name="adj"/>
              </a:avLst>
            </a:prstGeom>
            <a:solidFill>
              <a:srgbClr val="0070C0"/>
            </a:solidFill>
            <a:ln>
              <a:noFill/>
            </a:ln>
            <a:effectLst>
              <a:innerShdw blurRad="63500" dir="18900000" dist="508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92" name="矩形 91"/>
            <p:cNvSpPr/>
            <p:nvPr/>
          </p:nvSpPr>
          <p:spPr>
            <a:xfrm>
              <a:off x="8998414"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100">
                  <a:solidFill>
                    <a:srgbClr val="0070C0"/>
                  </a:solidFill>
                  <a:latin charset="-122" pitchFamily="34" typeface="微软雅黑"/>
                  <a:ea charset="-122" pitchFamily="34" typeface="微软雅黑"/>
                  <a:sym typeface="+mn-ea"/>
                </a:rPr>
                <a:t>成建议四</a:t>
              </a:r>
            </a:p>
          </p:txBody>
        </p:sp>
        <p:sp>
          <p:nvSpPr>
            <p:cNvPr id="93" name="文本框 39"/>
            <p:cNvSpPr txBox="1"/>
            <p:nvPr/>
          </p:nvSpPr>
          <p:spPr>
            <a:xfrm>
              <a:off x="8998413" y="3553499"/>
              <a:ext cx="1361695" cy="1127760"/>
            </a:xfrm>
            <a:prstGeom prst="rect">
              <a:avLst/>
            </a:prstGeom>
            <a:noFill/>
          </p:spPr>
          <p:txBody>
            <a:bodyPr rtlCol="0" wrap="square">
              <a:spAutoFit/>
            </a:bodyPr>
            <a:lstStyle/>
            <a:p>
              <a:pPr>
                <a:lnSpc>
                  <a:spcPct val="150000"/>
                </a:lnSpc>
              </a:pPr>
              <a:r>
                <a:rPr altLang="en-US" lang="zh-CN" sz="1100">
                  <a:solidFill>
                    <a:schemeClr val="bg1"/>
                  </a:solidFill>
                  <a:latin charset="-122" pitchFamily="34" typeface="微软雅黑"/>
                  <a:ea charset="-122" pitchFamily="34" typeface="微软雅黑"/>
                </a:rPr>
                <a:t>单击此处添加文本，单击此处添加文本</a:t>
              </a:r>
            </a:p>
          </p:txBody>
        </p:sp>
        <p:sp>
          <p:nvSpPr>
            <p:cNvPr id="94" name="文本框 16"/>
            <p:cNvSpPr txBox="1"/>
            <p:nvPr/>
          </p:nvSpPr>
          <p:spPr>
            <a:xfrm>
              <a:off x="9185390" y="2193678"/>
              <a:ext cx="991563" cy="731520"/>
            </a:xfrm>
            <a:prstGeom prst="rect">
              <a:avLst/>
            </a:prstGeom>
            <a:noFill/>
          </p:spPr>
          <p:txBody>
            <a:bodyPr rtlCol="0" wrap="square">
              <a:spAutoFit/>
            </a:bodyPr>
            <a:lstStyle/>
            <a:p>
              <a:pPr algn="ctr"/>
              <a:r>
                <a:rPr altLang="zh-CN" lang="en-US" sz="3000">
                  <a:solidFill>
                    <a:schemeClr val="bg1"/>
                  </a:solidFill>
                  <a:latin typeface="+mj-lt"/>
                  <a:ea charset="-122" pitchFamily="34" typeface="微软雅黑"/>
                </a:rPr>
                <a:t>04</a:t>
              </a:r>
            </a:p>
          </p:txBody>
        </p:sp>
      </p:grpSp>
      <p:sp>
        <p:nvSpPr>
          <p:cNvPr id="16" name="矩形 15"/>
          <p:cNvSpPr/>
          <p:nvPr/>
        </p:nvSpPr>
        <p:spPr>
          <a:xfrm>
            <a:off x="2822935" y="3828540"/>
            <a:ext cx="1805830" cy="1138428"/>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
        <p:nvSpPr>
          <p:cNvPr id="17" name="矩形 16"/>
          <p:cNvSpPr/>
          <p:nvPr/>
        </p:nvSpPr>
        <p:spPr>
          <a:xfrm>
            <a:off x="4590775" y="3829175"/>
            <a:ext cx="1805830" cy="1138428"/>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
        <p:nvSpPr>
          <p:cNvPr id="18" name="矩形 17"/>
          <p:cNvSpPr/>
          <p:nvPr/>
        </p:nvSpPr>
        <p:spPr>
          <a:xfrm>
            <a:off x="6358615" y="3829810"/>
            <a:ext cx="1805830" cy="1138428"/>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400" fill="hold" id="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1"/>
                                        </p:tgtEl>
                                        <p:attrNameLst>
                                          <p:attrName>ppt_y</p:attrName>
                                        </p:attrNameLst>
                                      </p:cBhvr>
                                      <p:tavLst>
                                        <p:tav tm="0">
                                          <p:val>
                                            <p:strVal val="#ppt_y"/>
                                          </p:val>
                                        </p:tav>
                                        <p:tav tm="100000">
                                          <p:val>
                                            <p:strVal val="#ppt_y"/>
                                          </p:val>
                                        </p:tav>
                                      </p:tavLst>
                                    </p:anim>
                                    <p:anim calcmode="lin" valueType="num">
                                      <p:cBhvr>
                                        <p:cTn dur="400" fill="hold" id="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1"/>
                                        </p:tgtEl>
                                      </p:cBhvr>
                                    </p:animEffect>
                                  </p:childTnLst>
                                </p:cTn>
                              </p:par>
                            </p:childTnLst>
                          </p:cTn>
                        </p:par>
                        <p:par>
                          <p:cTn fill="hold" id="12" nodeType="afterGroup">
                            <p:stCondLst>
                              <p:cond delay="400"/>
                            </p:stCondLst>
                            <p:childTnLst>
                              <p:par>
                                <p:cTn fill="hold" grpId="0" id="13" nodeType="afterEffect" presetClass="entr" presetID="42" presetSubtype="0">
                                  <p:stCondLst>
                                    <p:cond delay="0"/>
                                  </p:stCondLst>
                                  <p:childTnLst>
                                    <p:set>
                                      <p:cBhvr>
                                        <p:cTn dur="1" fill="hold" id="14">
                                          <p:stCondLst>
                                            <p:cond delay="0"/>
                                          </p:stCondLst>
                                        </p:cTn>
                                        <p:tgtEl>
                                          <p:spTgt spid="51"/>
                                        </p:tgtEl>
                                        <p:attrNameLst>
                                          <p:attrName>style.visibility</p:attrName>
                                        </p:attrNameLst>
                                      </p:cBhvr>
                                      <p:to>
                                        <p:strVal val="visible"/>
                                      </p:to>
                                    </p:set>
                                    <p:animEffect filter="fade" transition="in">
                                      <p:cBhvr>
                                        <p:cTn dur="1000" id="15"/>
                                        <p:tgtEl>
                                          <p:spTgt spid="51"/>
                                        </p:tgtEl>
                                      </p:cBhvr>
                                    </p:animEffect>
                                    <p:anim calcmode="lin" valueType="num">
                                      <p:cBhvr>
                                        <p:cTn dur="1000" fill="hold" id="16"/>
                                        <p:tgtEl>
                                          <p:spTgt spid="51"/>
                                        </p:tgtEl>
                                        <p:attrNameLst>
                                          <p:attrName>ppt_x</p:attrName>
                                        </p:attrNameLst>
                                      </p:cBhvr>
                                      <p:tavLst>
                                        <p:tav tm="0">
                                          <p:val>
                                            <p:strVal val="#ppt_x"/>
                                          </p:val>
                                        </p:tav>
                                        <p:tav tm="100000">
                                          <p:val>
                                            <p:strVal val="#ppt_x"/>
                                          </p:val>
                                        </p:tav>
                                      </p:tavLst>
                                    </p:anim>
                                    <p:anim calcmode="lin" valueType="num">
                                      <p:cBhvr>
                                        <p:cTn dur="1000" fill="hold" id="17"/>
                                        <p:tgtEl>
                                          <p:spTgt spid="51"/>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400"/>
                            </p:stCondLst>
                            <p:childTnLst>
                              <p:par>
                                <p:cTn fill="hold" id="19" nodeType="afterEffect" presetClass="entr" presetID="37"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ecel="100000" dur="900" fill="hold" id="23"/>
                                        <p:tgtEl>
                                          <p:spTgt spid="6"/>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6"/>
                                        </p:tgtEl>
                                        <p:attrNameLst>
                                          <p:attrName>ppt_y</p:attrName>
                                        </p:attrNameLst>
                                      </p:cBhvr>
                                      <p:tavLst>
                                        <p:tav tm="0">
                                          <p:val>
                                            <p:strVal val="#ppt_y-.03"/>
                                          </p:val>
                                        </p:tav>
                                        <p:tav tm="100000">
                                          <p:val>
                                            <p:strVal val="#ppt_y"/>
                                          </p:val>
                                        </p:tav>
                                      </p:tavLst>
                                    </p:anim>
                                  </p:childTnLst>
                                </p:cTn>
                              </p:par>
                              <p:par>
                                <p:cTn fill="hold" id="25" nodeType="withEffect" presetClass="entr" presetID="37" presetSubtype="0">
                                  <p:stCondLst>
                                    <p:cond delay="25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ecel="100000" dur="900" fill="hold" id="29"/>
                                        <p:tgtEl>
                                          <p:spTgt spid="10"/>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id="31" nodeType="withEffect" presetClass="entr" presetID="37" presetSubtype="0">
                                  <p:stCondLst>
                                    <p:cond delay="500"/>
                                  </p:stCondLst>
                                  <p:childTnLst>
                                    <p:set>
                                      <p:cBhvr>
                                        <p:cTn dur="1" fill="hold" id="32">
                                          <p:stCondLst>
                                            <p:cond delay="0"/>
                                          </p:stCondLst>
                                        </p:cTn>
                                        <p:tgtEl>
                                          <p:spTgt spid="83"/>
                                        </p:tgtEl>
                                        <p:attrNameLst>
                                          <p:attrName>style.visibility</p:attrName>
                                        </p:attrNameLst>
                                      </p:cBhvr>
                                      <p:to>
                                        <p:strVal val="visible"/>
                                      </p:to>
                                    </p:set>
                                    <p:animEffect filter="fade" transition="in">
                                      <p:cBhvr>
                                        <p:cTn dur="1000" id="33"/>
                                        <p:tgtEl>
                                          <p:spTgt spid="83"/>
                                        </p:tgtEl>
                                      </p:cBhvr>
                                    </p:animEffect>
                                    <p:anim calcmode="lin" valueType="num">
                                      <p:cBhvr>
                                        <p:cTn dur="1000" fill="hold" id="34"/>
                                        <p:tgtEl>
                                          <p:spTgt spid="83"/>
                                        </p:tgtEl>
                                        <p:attrNameLst>
                                          <p:attrName>ppt_x</p:attrName>
                                        </p:attrNameLst>
                                      </p:cBhvr>
                                      <p:tavLst>
                                        <p:tav tm="0">
                                          <p:val>
                                            <p:strVal val="#ppt_x"/>
                                          </p:val>
                                        </p:tav>
                                        <p:tav tm="100000">
                                          <p:val>
                                            <p:strVal val="#ppt_x"/>
                                          </p:val>
                                        </p:tav>
                                      </p:tavLst>
                                    </p:anim>
                                    <p:anim calcmode="lin" valueType="num">
                                      <p:cBhvr>
                                        <p:cTn decel="100000" dur="900" fill="hold" id="35"/>
                                        <p:tgtEl>
                                          <p:spTgt spid="83"/>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83"/>
                                        </p:tgtEl>
                                        <p:attrNameLst>
                                          <p:attrName>ppt_y</p:attrName>
                                        </p:attrNameLst>
                                      </p:cBhvr>
                                      <p:tavLst>
                                        <p:tav tm="0">
                                          <p:val>
                                            <p:strVal val="#ppt_y-.03"/>
                                          </p:val>
                                        </p:tav>
                                        <p:tav tm="100000">
                                          <p:val>
                                            <p:strVal val="#ppt_y"/>
                                          </p:val>
                                        </p:tav>
                                      </p:tavLst>
                                    </p:anim>
                                  </p:childTnLst>
                                </p:cTn>
                              </p:par>
                              <p:par>
                                <p:cTn fill="hold" id="37" nodeType="withEffect" presetClass="entr" presetID="37" presetSubtype="0">
                                  <p:stCondLst>
                                    <p:cond delay="750"/>
                                  </p:stCondLst>
                                  <p:childTnLst>
                                    <p:set>
                                      <p:cBhvr>
                                        <p:cTn dur="1" fill="hold" id="38">
                                          <p:stCondLst>
                                            <p:cond delay="0"/>
                                          </p:stCondLst>
                                        </p:cTn>
                                        <p:tgtEl>
                                          <p:spTgt spid="89"/>
                                        </p:tgtEl>
                                        <p:attrNameLst>
                                          <p:attrName>style.visibility</p:attrName>
                                        </p:attrNameLst>
                                      </p:cBhvr>
                                      <p:to>
                                        <p:strVal val="visible"/>
                                      </p:to>
                                    </p:set>
                                    <p:animEffect filter="fade" transition="in">
                                      <p:cBhvr>
                                        <p:cTn dur="1000" id="39"/>
                                        <p:tgtEl>
                                          <p:spTgt spid="89"/>
                                        </p:tgtEl>
                                      </p:cBhvr>
                                    </p:animEffect>
                                    <p:anim calcmode="lin" valueType="num">
                                      <p:cBhvr>
                                        <p:cTn dur="1000" fill="hold" id="40"/>
                                        <p:tgtEl>
                                          <p:spTgt spid="89"/>
                                        </p:tgtEl>
                                        <p:attrNameLst>
                                          <p:attrName>ppt_x</p:attrName>
                                        </p:attrNameLst>
                                      </p:cBhvr>
                                      <p:tavLst>
                                        <p:tav tm="0">
                                          <p:val>
                                            <p:strVal val="#ppt_x"/>
                                          </p:val>
                                        </p:tav>
                                        <p:tav tm="100000">
                                          <p:val>
                                            <p:strVal val="#ppt_x"/>
                                          </p:val>
                                        </p:tav>
                                      </p:tavLst>
                                    </p:anim>
                                    <p:anim calcmode="lin" valueType="num">
                                      <p:cBhvr>
                                        <p:cTn decel="100000" dur="900" fill="hold" id="41"/>
                                        <p:tgtEl>
                                          <p:spTgt spid="89"/>
                                        </p:tgtEl>
                                        <p:attrNameLst>
                                          <p:attrName>ppt_y</p:attrName>
                                        </p:attrNameLst>
                                      </p:cBhvr>
                                      <p:tavLst>
                                        <p:tav tm="0">
                                          <p:val>
                                            <p:strVal val="#ppt_y+1"/>
                                          </p:val>
                                        </p:tav>
                                        <p:tav tm="100000">
                                          <p:val>
                                            <p:strVal val="#ppt_y-.03"/>
                                          </p:val>
                                        </p:tav>
                                      </p:tavLst>
                                    </p:anim>
                                    <p:anim calcmode="lin" valueType="num">
                                      <p:cBhvr>
                                        <p:cTn accel="100000" dur="100" fill="hold" id="42">
                                          <p:stCondLst>
                                            <p:cond delay="900"/>
                                          </p:stCondLst>
                                        </p:cTn>
                                        <p:tgtEl>
                                          <p:spTgt spid="89"/>
                                        </p:tgtEl>
                                        <p:attrNameLst>
                                          <p:attrName>ppt_y</p:attrName>
                                        </p:attrNameLst>
                                      </p:cBhvr>
                                      <p:tavLst>
                                        <p:tav tm="0">
                                          <p:val>
                                            <p:strVal val="#ppt_y-.03"/>
                                          </p:val>
                                        </p:tav>
                                        <p:tav tm="100000">
                                          <p:val>
                                            <p:strVal val="#ppt_y"/>
                                          </p:val>
                                        </p:tav>
                                      </p:tavLst>
                                    </p:anim>
                                  </p:childTnLst>
                                </p:cTn>
                              </p:par>
                            </p:childTnLst>
                          </p:cTn>
                        </p:par>
                        <p:par>
                          <p:cTn fill="hold" id="43" nodeType="afterGroup">
                            <p:stCondLst>
                              <p:cond delay="3150"/>
                            </p:stCondLst>
                            <p:childTnLst>
                              <p:par>
                                <p:cTn fill="hold" grpId="0" id="44" nodeType="afterEffect" presetClass="entr" presetID="42"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0" id="46"/>
                                        <p:tgtEl>
                                          <p:spTgt spid="16"/>
                                        </p:tgtEl>
                                      </p:cBhvr>
                                    </p:animEffect>
                                    <p:anim calcmode="lin" valueType="num">
                                      <p:cBhvr>
                                        <p:cTn dur="1000" fill="hold" id="47"/>
                                        <p:tgtEl>
                                          <p:spTgt spid="16"/>
                                        </p:tgtEl>
                                        <p:attrNameLst>
                                          <p:attrName>ppt_x</p:attrName>
                                        </p:attrNameLst>
                                      </p:cBhvr>
                                      <p:tavLst>
                                        <p:tav tm="0">
                                          <p:val>
                                            <p:strVal val="#ppt_x"/>
                                          </p:val>
                                        </p:tav>
                                        <p:tav tm="100000">
                                          <p:val>
                                            <p:strVal val="#ppt_x"/>
                                          </p:val>
                                        </p:tav>
                                      </p:tavLst>
                                    </p:anim>
                                    <p:anim calcmode="lin" valueType="num">
                                      <p:cBhvr>
                                        <p:cTn dur="1000" fill="hold" id="48"/>
                                        <p:tgtEl>
                                          <p:spTgt spid="16"/>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150"/>
                            </p:stCondLst>
                            <p:childTnLst>
                              <p:par>
                                <p:cTn fill="hold" grpId="0" id="50" nodeType="afterEffect" presetClass="entr" presetID="42"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150"/>
                            </p:stCondLst>
                            <p:childTnLst>
                              <p:par>
                                <p:cTn fill="hold" grpId="0" id="56" nodeType="afterEffect" presetClass="entr" presetID="42" presetSubtype="0">
                                  <p:stCondLst>
                                    <p:cond delay="0"/>
                                  </p:stCondLst>
                                  <p:childTnLst>
                                    <p:set>
                                      <p:cBhvr>
                                        <p:cTn dur="1" fill="hold" id="57">
                                          <p:stCondLst>
                                            <p:cond delay="0"/>
                                          </p:stCondLst>
                                        </p:cTn>
                                        <p:tgtEl>
                                          <p:spTgt spid="18"/>
                                        </p:tgtEl>
                                        <p:attrNameLst>
                                          <p:attrName>style.visibility</p:attrName>
                                        </p:attrNameLst>
                                      </p:cBhvr>
                                      <p:to>
                                        <p:strVal val="visible"/>
                                      </p:to>
                                    </p:set>
                                    <p:animEffect filter="fade" transition="in">
                                      <p:cBhvr>
                                        <p:cTn dur="1000" id="58"/>
                                        <p:tgtEl>
                                          <p:spTgt spid="18"/>
                                        </p:tgtEl>
                                      </p:cBhvr>
                                    </p:animEffect>
                                    <p:anim calcmode="lin" valueType="num">
                                      <p:cBhvr>
                                        <p:cTn dur="1000" fill="hold" id="59"/>
                                        <p:tgtEl>
                                          <p:spTgt spid="18"/>
                                        </p:tgtEl>
                                        <p:attrNameLst>
                                          <p:attrName>ppt_x</p:attrName>
                                        </p:attrNameLst>
                                      </p:cBhvr>
                                      <p:tavLst>
                                        <p:tav tm="0">
                                          <p:val>
                                            <p:strVal val="#ppt_x"/>
                                          </p:val>
                                        </p:tav>
                                        <p:tav tm="100000">
                                          <p:val>
                                            <p:strVal val="#ppt_x"/>
                                          </p:val>
                                        </p:tav>
                                      </p:tavLst>
                                    </p:anim>
                                    <p:anim calcmode="lin" valueType="num">
                                      <p:cBhvr>
                                        <p:cTn dur="1000" fill="hold" id="6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51"/>
      <p:bldP grpId="0" spid="16"/>
      <p:bldP grpId="0" spid="17"/>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1"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lang="en-US" sz="2000">
                <a:solidFill>
                  <a:schemeClr val="bg1"/>
                </a:solidFill>
                <a:latin charset="-122" pitchFamily="34" typeface="微软雅黑"/>
                <a:ea charset="-122" pitchFamily="34" typeface="微软雅黑"/>
              </a:rPr>
              <a:t>5.4 研究总结</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5</a:t>
            </a:r>
          </a:p>
        </p:txBody>
      </p:sp>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595"/>
            <a:ext cx="170180" cy="1080135"/>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2" name="矩形 21"/>
          <p:cNvSpPr/>
          <p:nvPr/>
        </p:nvSpPr>
        <p:spPr>
          <a:xfrm>
            <a:off x="0" y="4516755"/>
            <a:ext cx="452120"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7" name="组合 6"/>
          <p:cNvGrpSpPr/>
          <p:nvPr/>
        </p:nvGrpSpPr>
        <p:grpSpPr>
          <a:xfrm rot="10800000">
            <a:off x="2690495" y="1771015"/>
            <a:ext cx="4027170" cy="2748915"/>
            <a:chOff x="4054" y="1718"/>
            <a:chExt cx="6342" cy="4329"/>
          </a:xfrm>
        </p:grpSpPr>
        <p:sp>
          <p:nvSpPr>
            <p:cNvPr id="39" name="椭圆 54"/>
            <p:cNvSpPr/>
            <p:nvPr/>
          </p:nvSpPr>
          <p:spPr>
            <a:xfrm>
              <a:off x="4467" y="2829"/>
              <a:ext cx="5477" cy="2838"/>
            </a:xfrm>
            <a:custGeom>
              <a:gdLst>
                <a:gd fmla="*/ 0 w 3439659" name="connsiteX0"/>
                <a:gd fmla="*/ 1719830 h 3439659" name="connsiteY0"/>
                <a:gd fmla="*/ 1719830 w 3439659" name="connsiteX1"/>
                <a:gd fmla="*/ 0 h 3439659" name="connsiteY1"/>
                <a:gd fmla="*/ 3439660 w 3439659" name="connsiteX2"/>
                <a:gd fmla="*/ 1719830 h 3439659" name="connsiteY2"/>
                <a:gd fmla="*/ 1719830 w 3439659" name="connsiteX3"/>
                <a:gd fmla="*/ 3439660 h 3439659" name="connsiteY3"/>
                <a:gd fmla="*/ 0 w 3439659" name="connsiteX4"/>
                <a:gd fmla="*/ 1719830 h 3439659" name="connsiteY4"/>
                <a:gd fmla="*/ 0 w 3487467" name="connsiteX0-1"/>
                <a:gd fmla="*/ 0 h 1719830" name="connsiteY0-2"/>
                <a:gd fmla="*/ 3439660 w 3487467" name="connsiteX1-3"/>
                <a:gd fmla="*/ 0 h 1719830" name="connsiteY1-4"/>
                <a:gd fmla="*/ 1719830 w 3487467" name="connsiteX2-5"/>
                <a:gd fmla="*/ 1719830 h 1719830" name="connsiteY2-6"/>
                <a:gd fmla="*/ 0 w 3487467" name="connsiteX3-7"/>
                <a:gd fmla="*/ 0 h 1719830" name="connsiteY3-8"/>
                <a:gd fmla="*/ 6132 w 3493599" name="connsiteX0-9"/>
                <a:gd fmla="*/ 130018 h 1849848" name="connsiteY0-10"/>
                <a:gd fmla="*/ 3445792 w 3493599" name="connsiteX1-11"/>
                <a:gd fmla="*/ 130018 h 1849848" name="connsiteY1-12"/>
                <a:gd fmla="*/ 1725962 w 3493599" name="connsiteX2-13"/>
                <a:gd fmla="*/ 1849848 h 1849848" name="connsiteY2-14"/>
                <a:gd fmla="*/ 6132 w 3493599" name="connsiteX3-15"/>
                <a:gd fmla="*/ 130018 h 1849848" name="connsiteY3-16"/>
                <a:gd fmla="*/ 6132 w 3493599" name="connsiteX0-17"/>
                <a:gd fmla="*/ 35412 h 1755242" name="connsiteY0-18"/>
                <a:gd fmla="*/ 3445792 w 3493599" name="connsiteX1-19"/>
                <a:gd fmla="*/ 35412 h 1755242" name="connsiteY1-20"/>
                <a:gd fmla="*/ 1725962 w 3493599" name="connsiteX2-21"/>
                <a:gd fmla="*/ 1755242 h 1755242" name="connsiteY2-22"/>
                <a:gd fmla="*/ 6132 w 3493599" name="connsiteX3-23"/>
                <a:gd fmla="*/ 35412 h 1755242" name="connsiteY3-24"/>
                <a:gd fmla="*/ 4377 w 3488420" name="connsiteX0-25"/>
                <a:gd fmla="*/ 11795 h 1772900" name="connsiteY0-26"/>
                <a:gd fmla="*/ 3450912 w 3488420" name="connsiteX1-27"/>
                <a:gd fmla="*/ 53046 h 1772900" name="connsiteY1-28"/>
                <a:gd fmla="*/ 1731082 w 3488420" name="connsiteX2-29"/>
                <a:gd fmla="*/ 1772876 h 1772900" name="connsiteY2-30"/>
                <a:gd fmla="*/ 4377 w 3488420" name="connsiteX3-31"/>
                <a:gd fmla="*/ 11795 h 1772900" name="connsiteY3-32"/>
                <a:gd fmla="*/ 39013 w 3522446" name="connsiteX0-33"/>
                <a:gd fmla="*/ 134148 h 1909003" name="connsiteY0-34"/>
                <a:gd fmla="*/ 3485548 w 3522446" name="connsiteX1-35"/>
                <a:gd fmla="*/ 175399 h 1909003" name="connsiteY1-36"/>
                <a:gd fmla="*/ 1738217 w 3522446" name="connsiteX2-37"/>
                <a:gd fmla="*/ 1908979 h 1909003" name="connsiteY2-38"/>
                <a:gd fmla="*/ 39013 w 3522446" name="connsiteX3-39"/>
                <a:gd fmla="*/ 134148 h 1909003" name="connsiteY3-40"/>
                <a:gd fmla="*/ 55067 w 3553265" name="connsiteX0-41"/>
                <a:gd fmla="*/ 134148 h 1909002" name="connsiteY0-42"/>
                <a:gd fmla="*/ 3501602 w 3553265" name="connsiteX1-43"/>
                <a:gd fmla="*/ 175399 h 1909002" name="connsiteY1-44"/>
                <a:gd fmla="*/ 1754271 w 3553265" name="connsiteX2-45"/>
                <a:gd fmla="*/ 1908979 h 1909002" name="connsiteY2-46"/>
                <a:gd fmla="*/ 55067 w 3553265" name="connsiteX3-47"/>
                <a:gd fmla="*/ 134148 h 1909002" name="connsiteY3-48"/>
                <a:gd fmla="*/ 39426 w 3502160" name="connsiteX0-49"/>
                <a:gd fmla="*/ 134148 h 1909003" name="connsiteY0-50"/>
                <a:gd fmla="*/ 3465335 w 3502160" name="connsiteX1-51"/>
                <a:gd fmla="*/ 175399 h 1909003" name="connsiteY1-52"/>
                <a:gd fmla="*/ 1718004 w 3502160" name="connsiteX2-53"/>
                <a:gd fmla="*/ 1908979 h 1909003" name="connsiteY2-54"/>
                <a:gd fmla="*/ 39426 w 3502160" name="connsiteX3-55"/>
                <a:gd fmla="*/ 134148 h 1909003" name="connsiteY3-56"/>
                <a:gd fmla="*/ 8999 w 3471733" name="connsiteX0-57"/>
                <a:gd fmla="*/ 21578 h 1796433" name="connsiteY0-58"/>
                <a:gd fmla="*/ 3434908 w 3471733" name="connsiteX1-59"/>
                <a:gd fmla="*/ 62829 h 1796433" name="connsiteY1-60"/>
                <a:gd fmla="*/ 1687577 w 3471733" name="connsiteX2-61"/>
                <a:gd fmla="*/ 1796409 h 1796433" name="connsiteY2-62"/>
                <a:gd fmla="*/ 8999 w 3471733" name="connsiteX3-63"/>
                <a:gd fmla="*/ 21578 h 1796433" name="connsiteY3-64"/>
                <a:gd fmla="*/ 39425 w 3502159" name="connsiteX0-65"/>
                <a:gd fmla="*/ 135675 h 1931154" name="connsiteY0-66"/>
                <a:gd fmla="*/ 3465334 w 3502159" name="connsiteX1-67"/>
                <a:gd fmla="*/ 176926 h 1931154" name="connsiteY1-68"/>
                <a:gd fmla="*/ 1718003 w 3502159" name="connsiteX2-69"/>
                <a:gd fmla="*/ 1931131 h 1931154" name="connsiteY2-70"/>
                <a:gd fmla="*/ 39425 w 3502159" name="connsiteX3-71"/>
                <a:gd fmla="*/ 135675 h 1931154" name="connsiteY3-72"/>
                <a:gd fmla="*/ 7276 w 3470010" name="connsiteX0-73"/>
                <a:gd fmla="*/ 26065 h 1821544" name="connsiteY0-74"/>
                <a:gd fmla="*/ 3433185 w 3470010" name="connsiteX1-75"/>
                <a:gd fmla="*/ 67316 h 1821544" name="connsiteY1-76"/>
                <a:gd fmla="*/ 1685854 w 3470010" name="connsiteX2-77"/>
                <a:gd fmla="*/ 1821521 h 1821544" name="connsiteY2-78"/>
                <a:gd fmla="*/ 7276 w 3470010" name="connsiteX3-79"/>
                <a:gd fmla="*/ 26065 h 1821544" name="connsiteY3-80"/>
                <a:gd fmla="*/ 12669 w 3492943" name="connsiteX0-81"/>
                <a:gd fmla="*/ 26065 h 1822469" name="connsiteY0-82"/>
                <a:gd fmla="*/ 3438578 w 3492943" name="connsiteX1-83"/>
                <a:gd fmla="*/ 67316 h 1822469" name="connsiteY1-84"/>
                <a:gd fmla="*/ 1691247 w 3492943" name="connsiteX2-85"/>
                <a:gd fmla="*/ 1821521 h 1822469" name="connsiteY2-86"/>
                <a:gd fmla="*/ 12669 w 3492943" name="connsiteX3-87"/>
                <a:gd fmla="*/ 26065 h 1822469" name="connsiteY3-88"/>
                <a:gd fmla="*/ 48756 w 3529030" name="connsiteX0-89"/>
                <a:gd fmla="*/ 3139 h 1799516" name="connsiteY0-90"/>
                <a:gd fmla="*/ 3474665 w 3529030" name="connsiteX1-91"/>
                <a:gd fmla="*/ 44390 h 1799516" name="connsiteY1-92"/>
                <a:gd fmla="*/ 1727334 w 3529030" name="connsiteX2-93"/>
                <a:gd fmla="*/ 1798595 h 1799516" name="connsiteY2-94"/>
                <a:gd fmla="*/ 48756 w 3529030" name="connsiteX3-95"/>
                <a:gd fmla="*/ 3139 h 1799516" name="connsiteY3-96"/>
                <a:gd fmla="*/ 48756 w 3529030" name="connsiteX0-97"/>
                <a:gd fmla="*/ 5796 h 1802173" name="connsiteY0-98"/>
                <a:gd fmla="*/ 3474665 w 3529030" name="connsiteX1-99"/>
                <a:gd fmla="*/ 47047 h 1802173" name="connsiteY1-100"/>
                <a:gd fmla="*/ 1727334 w 3529030" name="connsiteX2-101"/>
                <a:gd fmla="*/ 1801252 h 1802173" name="connsiteY2-102"/>
                <a:gd fmla="*/ 48756 w 3529030" name="connsiteX3-103"/>
                <a:gd fmla="*/ 5796 h 1802173" name="connsiteY3-104"/>
                <a:gd fmla="*/ 48756 w 3477652" name="connsiteX0-105"/>
                <a:gd fmla="*/ 5796 h 1802173" name="connsiteY0-106"/>
                <a:gd fmla="*/ 3474665 w 3477652" name="connsiteX1-107"/>
                <a:gd fmla="*/ 47047 h 1802173" name="connsiteY1-108"/>
                <a:gd fmla="*/ 1727334 w 3477652" name="connsiteX2-109"/>
                <a:gd fmla="*/ 1801252 h 1802173" name="connsiteY2-110"/>
                <a:gd fmla="*/ 48756 w 3477652" name="connsiteX3-111"/>
                <a:gd fmla="*/ 5796 h 1802173" name="connsiteY3-112"/>
              </a:gdLst>
              <a:cxnLst>
                <a:cxn ang="0">
                  <a:pos x="connsiteX0-105" y="connsiteY0-106"/>
                </a:cxn>
                <a:cxn ang="0">
                  <a:pos x="connsiteX1-107" y="connsiteY1-108"/>
                </a:cxn>
                <a:cxn ang="0">
                  <a:pos x="connsiteX2-109" y="connsiteY2-110"/>
                </a:cxn>
                <a:cxn ang="0">
                  <a:pos x="connsiteX3-111" y="connsiteY3-112"/>
                </a:cxn>
              </a:cxnLst>
              <a:rect b="b" l="l" r="r" t="t"/>
              <a:pathLst>
                <a:path h="1802173" w="3477651">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6" name="组合 5"/>
            <p:cNvGrpSpPr/>
            <p:nvPr/>
          </p:nvGrpSpPr>
          <p:grpSpPr>
            <a:xfrm>
              <a:off x="4156" y="2822"/>
              <a:ext cx="5946" cy="2802"/>
              <a:chOff x="2639368" y="1792278"/>
              <a:chExt cx="3775701" cy="1779467"/>
            </a:xfrm>
          </p:grpSpPr>
          <p:cxnSp>
            <p:nvCxnSpPr>
              <p:cNvPr id="41" name="直接连接符 40"/>
              <p:cNvCxnSpPr/>
              <p:nvPr/>
            </p:nvCxnSpPr>
            <p:spPr>
              <a:xfrm flipV="1">
                <a:off x="2639368" y="1792279"/>
                <a:ext cx="1914176" cy="2123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3054200" y="1792280"/>
                <a:ext cx="1499343" cy="105434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3927149" y="1792281"/>
                <a:ext cx="626394" cy="177946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4553544" y="1792281"/>
                <a:ext cx="670659" cy="171715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4553543" y="1792280"/>
                <a:ext cx="1465431" cy="105434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553543" y="1792278"/>
                <a:ext cx="1861526" cy="1380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椭圆 46"/>
            <p:cNvSpPr/>
            <p:nvPr/>
          </p:nvSpPr>
          <p:spPr>
            <a:xfrm>
              <a:off x="4496" y="3856"/>
              <a:ext cx="1040" cy="104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48" name="椭圆 47"/>
            <p:cNvSpPr/>
            <p:nvPr/>
          </p:nvSpPr>
          <p:spPr>
            <a:xfrm>
              <a:off x="5727" y="5007"/>
              <a:ext cx="1040" cy="104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49" name="椭圆 48"/>
            <p:cNvSpPr/>
            <p:nvPr/>
          </p:nvSpPr>
          <p:spPr>
            <a:xfrm>
              <a:off x="7699" y="4954"/>
              <a:ext cx="1040" cy="104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0" name="椭圆 49"/>
            <p:cNvSpPr/>
            <p:nvPr/>
          </p:nvSpPr>
          <p:spPr>
            <a:xfrm>
              <a:off x="8886" y="3704"/>
              <a:ext cx="1040" cy="104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1" name="椭圆 50"/>
            <p:cNvSpPr/>
            <p:nvPr/>
          </p:nvSpPr>
          <p:spPr>
            <a:xfrm>
              <a:off x="9356" y="2337"/>
              <a:ext cx="1040" cy="104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2" name="椭圆 51"/>
            <p:cNvSpPr/>
            <p:nvPr/>
          </p:nvSpPr>
          <p:spPr>
            <a:xfrm>
              <a:off x="4054" y="2319"/>
              <a:ext cx="1040" cy="1040"/>
            </a:xfrm>
            <a:prstGeom prst="ellipse">
              <a:avLst/>
            </a:prstGeom>
            <a:solidFill>
              <a:srgbClr val="0070C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64" name="组合 63"/>
            <p:cNvGrpSpPr/>
            <p:nvPr/>
          </p:nvGrpSpPr>
          <p:grpSpPr>
            <a:xfrm>
              <a:off x="6067" y="1718"/>
              <a:ext cx="2209" cy="2208"/>
              <a:chOff x="3851771" y="1163107"/>
              <a:chExt cx="1402358" cy="1402358"/>
            </a:xfrm>
          </p:grpSpPr>
          <p:grpSp>
            <p:nvGrpSpPr>
              <p:cNvPr id="65" name="组合 64"/>
              <p:cNvGrpSpPr/>
              <p:nvPr/>
            </p:nvGrpSpPr>
            <p:grpSpPr>
              <a:xfrm>
                <a:off x="3851771" y="1163107"/>
                <a:ext cx="1402358" cy="1402358"/>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TextBox 29"/>
              <p:cNvSpPr txBox="1"/>
              <p:nvPr/>
            </p:nvSpPr>
            <p:spPr>
              <a:xfrm rot="10800000">
                <a:off x="3953346" y="1701048"/>
                <a:ext cx="1249362" cy="411562"/>
              </a:xfrm>
              <a:prstGeom prst="rect">
                <a:avLst/>
              </a:prstGeom>
              <a:noFill/>
              <a:effectLst>
                <a:innerShdw blurRad="63500" dir="13500000" dist="50800">
                  <a:prstClr val="black">
                    <a:alpha val="50000"/>
                  </a:prstClr>
                </a:innerShdw>
              </a:effectLst>
            </p:spPr>
            <p:txBody>
              <a:bodyPr rtlCol="0" wrap="none">
                <a:spAutoFit/>
              </a:bodyPr>
              <a:lstStyle/>
              <a:p>
                <a:pPr algn="ctr">
                  <a:defRPr/>
                </a:pPr>
                <a:r>
                  <a:rPr altLang="en-US" b="1" lang="zh-CN" sz="2100">
                    <a:solidFill>
                      <a:srgbClr val="0070C0"/>
                    </a:solidFill>
                    <a:latin charset="-122" pitchFamily="34" typeface="微软雅黑"/>
                    <a:ea charset="-122" pitchFamily="34" typeface="微软雅黑"/>
                  </a:rPr>
                  <a:t>研究总结</a:t>
                </a:r>
              </a:p>
            </p:txBody>
          </p:sp>
        </p:grpSp>
      </p:grpSp>
      <p:sp>
        <p:nvSpPr>
          <p:cNvPr id="23" name="矩形 22"/>
          <p:cNvSpPr>
            <a:spLocks noChangeArrowheads="1"/>
          </p:cNvSpPr>
          <p:nvPr/>
        </p:nvSpPr>
        <p:spPr bwMode="auto">
          <a:xfrm>
            <a:off x="755650" y="3435350"/>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9" name="矩形 8"/>
          <p:cNvSpPr>
            <a:spLocks noChangeArrowheads="1"/>
          </p:cNvSpPr>
          <p:nvPr/>
        </p:nvSpPr>
        <p:spPr bwMode="auto">
          <a:xfrm>
            <a:off x="6876415" y="3435350"/>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10" name="矩形 9"/>
          <p:cNvSpPr>
            <a:spLocks noChangeArrowheads="1"/>
          </p:cNvSpPr>
          <p:nvPr/>
        </p:nvSpPr>
        <p:spPr bwMode="auto">
          <a:xfrm>
            <a:off x="6588125" y="235521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11" name="矩形 10"/>
          <p:cNvSpPr>
            <a:spLocks noChangeArrowheads="1"/>
          </p:cNvSpPr>
          <p:nvPr/>
        </p:nvSpPr>
        <p:spPr bwMode="auto">
          <a:xfrm>
            <a:off x="1043940" y="235521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12" name="矩形 11"/>
          <p:cNvSpPr>
            <a:spLocks noChangeArrowheads="1"/>
          </p:cNvSpPr>
          <p:nvPr/>
        </p:nvSpPr>
        <p:spPr bwMode="auto">
          <a:xfrm>
            <a:off x="1835785" y="141922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
        <p:nvSpPr>
          <p:cNvPr id="13" name="矩形 12"/>
          <p:cNvSpPr>
            <a:spLocks noChangeArrowheads="1"/>
          </p:cNvSpPr>
          <p:nvPr/>
        </p:nvSpPr>
        <p:spPr bwMode="auto">
          <a:xfrm>
            <a:off x="5796281" y="1419225"/>
            <a:ext cx="1887220" cy="725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36063" lIns="72124" rIns="72124" tIns="36063" wrap="square">
            <a:spAutoFit/>
          </a:bodyPr>
          <a:lstStyle/>
          <a:p>
            <a:pPr defTabSz="456565">
              <a:lnSpc>
                <a:spcPct val="130000"/>
              </a:lnSpc>
            </a:pPr>
            <a:r>
              <a:rPr altLang="en-US" lang="zh-CN" sz="1100">
                <a:solidFill>
                  <a:schemeClr val="bg1"/>
                </a:solidFill>
                <a:latin charset="0" typeface="微软雅黑"/>
                <a:ea charset="0" typeface="微软雅黑"/>
              </a:rPr>
              <a:t>您的内容打在这里，或者通过复制您的文本后。您的内容打在这里</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400" fill="hold" id="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1"/>
                                        </p:tgtEl>
                                        <p:attrNameLst>
                                          <p:attrName>ppt_y</p:attrName>
                                        </p:attrNameLst>
                                      </p:cBhvr>
                                      <p:tavLst>
                                        <p:tav tm="0">
                                          <p:val>
                                            <p:strVal val="#ppt_y"/>
                                          </p:val>
                                        </p:tav>
                                        <p:tav tm="100000">
                                          <p:val>
                                            <p:strVal val="#ppt_y"/>
                                          </p:val>
                                        </p:tav>
                                      </p:tavLst>
                                    </p:anim>
                                    <p:anim calcmode="lin" valueType="num">
                                      <p:cBhvr>
                                        <p:cTn dur="400" fill="hold" id="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1"/>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1" presetSubtype="1">
                                  <p:stCondLst>
                                    <p:cond delay="0"/>
                                  </p:stCondLst>
                                  <p:childTnLst>
                                    <p:set>
                                      <p:cBhvr>
                                        <p:cTn dur="1" fill="hold" id="15">
                                          <p:stCondLst>
                                            <p:cond delay="0"/>
                                          </p:stCondLst>
                                        </p:cTn>
                                        <p:tgtEl>
                                          <p:spTgt spid="7"/>
                                        </p:tgtEl>
                                        <p:attrNameLst>
                                          <p:attrName>style.visibility</p:attrName>
                                        </p:attrNameLst>
                                      </p:cBhvr>
                                      <p:to>
                                        <p:strVal val="visible"/>
                                      </p:to>
                                    </p:set>
                                    <p:animEffect filter="wheel(1)" transition="in">
                                      <p:cBhvr>
                                        <p:cTn dur="2000" id="16"/>
                                        <p:tgtEl>
                                          <p:spTgt spid="7"/>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23"/>
                                        </p:tgtEl>
                                        <p:attrNameLst>
                                          <p:attrName>style.visibility</p:attrName>
                                        </p:attrNameLst>
                                      </p:cBhvr>
                                      <p:to>
                                        <p:strVal val="visible"/>
                                      </p:to>
                                    </p:set>
                                    <p:animEffect filter="wipe(left)" transition="in">
                                      <p:cBhvr>
                                        <p:cTn dur="500" id="21"/>
                                        <p:tgtEl>
                                          <p:spTgt spid="23"/>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2" presetSubtype="8">
                                  <p:stCondLst>
                                    <p:cond delay="0"/>
                                  </p:stCondLst>
                                  <p:childTnLst>
                                    <p:set>
                                      <p:cBhvr>
                                        <p:cTn dur="1" fill="hold" id="30">
                                          <p:stCondLst>
                                            <p:cond delay="0"/>
                                          </p:stCondLst>
                                        </p:cTn>
                                        <p:tgtEl>
                                          <p:spTgt spid="10"/>
                                        </p:tgtEl>
                                        <p:attrNameLst>
                                          <p:attrName>style.visibility</p:attrName>
                                        </p:attrNameLst>
                                      </p:cBhvr>
                                      <p:to>
                                        <p:strVal val="visible"/>
                                      </p:to>
                                    </p:set>
                                    <p:animEffect filter="wipe(left)" transition="in">
                                      <p:cBhvr>
                                        <p:cTn dur="500" id="31"/>
                                        <p:tgtEl>
                                          <p:spTgt spid="10"/>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2" presetSubtype="8">
                                  <p:stCondLst>
                                    <p:cond delay="0"/>
                                  </p:stCondLst>
                                  <p:childTnLst>
                                    <p:set>
                                      <p:cBhvr>
                                        <p:cTn dur="1" fill="hold" id="40">
                                          <p:stCondLst>
                                            <p:cond delay="0"/>
                                          </p:stCondLst>
                                        </p:cTn>
                                        <p:tgtEl>
                                          <p:spTgt spid="12"/>
                                        </p:tgtEl>
                                        <p:attrNameLst>
                                          <p:attrName>style.visibility</p:attrName>
                                        </p:attrNameLst>
                                      </p:cBhvr>
                                      <p:to>
                                        <p:strVal val="visible"/>
                                      </p:to>
                                    </p:set>
                                    <p:animEffect filter="wipe(left)" transition="in">
                                      <p:cBhvr>
                                        <p:cTn dur="500" id="41"/>
                                        <p:tgtEl>
                                          <p:spTgt spid="12"/>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2" presetSubtype="8">
                                  <p:stCondLst>
                                    <p:cond delay="0"/>
                                  </p:stCondLst>
                                  <p:childTnLst>
                                    <p:set>
                                      <p:cBhvr>
                                        <p:cTn dur="1" fill="hold" id="45">
                                          <p:stCondLst>
                                            <p:cond delay="0"/>
                                          </p:stCondLst>
                                        </p:cTn>
                                        <p:tgtEl>
                                          <p:spTgt spid="13"/>
                                        </p:tgtEl>
                                        <p:attrNameLst>
                                          <p:attrName>style.visibility</p:attrName>
                                        </p:attrNameLst>
                                      </p:cBhvr>
                                      <p:to>
                                        <p:strVal val="visible"/>
                                      </p:to>
                                    </p:set>
                                    <p:animEffect filter="wipe(left)" transition="in">
                                      <p:cBhvr>
                                        <p:cTn dur="500" id="4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9"/>
      <p:bldP grpId="0" spid="10"/>
      <p:bldP grpId="0" spid="11"/>
      <p:bldP grpId="0" spid="12"/>
      <p:bldP grpId="0" spid="1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1"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lang="en-US" sz="2000">
                <a:solidFill>
                  <a:schemeClr val="bg1"/>
                </a:solidFill>
                <a:latin charset="-122" pitchFamily="34" typeface="微软雅黑"/>
                <a:ea charset="-122" pitchFamily="34" typeface="微软雅黑"/>
              </a:rPr>
              <a:t>5.5 亮点与不足</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5</a:t>
            </a:r>
          </a:p>
        </p:txBody>
      </p:sp>
      <p:sp>
        <p:nvSpPr>
          <p:cNvPr id="2" name="矩形 1"/>
          <p:cNvSpPr/>
          <p:nvPr/>
        </p:nvSpPr>
        <p:spPr>
          <a:xfrm>
            <a:off x="0" y="51470"/>
            <a:ext cx="18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595"/>
            <a:ext cx="170180" cy="1080135"/>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2" name="矩形 21"/>
          <p:cNvSpPr/>
          <p:nvPr/>
        </p:nvSpPr>
        <p:spPr>
          <a:xfrm>
            <a:off x="0" y="4516755"/>
            <a:ext cx="452120"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6" name="组合 5"/>
          <p:cNvGrpSpPr/>
          <p:nvPr/>
        </p:nvGrpSpPr>
        <p:grpSpPr>
          <a:xfrm>
            <a:off x="942975" y="1960245"/>
            <a:ext cx="7452995" cy="1631950"/>
            <a:chOff x="1073" y="3558"/>
            <a:chExt cx="17056" cy="3735"/>
          </a:xfrm>
        </p:grpSpPr>
        <p:sp>
          <p:nvSpPr>
            <p:cNvPr id="29" name="椭圆 28"/>
            <p:cNvSpPr/>
            <p:nvPr/>
          </p:nvSpPr>
          <p:spPr>
            <a:xfrm>
              <a:off x="1923" y="4469"/>
              <a:ext cx="2062" cy="20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0" name="椭圆 29"/>
            <p:cNvSpPr/>
            <p:nvPr/>
          </p:nvSpPr>
          <p:spPr>
            <a:xfrm flipV="1">
              <a:off x="5185" y="4381"/>
              <a:ext cx="2062" cy="20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1" name="椭圆 30"/>
            <p:cNvSpPr/>
            <p:nvPr/>
          </p:nvSpPr>
          <p:spPr>
            <a:xfrm>
              <a:off x="8450" y="4446"/>
              <a:ext cx="2062" cy="20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3" name="椭圆 32"/>
            <p:cNvSpPr/>
            <p:nvPr/>
          </p:nvSpPr>
          <p:spPr>
            <a:xfrm flipV="1">
              <a:off x="11712" y="4357"/>
              <a:ext cx="2062" cy="206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4" name="椭圆 33"/>
            <p:cNvSpPr/>
            <p:nvPr/>
          </p:nvSpPr>
          <p:spPr>
            <a:xfrm>
              <a:off x="14977" y="4409"/>
              <a:ext cx="2062" cy="20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5" name="任意形状 64"/>
            <p:cNvSpPr/>
            <p:nvPr/>
          </p:nvSpPr>
          <p:spPr>
            <a:xfrm flipV="1">
              <a:off x="14127" y="3558"/>
              <a:ext cx="4002" cy="2313"/>
            </a:xfrm>
            <a:custGeom>
              <a:gdLst>
                <a:gd fmla="*/ 1495053 w 3181348" name="connsiteX0"/>
                <a:gd fmla="*/ 1838394 h 1838394" name="connsiteY0"/>
                <a:gd fmla="*/ 2983619 w 3181348" name="connsiteX1"/>
                <a:gd fmla="*/ 495090 h 1838394" name="connsiteY1"/>
                <a:gd fmla="*/ 2990107 w 3181348" name="connsiteX2"/>
                <a:gd fmla="*/ 366615 h 1838394" name="connsiteY2"/>
                <a:gd fmla="*/ 3181348 w 3181348" name="connsiteX3"/>
                <a:gd fmla="*/ 366615 h 1838394" name="connsiteY3"/>
                <a:gd fmla="*/ 2795400 w 3181348" name="connsiteX4"/>
                <a:gd fmla="*/ 0 h 1838394" name="connsiteY4"/>
                <a:gd fmla="*/ 2409452 w 3181348" name="connsiteX5"/>
                <a:gd fmla="*/ 366615 h 1838394" name="connsiteY5"/>
                <a:gd fmla="*/ 2599424 w 3181348" name="connsiteX6"/>
                <a:gd fmla="*/ 366615 h 1838394" name="connsiteY6"/>
                <a:gd fmla="*/ 2594954 w 3181348" name="connsiteX7"/>
                <a:gd fmla="*/ 455145 h 1838394" name="connsiteY7"/>
                <a:gd fmla="*/ 1495053 w 3181348" name="connsiteX8"/>
                <a:gd fmla="*/ 1447712 h 1838394" name="connsiteY8"/>
                <a:gd fmla="*/ 395152 w 3181348" name="connsiteX9"/>
                <a:gd fmla="*/ 455145 h 1838394" name="connsiteY9"/>
                <a:gd fmla="*/ 390682 w 3181348" name="connsiteX10"/>
                <a:gd fmla="*/ 366615 h 1838394" name="connsiteY10"/>
                <a:gd fmla="*/ 0 w 3181348" name="connsiteX11"/>
                <a:gd fmla="*/ 366615 h 1838394" name="connsiteY11"/>
                <a:gd fmla="*/ 6487 w 3181348" name="connsiteX12"/>
                <a:gd fmla="*/ 495090 h 1838394" name="connsiteY12"/>
                <a:gd fmla="*/ 1495053 w 3181348" name="connsiteX13"/>
                <a:gd fmla="*/ 1838394 h 18383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838393" w="3181348">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6" name="任意形状 65"/>
            <p:cNvSpPr/>
            <p:nvPr/>
          </p:nvSpPr>
          <p:spPr>
            <a:xfrm>
              <a:off x="10862" y="4958"/>
              <a:ext cx="4002" cy="2313"/>
            </a:xfrm>
            <a:custGeom>
              <a:gdLst>
                <a:gd fmla="*/ 1495053 w 3181348" name="connsiteX0"/>
                <a:gd fmla="*/ 1838394 h 1838394" name="connsiteY0"/>
                <a:gd fmla="*/ 2983619 w 3181348" name="connsiteX1"/>
                <a:gd fmla="*/ 495090 h 1838394" name="connsiteY1"/>
                <a:gd fmla="*/ 2990107 w 3181348" name="connsiteX2"/>
                <a:gd fmla="*/ 366615 h 1838394" name="connsiteY2"/>
                <a:gd fmla="*/ 3181348 w 3181348" name="connsiteX3"/>
                <a:gd fmla="*/ 366615 h 1838394" name="connsiteY3"/>
                <a:gd fmla="*/ 2795400 w 3181348" name="connsiteX4"/>
                <a:gd fmla="*/ 0 h 1838394" name="connsiteY4"/>
                <a:gd fmla="*/ 2409452 w 3181348" name="connsiteX5"/>
                <a:gd fmla="*/ 366615 h 1838394" name="connsiteY5"/>
                <a:gd fmla="*/ 2599424 w 3181348" name="connsiteX6"/>
                <a:gd fmla="*/ 366615 h 1838394" name="connsiteY6"/>
                <a:gd fmla="*/ 2594954 w 3181348" name="connsiteX7"/>
                <a:gd fmla="*/ 455145 h 1838394" name="connsiteY7"/>
                <a:gd fmla="*/ 1495053 w 3181348" name="connsiteX8"/>
                <a:gd fmla="*/ 1447712 h 1838394" name="connsiteY8"/>
                <a:gd fmla="*/ 395152 w 3181348" name="connsiteX9"/>
                <a:gd fmla="*/ 455145 h 1838394" name="connsiteY9"/>
                <a:gd fmla="*/ 390682 w 3181348" name="connsiteX10"/>
                <a:gd fmla="*/ 366615 h 1838394" name="connsiteY10"/>
                <a:gd fmla="*/ 0 w 3181348" name="connsiteX11"/>
                <a:gd fmla="*/ 366615 h 1838394" name="connsiteY11"/>
                <a:gd fmla="*/ 6487 w 3181348" name="connsiteX12"/>
                <a:gd fmla="*/ 495090 h 1838394" name="connsiteY12"/>
                <a:gd fmla="*/ 1495053 w 3181348" name="connsiteX13"/>
                <a:gd fmla="*/ 1838394 h 18383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838393" w="3181348">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7" name="任意形状 66"/>
            <p:cNvSpPr/>
            <p:nvPr/>
          </p:nvSpPr>
          <p:spPr>
            <a:xfrm flipV="1">
              <a:off x="7600" y="3594"/>
              <a:ext cx="4002" cy="2313"/>
            </a:xfrm>
            <a:custGeom>
              <a:gdLst>
                <a:gd fmla="*/ 1495053 w 3181348" name="connsiteX0"/>
                <a:gd fmla="*/ 1838394 h 1838394" name="connsiteY0"/>
                <a:gd fmla="*/ 2983619 w 3181348" name="connsiteX1"/>
                <a:gd fmla="*/ 495090 h 1838394" name="connsiteY1"/>
                <a:gd fmla="*/ 2990107 w 3181348" name="connsiteX2"/>
                <a:gd fmla="*/ 366615 h 1838394" name="connsiteY2"/>
                <a:gd fmla="*/ 3181348 w 3181348" name="connsiteX3"/>
                <a:gd fmla="*/ 366615 h 1838394" name="connsiteY3"/>
                <a:gd fmla="*/ 2795400 w 3181348" name="connsiteX4"/>
                <a:gd fmla="*/ 0 h 1838394" name="connsiteY4"/>
                <a:gd fmla="*/ 2409452 w 3181348" name="connsiteX5"/>
                <a:gd fmla="*/ 366615 h 1838394" name="connsiteY5"/>
                <a:gd fmla="*/ 2599424 w 3181348" name="connsiteX6"/>
                <a:gd fmla="*/ 366615 h 1838394" name="connsiteY6"/>
                <a:gd fmla="*/ 2594954 w 3181348" name="connsiteX7"/>
                <a:gd fmla="*/ 455145 h 1838394" name="connsiteY7"/>
                <a:gd fmla="*/ 1495053 w 3181348" name="connsiteX8"/>
                <a:gd fmla="*/ 1447712 h 1838394" name="connsiteY8"/>
                <a:gd fmla="*/ 395152 w 3181348" name="connsiteX9"/>
                <a:gd fmla="*/ 455145 h 1838394" name="connsiteY9"/>
                <a:gd fmla="*/ 390682 w 3181348" name="connsiteX10"/>
                <a:gd fmla="*/ 366615 h 1838394" name="connsiteY10"/>
                <a:gd fmla="*/ 0 w 3181348" name="connsiteX11"/>
                <a:gd fmla="*/ 366615 h 1838394" name="connsiteY11"/>
                <a:gd fmla="*/ 6487 w 3181348" name="connsiteX12"/>
                <a:gd fmla="*/ 495090 h 1838394" name="connsiteY12"/>
                <a:gd fmla="*/ 1495053 w 3181348" name="connsiteX13"/>
                <a:gd fmla="*/ 1838394 h 18383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838393" w="3181348">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8" name="任意形状 67"/>
            <p:cNvSpPr/>
            <p:nvPr/>
          </p:nvSpPr>
          <p:spPr>
            <a:xfrm>
              <a:off x="4335" y="4981"/>
              <a:ext cx="4002" cy="2313"/>
            </a:xfrm>
            <a:custGeom>
              <a:gdLst>
                <a:gd fmla="*/ 1495053 w 3181348" name="connsiteX0"/>
                <a:gd fmla="*/ 1838394 h 1838394" name="connsiteY0"/>
                <a:gd fmla="*/ 2983619 w 3181348" name="connsiteX1"/>
                <a:gd fmla="*/ 495090 h 1838394" name="connsiteY1"/>
                <a:gd fmla="*/ 2990107 w 3181348" name="connsiteX2"/>
                <a:gd fmla="*/ 366615 h 1838394" name="connsiteY2"/>
                <a:gd fmla="*/ 3181348 w 3181348" name="connsiteX3"/>
                <a:gd fmla="*/ 366615 h 1838394" name="connsiteY3"/>
                <a:gd fmla="*/ 2795400 w 3181348" name="connsiteX4"/>
                <a:gd fmla="*/ 0 h 1838394" name="connsiteY4"/>
                <a:gd fmla="*/ 2409452 w 3181348" name="connsiteX5"/>
                <a:gd fmla="*/ 366615 h 1838394" name="connsiteY5"/>
                <a:gd fmla="*/ 2599424 w 3181348" name="connsiteX6"/>
                <a:gd fmla="*/ 366615 h 1838394" name="connsiteY6"/>
                <a:gd fmla="*/ 2594954 w 3181348" name="connsiteX7"/>
                <a:gd fmla="*/ 455145 h 1838394" name="connsiteY7"/>
                <a:gd fmla="*/ 1495053 w 3181348" name="connsiteX8"/>
                <a:gd fmla="*/ 1447712 h 1838394" name="connsiteY8"/>
                <a:gd fmla="*/ 395152 w 3181348" name="connsiteX9"/>
                <a:gd fmla="*/ 455145 h 1838394" name="connsiteY9"/>
                <a:gd fmla="*/ 390682 w 3181348" name="connsiteX10"/>
                <a:gd fmla="*/ 366615 h 1838394" name="connsiteY10"/>
                <a:gd fmla="*/ 0 w 3181348" name="connsiteX11"/>
                <a:gd fmla="*/ 366615 h 1838394" name="connsiteY11"/>
                <a:gd fmla="*/ 6487 w 3181348" name="connsiteX12"/>
                <a:gd fmla="*/ 495090 h 1838394" name="connsiteY12"/>
                <a:gd fmla="*/ 1495053 w 3181348" name="connsiteX13"/>
                <a:gd fmla="*/ 1838394 h 18383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838393" w="3181348">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sp>
          <p:nvSpPr>
            <p:cNvPr id="39" name="任意形状 68"/>
            <p:cNvSpPr/>
            <p:nvPr/>
          </p:nvSpPr>
          <p:spPr>
            <a:xfrm flipV="1">
              <a:off x="1073" y="3618"/>
              <a:ext cx="4002" cy="2313"/>
            </a:xfrm>
            <a:custGeom>
              <a:gdLst>
                <a:gd fmla="*/ 1495053 w 3181348" name="connsiteX0"/>
                <a:gd fmla="*/ 1838394 h 1838394" name="connsiteY0"/>
                <a:gd fmla="*/ 2983619 w 3181348" name="connsiteX1"/>
                <a:gd fmla="*/ 495090 h 1838394" name="connsiteY1"/>
                <a:gd fmla="*/ 2990107 w 3181348" name="connsiteX2"/>
                <a:gd fmla="*/ 366615 h 1838394" name="connsiteY2"/>
                <a:gd fmla="*/ 3181348 w 3181348" name="connsiteX3"/>
                <a:gd fmla="*/ 366615 h 1838394" name="connsiteY3"/>
                <a:gd fmla="*/ 2795400 w 3181348" name="connsiteX4"/>
                <a:gd fmla="*/ 0 h 1838394" name="connsiteY4"/>
                <a:gd fmla="*/ 2409452 w 3181348" name="connsiteX5"/>
                <a:gd fmla="*/ 366615 h 1838394" name="connsiteY5"/>
                <a:gd fmla="*/ 2599424 w 3181348" name="connsiteX6"/>
                <a:gd fmla="*/ 366615 h 1838394" name="connsiteY6"/>
                <a:gd fmla="*/ 2594954 w 3181348" name="connsiteX7"/>
                <a:gd fmla="*/ 455145 h 1838394" name="connsiteY7"/>
                <a:gd fmla="*/ 1495053 w 3181348" name="connsiteX8"/>
                <a:gd fmla="*/ 1447712 h 1838394" name="connsiteY8"/>
                <a:gd fmla="*/ 395152 w 3181348" name="connsiteX9"/>
                <a:gd fmla="*/ 455145 h 1838394" name="connsiteY9"/>
                <a:gd fmla="*/ 390682 w 3181348" name="connsiteX10"/>
                <a:gd fmla="*/ 366615 h 1838394" name="connsiteY10"/>
                <a:gd fmla="*/ 0 w 3181348" name="connsiteX11"/>
                <a:gd fmla="*/ 366615 h 1838394" name="connsiteY11"/>
                <a:gd fmla="*/ 6487 w 3181348" name="connsiteX12"/>
                <a:gd fmla="*/ 495090 h 1838394" name="connsiteY12"/>
                <a:gd fmla="*/ 1495053 w 3181348" name="connsiteX13"/>
                <a:gd fmla="*/ 1838394 h 183839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838393" w="3181348">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rgbClr val="FFFFFF"/>
                </a:solidFill>
              </a:endParaRPr>
            </a:p>
          </p:txBody>
        </p:sp>
        <p:grpSp>
          <p:nvGrpSpPr>
            <p:cNvPr id="40" name="组 69"/>
            <p:cNvGrpSpPr/>
            <p:nvPr/>
          </p:nvGrpSpPr>
          <p:grpSpPr>
            <a:xfrm>
              <a:off x="2644" y="5026"/>
              <a:ext cx="620" cy="995"/>
              <a:chOff x="898525" y="1076325"/>
              <a:chExt cx="504825" cy="809625"/>
            </a:xfrm>
            <a:solidFill>
              <a:schemeClr val="bg1"/>
            </a:solidFill>
            <a:effectLst/>
          </p:grpSpPr>
          <p:sp>
            <p:nvSpPr>
              <p:cNvPr id="41" name="Freeform 44"/>
              <p:cNvSpPr/>
              <p:nvPr/>
            </p:nvSpPr>
            <p:spPr bwMode="auto">
              <a:xfrm>
                <a:off x="1028700" y="1736725"/>
                <a:ext cx="247650" cy="50800"/>
              </a:xfrm>
              <a:custGeom>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b="b" l="0" r="r" t="0"/>
                <a:pathLst>
                  <a:path h="32" w="156">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anchor="t" anchorCtr="0" bIns="60960" compatLnSpc="1" lIns="121920" numCol="1" rIns="121920" tIns="60960" vert="horz" wrap="square"/>
              <a:lstStyle/>
              <a:p>
                <a:endParaRPr altLang="en-US" lang="zh-CN" sz="3200" u="sng">
                  <a:solidFill>
                    <a:srgbClr val="000000"/>
                  </a:solidFill>
                </a:endParaRPr>
              </a:p>
            </p:txBody>
          </p:sp>
          <p:sp>
            <p:nvSpPr>
              <p:cNvPr id="42" name="Freeform 45"/>
              <p:cNvSpPr/>
              <p:nvPr/>
            </p:nvSpPr>
            <p:spPr bwMode="auto">
              <a:xfrm>
                <a:off x="1028700" y="1831975"/>
                <a:ext cx="247650" cy="53975"/>
              </a:xfrm>
              <a:custGeom>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b="b" l="0" r="r" t="0"/>
                <a:pathLst>
                  <a:path h="34" w="156">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anchor="t" anchorCtr="0" bIns="60960" compatLnSpc="1" lIns="121920" numCol="1" rIns="121920" tIns="60960" vert="horz" wrap="square"/>
              <a:lstStyle/>
              <a:p>
                <a:endParaRPr altLang="en-US" lang="zh-CN" sz="3200" u="sng">
                  <a:solidFill>
                    <a:srgbClr val="000000"/>
                  </a:solidFill>
                </a:endParaRPr>
              </a:p>
            </p:txBody>
          </p:sp>
          <p:sp>
            <p:nvSpPr>
              <p:cNvPr id="43" name="Freeform 46"/>
              <p:cNvSpPr>
                <a:spLocks noEditPoints="1"/>
              </p:cNvSpPr>
              <p:nvPr/>
            </p:nvSpPr>
            <p:spPr bwMode="auto">
              <a:xfrm>
                <a:off x="898525" y="1076325"/>
                <a:ext cx="504825" cy="615950"/>
              </a:xfrm>
              <a:custGeom>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b="b" l="0" r="r" t="0"/>
                <a:pathLst>
                  <a:path h="388" w="31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anchor="t" anchorCtr="0" bIns="60960" compatLnSpc="1" lIns="121920" numCol="1" rIns="121920" tIns="60960" vert="horz" wrap="square"/>
              <a:lstStyle/>
              <a:p>
                <a:endParaRPr altLang="en-US" lang="zh-CN" sz="3200" u="sng">
                  <a:solidFill>
                    <a:srgbClr val="000000"/>
                  </a:solidFill>
                </a:endParaRPr>
              </a:p>
            </p:txBody>
          </p:sp>
        </p:grpSp>
        <p:grpSp>
          <p:nvGrpSpPr>
            <p:cNvPr id="44" name="组 73"/>
            <p:cNvGrpSpPr/>
            <p:nvPr/>
          </p:nvGrpSpPr>
          <p:grpSpPr>
            <a:xfrm>
              <a:off x="5703" y="4981"/>
              <a:ext cx="1045" cy="1039"/>
              <a:chOff x="8328025" y="3667125"/>
              <a:chExt cx="609600" cy="606425"/>
            </a:xfrm>
            <a:solidFill>
              <a:schemeClr val="bg1"/>
            </a:solidFill>
            <a:effectLst/>
          </p:grpSpPr>
          <p:sp>
            <p:nvSpPr>
              <p:cNvPr id="45" name="Freeform 213"/>
              <p:cNvSpPr>
                <a:spLocks noEditPoints="1"/>
              </p:cNvSpPr>
              <p:nvPr/>
            </p:nvSpPr>
            <p:spPr bwMode="auto">
              <a:xfrm>
                <a:off x="8328025" y="3667125"/>
                <a:ext cx="609600" cy="606425"/>
              </a:xfrm>
              <a:custGeom>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b="b" l="0" r="r" t="0"/>
                <a:pathLst>
                  <a:path h="382" w="384">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sp>
            <p:nvSpPr>
              <p:cNvPr id="46" name="Freeform 214"/>
              <p:cNvSpPr/>
              <p:nvPr/>
            </p:nvSpPr>
            <p:spPr bwMode="auto">
              <a:xfrm>
                <a:off x="8464550" y="3863975"/>
                <a:ext cx="73025" cy="73025"/>
              </a:xfrm>
              <a:custGeom>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b="b" l="0" r="r" t="0"/>
                <a:pathLst>
                  <a:path h="46" w="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sp>
            <p:nvSpPr>
              <p:cNvPr id="47" name="Freeform 215"/>
              <p:cNvSpPr/>
              <p:nvPr/>
            </p:nvSpPr>
            <p:spPr bwMode="auto">
              <a:xfrm>
                <a:off x="8594725" y="3863975"/>
                <a:ext cx="73025" cy="73025"/>
              </a:xfrm>
              <a:custGeom>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b="b" l="0" r="r" t="0"/>
                <a:pathLst>
                  <a:path h="46" w="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sp>
            <p:nvSpPr>
              <p:cNvPr id="48" name="Freeform 216"/>
              <p:cNvSpPr/>
              <p:nvPr/>
            </p:nvSpPr>
            <p:spPr bwMode="auto">
              <a:xfrm>
                <a:off x="8724900" y="3863975"/>
                <a:ext cx="76200" cy="73025"/>
              </a:xfrm>
              <a:custGeom>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b="b" l="0" r="r" t="0"/>
                <a:pathLst>
                  <a:path h="46" w="48">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grpSp>
        <p:grpSp>
          <p:nvGrpSpPr>
            <p:cNvPr id="49" name="组 78"/>
            <p:cNvGrpSpPr/>
            <p:nvPr/>
          </p:nvGrpSpPr>
          <p:grpSpPr>
            <a:xfrm>
              <a:off x="9156" y="4981"/>
              <a:ext cx="649" cy="917"/>
              <a:chOff x="7912100" y="117475"/>
              <a:chExt cx="492125" cy="695325"/>
            </a:xfrm>
            <a:solidFill>
              <a:schemeClr val="bg1"/>
            </a:solidFill>
            <a:effectLst/>
          </p:grpSpPr>
          <p:sp>
            <p:nvSpPr>
              <p:cNvPr id="50" name="Freeform 75"/>
              <p:cNvSpPr/>
              <p:nvPr/>
            </p:nvSpPr>
            <p:spPr bwMode="auto">
              <a:xfrm>
                <a:off x="8248650" y="117475"/>
                <a:ext cx="155575" cy="180975"/>
              </a:xfrm>
              <a:custGeom>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b="b" l="0" r="r" t="0"/>
                <a:pathLst>
                  <a:path h="114" w="98">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sp>
            <p:nvSpPr>
              <p:cNvPr id="51" name="Freeform 76"/>
              <p:cNvSpPr>
                <a:spLocks noEditPoints="1"/>
              </p:cNvSpPr>
              <p:nvPr/>
            </p:nvSpPr>
            <p:spPr bwMode="auto">
              <a:xfrm>
                <a:off x="7912100" y="117475"/>
                <a:ext cx="492125" cy="695325"/>
              </a:xfrm>
              <a:custGeom>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b="b" l="0" r="r" t="0"/>
                <a:pathLst>
                  <a:path h="438" w="310">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grpSp>
        <p:grpSp>
          <p:nvGrpSpPr>
            <p:cNvPr id="52" name="组 81"/>
            <p:cNvGrpSpPr/>
            <p:nvPr/>
          </p:nvGrpSpPr>
          <p:grpSpPr>
            <a:xfrm>
              <a:off x="12298" y="4933"/>
              <a:ext cx="889" cy="901"/>
              <a:chOff x="7639243" y="2325084"/>
              <a:chExt cx="726802" cy="736201"/>
            </a:xfrm>
            <a:effectLst/>
          </p:grpSpPr>
          <p:sp>
            <p:nvSpPr>
              <p:cNvPr id="53" name="Freeform 9"/>
              <p:cNvSpPr>
                <a:spLocks noEditPoints="1"/>
              </p:cNvSpPr>
              <p:nvPr/>
            </p:nvSpPr>
            <p:spPr bwMode="auto">
              <a:xfrm>
                <a:off x="7639243" y="2621131"/>
                <a:ext cx="440154" cy="440154"/>
              </a:xfrm>
              <a:custGeom>
                <a:gdLst>
                  <a:gd fmla="*/ 508 w 562" name="T0"/>
                  <a:gd fmla="*/ 110 h 562" name="T1"/>
                  <a:gd fmla="*/ 398 w 562" name="T2"/>
                  <a:gd fmla="*/ 108 h 562" name="T3"/>
                  <a:gd fmla="*/ 380 w 562" name="T4"/>
                  <a:gd fmla="*/ 98 h 562" name="T5"/>
                  <a:gd fmla="*/ 340 w 562" name="T6"/>
                  <a:gd fmla="*/ 82 h 562" name="T7"/>
                  <a:gd fmla="*/ 320 w 562" name="T8"/>
                  <a:gd fmla="*/ 0 h 562" name="T9"/>
                  <a:gd fmla="*/ 242 w 562" name="T10"/>
                  <a:gd fmla="*/ 76 h 562" name="T11"/>
                  <a:gd fmla="*/ 220 w 562" name="T12"/>
                  <a:gd fmla="*/ 82 h 562" name="T13"/>
                  <a:gd fmla="*/ 182 w 562" name="T14"/>
                  <a:gd fmla="*/ 98 h 562" name="T15"/>
                  <a:gd fmla="*/ 110 w 562" name="T16"/>
                  <a:gd fmla="*/ 54 h 562" name="T17"/>
                  <a:gd fmla="*/ 108 w 562" name="T18"/>
                  <a:gd fmla="*/ 164 h 562" name="T19"/>
                  <a:gd fmla="*/ 98 w 562" name="T20"/>
                  <a:gd fmla="*/ 182 h 562" name="T21"/>
                  <a:gd fmla="*/ 82 w 562" name="T22"/>
                  <a:gd fmla="*/ 220 h 562" name="T23"/>
                  <a:gd fmla="*/ 0 w 562" name="T24"/>
                  <a:gd fmla="*/ 242 h 562" name="T25"/>
                  <a:gd fmla="*/ 78 w 562" name="T26"/>
                  <a:gd fmla="*/ 320 h 562" name="T27"/>
                  <a:gd fmla="*/ 82 w 562" name="T28"/>
                  <a:gd fmla="*/ 340 h 562" name="T29"/>
                  <a:gd fmla="*/ 98 w 562" name="T30"/>
                  <a:gd fmla="*/ 378 h 562" name="T31"/>
                  <a:gd fmla="*/ 54 w 562" name="T32"/>
                  <a:gd fmla="*/ 452 h 562" name="T33"/>
                  <a:gd fmla="*/ 164 w 562" name="T34"/>
                  <a:gd fmla="*/ 452 h 562" name="T35"/>
                  <a:gd fmla="*/ 182 w 562" name="T36"/>
                  <a:gd fmla="*/ 464 h 562" name="T37"/>
                  <a:gd fmla="*/ 220 w 562" name="T38"/>
                  <a:gd fmla="*/ 480 h 562" name="T39"/>
                  <a:gd fmla="*/ 242 w 562" name="T40"/>
                  <a:gd fmla="*/ 562 h 562" name="T41"/>
                  <a:gd fmla="*/ 320 w 562" name="T42"/>
                  <a:gd fmla="*/ 484 h 562" name="T43"/>
                  <a:gd fmla="*/ 340 w 562" name="T44"/>
                  <a:gd fmla="*/ 478 h 562" name="T45"/>
                  <a:gd fmla="*/ 380 w 562" name="T46"/>
                  <a:gd fmla="*/ 464 h 562" name="T47"/>
                  <a:gd fmla="*/ 452 w 562" name="T48"/>
                  <a:gd fmla="*/ 506 h 562" name="T49"/>
                  <a:gd fmla="*/ 452 w 562" name="T50"/>
                  <a:gd fmla="*/ 396 h 562" name="T51"/>
                  <a:gd fmla="*/ 464 w 562" name="T52"/>
                  <a:gd fmla="*/ 378 h 562" name="T53"/>
                  <a:gd fmla="*/ 480 w 562" name="T54"/>
                  <a:gd fmla="*/ 340 h 562" name="T55"/>
                  <a:gd fmla="*/ 562 w 562" name="T56"/>
                  <a:gd fmla="*/ 320 h 562" name="T57"/>
                  <a:gd fmla="*/ 484 w 562" name="T58"/>
                  <a:gd fmla="*/ 240 h 562" name="T59"/>
                  <a:gd fmla="*/ 480 w 562" name="T60"/>
                  <a:gd fmla="*/ 220 h 562" name="T61"/>
                  <a:gd fmla="*/ 464 w 562" name="T62"/>
                  <a:gd fmla="*/ 182 h 562" name="T63"/>
                  <a:gd fmla="*/ 452 w 562" name="T64"/>
                  <a:gd fmla="*/ 164 h 562" name="T65"/>
                  <a:gd fmla="*/ 280 w 562" name="T66"/>
                  <a:gd fmla="*/ 366 h 562" name="T67"/>
                  <a:gd fmla="*/ 248 w 562" name="T68"/>
                  <a:gd fmla="*/ 360 h 562" name="T69"/>
                  <a:gd fmla="*/ 220 w 562" name="T70"/>
                  <a:gd fmla="*/ 342 h 562" name="T71"/>
                  <a:gd fmla="*/ 202 w 562" name="T72"/>
                  <a:gd fmla="*/ 314 h 562" name="T73"/>
                  <a:gd fmla="*/ 194 w 562" name="T74"/>
                  <a:gd fmla="*/ 280 h 562" name="T75"/>
                  <a:gd fmla="*/ 196 w 562" name="T76"/>
                  <a:gd fmla="*/ 262 h 562" name="T77"/>
                  <a:gd fmla="*/ 210 w 562" name="T78"/>
                  <a:gd fmla="*/ 232 h 562" name="T79"/>
                  <a:gd fmla="*/ 232 w 562" name="T80"/>
                  <a:gd fmla="*/ 210 h 562" name="T81"/>
                  <a:gd fmla="*/ 264 w 562" name="T82"/>
                  <a:gd fmla="*/ 196 h 562" name="T83"/>
                  <a:gd fmla="*/ 280 w 562" name="T84"/>
                  <a:gd fmla="*/ 194 h 562" name="T85"/>
                  <a:gd fmla="*/ 314 w 562" name="T86"/>
                  <a:gd fmla="*/ 202 h 562" name="T87"/>
                  <a:gd fmla="*/ 342 w 562" name="T88"/>
                  <a:gd fmla="*/ 220 h 562" name="T89"/>
                  <a:gd fmla="*/ 360 w 562" name="T90"/>
                  <a:gd fmla="*/ 246 h 562" name="T91"/>
                  <a:gd fmla="*/ 366 w 562" name="T92"/>
                  <a:gd fmla="*/ 280 h 562" name="T93"/>
                  <a:gd fmla="*/ 366 w 562" name="T94"/>
                  <a:gd fmla="*/ 298 h 562" name="T95"/>
                  <a:gd fmla="*/ 352 w 562" name="T96"/>
                  <a:gd fmla="*/ 328 h 562" name="T97"/>
                  <a:gd fmla="*/ 328 w 562" name="T98"/>
                  <a:gd fmla="*/ 352 h 562" name="T99"/>
                  <a:gd fmla="*/ 298 w 562" name="T100"/>
                  <a:gd fmla="*/ 364 h 562" name="T101"/>
                  <a:gd fmla="*/ 280 w 562" name="T102"/>
                  <a:gd fmla="*/ 366 h 5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62" w="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solidFill>
                <a:schemeClr val="bg1"/>
              </a:solidFill>
              <a:ln>
                <a:noFill/>
              </a:ln>
            </p:spPr>
            <p:txBody>
              <a:bodyPr anchor="t" anchorCtr="0" bIns="60960" compatLnSpc="1" lIns="121920" numCol="1" rIns="121920" tIns="60960" vert="horz" wrap="square"/>
              <a:lstStyle/>
              <a:p>
                <a:endParaRPr altLang="en-US" lang="zh-CN" sz="3200">
                  <a:solidFill>
                    <a:srgbClr val="000000"/>
                  </a:solidFill>
                </a:endParaRPr>
              </a:p>
            </p:txBody>
          </p:sp>
          <p:sp>
            <p:nvSpPr>
              <p:cNvPr id="54" name="Freeform 10"/>
              <p:cNvSpPr>
                <a:spLocks noEditPoints="1"/>
              </p:cNvSpPr>
              <p:nvPr/>
            </p:nvSpPr>
            <p:spPr bwMode="auto">
              <a:xfrm>
                <a:off x="7799014" y="2325084"/>
                <a:ext cx="567031" cy="570164"/>
              </a:xfrm>
              <a:custGeom>
                <a:gdLst>
                  <a:gd fmla="*/ 704 w 724" name="T0"/>
                  <a:gd fmla="*/ 616 h 728" name="T1"/>
                  <a:gd fmla="*/ 706 w 724" name="T2"/>
                  <a:gd fmla="*/ 616 h 728" name="T3"/>
                  <a:gd fmla="*/ 322 w 724" name="T4"/>
                  <a:gd fmla="*/ 232 h 728" name="T5"/>
                  <a:gd fmla="*/ 322 w 724" name="T6"/>
                  <a:gd fmla="*/ 50 h 728" name="T7"/>
                  <a:gd fmla="*/ 136 w 724" name="T8"/>
                  <a:gd fmla="*/ 0 h 728" name="T9"/>
                  <a:gd fmla="*/ 116 w 724" name="T10"/>
                  <a:gd fmla="*/ 20 h 728" name="T11"/>
                  <a:gd fmla="*/ 214 w 724" name="T12"/>
                  <a:gd fmla="*/ 118 h 728" name="T13"/>
                  <a:gd fmla="*/ 118 w 724" name="T14"/>
                  <a:gd fmla="*/ 214 h 728" name="T15"/>
                  <a:gd fmla="*/ 20 w 724" name="T16"/>
                  <a:gd fmla="*/ 116 h 728" name="T17"/>
                  <a:gd fmla="*/ 0 w 724" name="T18"/>
                  <a:gd fmla="*/ 136 h 728" name="T19"/>
                  <a:gd fmla="*/ 50 w 724" name="T20"/>
                  <a:gd fmla="*/ 322 h 728" name="T21"/>
                  <a:gd fmla="*/ 226 w 724" name="T22"/>
                  <a:gd fmla="*/ 322 h 728" name="T23"/>
                  <a:gd fmla="*/ 226 w 724" name="T24"/>
                  <a:gd fmla="*/ 322 h 728" name="T25"/>
                  <a:gd fmla="*/ 610 w 724" name="T26"/>
                  <a:gd fmla="*/ 710 h 728" name="T27"/>
                  <a:gd fmla="*/ 612 w 724" name="T28"/>
                  <a:gd fmla="*/ 710 h 728" name="T29"/>
                  <a:gd fmla="*/ 612 w 724" name="T30"/>
                  <a:gd fmla="*/ 710 h 728" name="T31"/>
                  <a:gd fmla="*/ 622 w 724" name="T32"/>
                  <a:gd fmla="*/ 718 h 728" name="T33"/>
                  <a:gd fmla="*/ 634 w 724" name="T34"/>
                  <a:gd fmla="*/ 724 h 728" name="T35"/>
                  <a:gd fmla="*/ 646 w 724" name="T36"/>
                  <a:gd fmla="*/ 728 h 728" name="T37"/>
                  <a:gd fmla="*/ 658 w 724" name="T38"/>
                  <a:gd fmla="*/ 728 h 728" name="T39"/>
                  <a:gd fmla="*/ 670 w 724" name="T40"/>
                  <a:gd fmla="*/ 728 h 728" name="T41"/>
                  <a:gd fmla="*/ 682 w 724" name="T42"/>
                  <a:gd fmla="*/ 724 h 728" name="T43"/>
                  <a:gd fmla="*/ 694 w 724" name="T44"/>
                  <a:gd fmla="*/ 718 h 728" name="T45"/>
                  <a:gd fmla="*/ 704 w 724" name="T46"/>
                  <a:gd fmla="*/ 710 h 728" name="T47"/>
                  <a:gd fmla="*/ 704 w 724" name="T48"/>
                  <a:gd fmla="*/ 710 h 728" name="T49"/>
                  <a:gd fmla="*/ 712 w 724" name="T50"/>
                  <a:gd fmla="*/ 700 h 728" name="T51"/>
                  <a:gd fmla="*/ 718 w 724" name="T52"/>
                  <a:gd fmla="*/ 688 h 728" name="T53"/>
                  <a:gd fmla="*/ 722 w 724" name="T54"/>
                  <a:gd fmla="*/ 676 h 728" name="T55"/>
                  <a:gd fmla="*/ 724 w 724" name="T56"/>
                  <a:gd fmla="*/ 664 h 728" name="T57"/>
                  <a:gd fmla="*/ 722 w 724" name="T58"/>
                  <a:gd fmla="*/ 652 h 728" name="T59"/>
                  <a:gd fmla="*/ 718 w 724" name="T60"/>
                  <a:gd fmla="*/ 638 h 728" name="T61"/>
                  <a:gd fmla="*/ 712 w 724" name="T62"/>
                  <a:gd fmla="*/ 628 h 728" name="T63"/>
                  <a:gd fmla="*/ 704 w 724" name="T64"/>
                  <a:gd fmla="*/ 616 h 728" name="T65"/>
                  <a:gd fmla="*/ 704 w 724" name="T66"/>
                  <a:gd fmla="*/ 616 h 728" name="T67"/>
                  <a:gd fmla="*/ 680 w 724" name="T68"/>
                  <a:gd fmla="*/ 686 h 728" name="T69"/>
                  <a:gd fmla="*/ 680 w 724" name="T70"/>
                  <a:gd fmla="*/ 686 h 728" name="T71"/>
                  <a:gd fmla="*/ 670 w 724" name="T72"/>
                  <a:gd fmla="*/ 692 h 728" name="T73"/>
                  <a:gd fmla="*/ 658 w 724" name="T74"/>
                  <a:gd fmla="*/ 694 h 728" name="T75"/>
                  <a:gd fmla="*/ 648 w 724" name="T76"/>
                  <a:gd fmla="*/ 692 h 728" name="T77"/>
                  <a:gd fmla="*/ 642 w 724" name="T78"/>
                  <a:gd fmla="*/ 690 h 728" name="T79"/>
                  <a:gd fmla="*/ 638 w 724" name="T80"/>
                  <a:gd fmla="*/ 686 h 728" name="T81"/>
                  <a:gd fmla="*/ 638 w 724" name="T82"/>
                  <a:gd fmla="*/ 686 h 728" name="T83"/>
                  <a:gd fmla="*/ 632 w 724" name="T84"/>
                  <a:gd fmla="*/ 676 h 728" name="T85"/>
                  <a:gd fmla="*/ 630 w 724" name="T86"/>
                  <a:gd fmla="*/ 664 h 728" name="T87"/>
                  <a:gd fmla="*/ 632 w 724" name="T88"/>
                  <a:gd fmla="*/ 654 h 728" name="T89"/>
                  <a:gd fmla="*/ 638 w 724" name="T90"/>
                  <a:gd fmla="*/ 644 h 728" name="T91"/>
                  <a:gd fmla="*/ 638 w 724" name="T92"/>
                  <a:gd fmla="*/ 644 h 728" name="T93"/>
                  <a:gd fmla="*/ 648 w 724" name="T94"/>
                  <a:gd fmla="*/ 638 h 728" name="T95"/>
                  <a:gd fmla="*/ 658 w 724" name="T96"/>
                  <a:gd fmla="*/ 636 h 728" name="T97"/>
                  <a:gd fmla="*/ 670 w 724" name="T98"/>
                  <a:gd fmla="*/ 638 h 728" name="T99"/>
                  <a:gd fmla="*/ 680 w 724" name="T100"/>
                  <a:gd fmla="*/ 644 h 728" name="T101"/>
                  <a:gd fmla="*/ 680 w 724" name="T102"/>
                  <a:gd fmla="*/ 644 h 728" name="T103"/>
                  <a:gd fmla="*/ 686 w 724" name="T104"/>
                  <a:gd fmla="*/ 654 h 728" name="T105"/>
                  <a:gd fmla="*/ 688 w 724" name="T106"/>
                  <a:gd fmla="*/ 664 h 728" name="T107"/>
                  <a:gd fmla="*/ 686 w 724" name="T108"/>
                  <a:gd fmla="*/ 676 h 728" name="T109"/>
                  <a:gd fmla="*/ 684 w 724" name="T110"/>
                  <a:gd fmla="*/ 680 h 728" name="T111"/>
                  <a:gd fmla="*/ 680 w 724" name="T112"/>
                  <a:gd fmla="*/ 686 h 728" name="T113"/>
                  <a:gd fmla="*/ 680 w 724" name="T114"/>
                  <a:gd fmla="*/ 686 h 72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8" w="724">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solidFill>
                <a:schemeClr val="bg1"/>
              </a:solidFill>
              <a:ln>
                <a:noFill/>
              </a:ln>
            </p:spPr>
            <p:txBody>
              <a:bodyPr anchor="t" anchorCtr="0" bIns="60960" compatLnSpc="1" lIns="121920" numCol="1" rIns="121920" tIns="60960" vert="horz" wrap="square"/>
              <a:lstStyle/>
              <a:p>
                <a:endParaRPr altLang="en-US" lang="zh-CN" sz="3200">
                  <a:solidFill>
                    <a:srgbClr val="000000"/>
                  </a:solidFill>
                </a:endParaRPr>
              </a:p>
            </p:txBody>
          </p:sp>
        </p:grpSp>
        <p:grpSp>
          <p:nvGrpSpPr>
            <p:cNvPr id="55" name="组 84"/>
            <p:cNvGrpSpPr/>
            <p:nvPr/>
          </p:nvGrpSpPr>
          <p:grpSpPr>
            <a:xfrm>
              <a:off x="15527" y="5026"/>
              <a:ext cx="962" cy="910"/>
              <a:chOff x="4321175" y="111125"/>
              <a:chExt cx="704850" cy="666750"/>
            </a:xfrm>
            <a:solidFill>
              <a:schemeClr val="bg1"/>
            </a:solidFill>
            <a:effectLst/>
          </p:grpSpPr>
          <p:sp>
            <p:nvSpPr>
              <p:cNvPr id="56" name="Freeform 34"/>
              <p:cNvSpPr>
                <a:spLocks noEditPoints="1"/>
              </p:cNvSpPr>
              <p:nvPr/>
            </p:nvSpPr>
            <p:spPr bwMode="auto">
              <a:xfrm>
                <a:off x="4321175" y="111125"/>
                <a:ext cx="704850" cy="666750"/>
              </a:xfrm>
              <a:custGeom>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b="b" l="0" r="r" t="0"/>
                <a:pathLst>
                  <a:path h="420" w="442">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anchor="t" anchorCtr="0" bIns="60960" compatLnSpc="1" lIns="121920" numCol="1" rIns="121920" tIns="60960" vert="horz" wrap="square"/>
              <a:lstStyle/>
              <a:p>
                <a:endParaRPr altLang="en-US" lang="zh-CN" sz="3200">
                  <a:solidFill>
                    <a:srgbClr val="000000"/>
                  </a:solidFill>
                </a:endParaRPr>
              </a:p>
            </p:txBody>
          </p:sp>
          <p:sp>
            <p:nvSpPr>
              <p:cNvPr id="57" name="Rectangle 35"/>
              <p:cNvSpPr>
                <a:spLocks noChangeArrowheads="1"/>
              </p:cNvSpPr>
              <p:nvPr/>
            </p:nvSpPr>
            <p:spPr bwMode="auto">
              <a:xfrm>
                <a:off x="4476750" y="276225"/>
                <a:ext cx="139700" cy="142875"/>
              </a:xfrm>
              <a:prstGeom prst="rect">
                <a:avLst/>
              </a:prstGeom>
              <a:grpFill/>
              <a:ln w="9525">
                <a:noFill/>
                <a:miter lim="800000"/>
              </a:ln>
            </p:spPr>
            <p:txBody>
              <a:bodyPr anchor="t" anchorCtr="0" bIns="60960" compatLnSpc="1" lIns="121920" numCol="1" rIns="121920" tIns="60960" vert="horz" wrap="square"/>
              <a:lstStyle/>
              <a:p>
                <a:endParaRPr altLang="en-US" lang="zh-CN" sz="3200">
                  <a:solidFill>
                    <a:srgbClr val="000000"/>
                  </a:solidFill>
                </a:endParaRPr>
              </a:p>
            </p:txBody>
          </p:sp>
          <p:sp>
            <p:nvSpPr>
              <p:cNvPr id="58" name="Rectangle 36"/>
              <p:cNvSpPr>
                <a:spLocks noChangeArrowheads="1"/>
              </p:cNvSpPr>
              <p:nvPr/>
            </p:nvSpPr>
            <p:spPr bwMode="auto">
              <a:xfrm>
                <a:off x="4667250" y="276225"/>
                <a:ext cx="203200" cy="50800"/>
              </a:xfrm>
              <a:prstGeom prst="rect">
                <a:avLst/>
              </a:prstGeom>
              <a:grpFill/>
              <a:ln w="9525">
                <a:noFill/>
                <a:miter lim="800000"/>
              </a:ln>
            </p:spPr>
            <p:txBody>
              <a:bodyPr anchor="t" anchorCtr="0" bIns="60960" compatLnSpc="1" lIns="121920" numCol="1" rIns="121920" tIns="60960" vert="horz" wrap="square"/>
              <a:lstStyle/>
              <a:p>
                <a:endParaRPr altLang="en-US" lang="zh-CN" sz="3200">
                  <a:solidFill>
                    <a:srgbClr val="000000"/>
                  </a:solidFill>
                </a:endParaRPr>
              </a:p>
            </p:txBody>
          </p:sp>
          <p:sp>
            <p:nvSpPr>
              <p:cNvPr id="59" name="Rectangle 37"/>
              <p:cNvSpPr>
                <a:spLocks noChangeArrowheads="1"/>
              </p:cNvSpPr>
              <p:nvPr/>
            </p:nvSpPr>
            <p:spPr bwMode="auto">
              <a:xfrm>
                <a:off x="4667250" y="368300"/>
                <a:ext cx="203200" cy="50800"/>
              </a:xfrm>
              <a:prstGeom prst="rect">
                <a:avLst/>
              </a:prstGeom>
              <a:grpFill/>
              <a:ln w="9525">
                <a:noFill/>
                <a:miter lim="800000"/>
              </a:ln>
            </p:spPr>
            <p:txBody>
              <a:bodyPr anchor="t" anchorCtr="0" bIns="60960" compatLnSpc="1" lIns="121920" numCol="1" rIns="121920" tIns="60960" vert="horz" wrap="square"/>
              <a:lstStyle/>
              <a:p>
                <a:endParaRPr altLang="en-US" lang="zh-CN" sz="3200">
                  <a:solidFill>
                    <a:srgbClr val="000000"/>
                  </a:solidFill>
                </a:endParaRPr>
              </a:p>
            </p:txBody>
          </p:sp>
          <p:sp>
            <p:nvSpPr>
              <p:cNvPr id="60" name="Rectangle 38"/>
              <p:cNvSpPr>
                <a:spLocks noChangeArrowheads="1"/>
              </p:cNvSpPr>
              <p:nvPr/>
            </p:nvSpPr>
            <p:spPr bwMode="auto">
              <a:xfrm>
                <a:off x="4476750" y="460375"/>
                <a:ext cx="393700" cy="50800"/>
              </a:xfrm>
              <a:prstGeom prst="rect">
                <a:avLst/>
              </a:prstGeom>
              <a:grpFill/>
              <a:ln w="9525">
                <a:noFill/>
                <a:miter lim="800000"/>
              </a:ln>
            </p:spPr>
            <p:txBody>
              <a:bodyPr anchor="t" anchorCtr="0" bIns="60960" compatLnSpc="1" lIns="121920" numCol="1" rIns="121920" tIns="60960" vert="horz" wrap="square"/>
              <a:lstStyle/>
              <a:p>
                <a:endParaRPr altLang="en-US" lang="zh-CN" sz="3200">
                  <a:solidFill>
                    <a:srgbClr val="000000"/>
                  </a:solidFill>
                </a:endParaRPr>
              </a:p>
            </p:txBody>
          </p:sp>
        </p:grpSp>
      </p:grpSp>
      <p:sp>
        <p:nvSpPr>
          <p:cNvPr id="7" name="矩形 6"/>
          <p:cNvSpPr/>
          <p:nvPr/>
        </p:nvSpPr>
        <p:spPr>
          <a:xfrm>
            <a:off x="683895" y="843280"/>
            <a:ext cx="2002155" cy="960120"/>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
        <p:nvSpPr>
          <p:cNvPr id="8" name="矩形 7"/>
          <p:cNvSpPr/>
          <p:nvPr/>
        </p:nvSpPr>
        <p:spPr>
          <a:xfrm>
            <a:off x="3563620" y="843280"/>
            <a:ext cx="2002155" cy="960120"/>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
        <p:nvSpPr>
          <p:cNvPr id="9" name="矩形 8"/>
          <p:cNvSpPr/>
          <p:nvPr/>
        </p:nvSpPr>
        <p:spPr>
          <a:xfrm>
            <a:off x="6443980" y="843280"/>
            <a:ext cx="2002155" cy="960120"/>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
        <p:nvSpPr>
          <p:cNvPr id="10" name="矩形 9"/>
          <p:cNvSpPr/>
          <p:nvPr/>
        </p:nvSpPr>
        <p:spPr>
          <a:xfrm>
            <a:off x="5147945" y="3723640"/>
            <a:ext cx="2002155" cy="960120"/>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
        <p:nvSpPr>
          <p:cNvPr id="11" name="矩形 10"/>
          <p:cNvSpPr/>
          <p:nvPr/>
        </p:nvSpPr>
        <p:spPr>
          <a:xfrm>
            <a:off x="2051685" y="3796030"/>
            <a:ext cx="2002155" cy="960120"/>
          </a:xfrm>
          <a:prstGeom prst="rect">
            <a:avLst/>
          </a:prstGeom>
        </p:spPr>
        <p:txBody>
          <a:bodyPr bIns="34290" lIns="68580" rIns="68580" tIns="34290" wrap="square">
            <a:spAutoFit/>
          </a:bodyPr>
          <a:lstStyle/>
          <a:p>
            <a:pPr>
              <a:lnSpc>
                <a:spcPct val="130000"/>
              </a:lnSpc>
            </a:pPr>
            <a:r>
              <a:rPr altLang="en-US" lang="zh-CN" sz="900">
                <a:solidFill>
                  <a:schemeClr val="bg1"/>
                </a:solidFill>
                <a:latin charset="0" typeface="微软雅黑"/>
                <a:ea charset="0" typeface="微软雅黑"/>
              </a:rPr>
              <a:t>您的内容打在这里，或者通过复制您的文本后，在此框中选择粘贴，并选择只保留您的内容打在这里，或者通过复制您的文本后，在此框中选择粘贴，并选择只保留</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400" fill="hold" id="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21"/>
                                        </p:tgtEl>
                                        <p:attrNameLst>
                                          <p:attrName>ppt_y</p:attrName>
                                        </p:attrNameLst>
                                      </p:cBhvr>
                                      <p:tavLst>
                                        <p:tav tm="0">
                                          <p:val>
                                            <p:strVal val="#ppt_y"/>
                                          </p:val>
                                        </p:tav>
                                        <p:tav tm="100000">
                                          <p:val>
                                            <p:strVal val="#ppt_y"/>
                                          </p:val>
                                        </p:tav>
                                      </p:tavLst>
                                    </p:anim>
                                    <p:anim calcmode="lin" valueType="num">
                                      <p:cBhvr>
                                        <p:cTn dur="400" fill="hold" id="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21"/>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500" id="16"/>
                                        <p:tgtEl>
                                          <p:spTgt spid="6"/>
                                        </p:tgtEl>
                                      </p:cBhvr>
                                    </p:animEffect>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42"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1000" id="26"/>
                                        <p:tgtEl>
                                          <p:spTgt spid="8"/>
                                        </p:tgtEl>
                                      </p:cBhvr>
                                    </p:animEffect>
                                    <p:anim calcmode="lin" valueType="num">
                                      <p:cBhvr>
                                        <p:cTn dur="1000" fill="hold" id="27"/>
                                        <p:tgtEl>
                                          <p:spTgt spid="8"/>
                                        </p:tgtEl>
                                        <p:attrNameLst>
                                          <p:attrName>ppt_x</p:attrName>
                                        </p:attrNameLst>
                                      </p:cBhvr>
                                      <p:tavLst>
                                        <p:tav tm="0">
                                          <p:val>
                                            <p:strVal val="#ppt_x"/>
                                          </p:val>
                                        </p:tav>
                                        <p:tav tm="100000">
                                          <p:val>
                                            <p:strVal val="#ppt_x"/>
                                          </p:val>
                                        </p:tav>
                                      </p:tavLst>
                                    </p:anim>
                                    <p:anim calcmode="lin" valueType="num">
                                      <p:cBhvr>
                                        <p:cTn dur="1000" fill="hold" id="28"/>
                                        <p:tgtEl>
                                          <p:spTgt spid="8"/>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42"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42" presetSubtype="0">
                                  <p:stCondLst>
                                    <p:cond delay="0"/>
                                  </p:stCondLst>
                                  <p:childTnLst>
                                    <p:set>
                                      <p:cBhvr>
                                        <p:cTn dur="1" fill="hold" id="37">
                                          <p:stCondLst>
                                            <p:cond delay="0"/>
                                          </p:stCondLst>
                                        </p:cTn>
                                        <p:tgtEl>
                                          <p:spTgt spid="10"/>
                                        </p:tgtEl>
                                        <p:attrNameLst>
                                          <p:attrName>style.visibility</p:attrName>
                                        </p:attrNameLst>
                                      </p:cBhvr>
                                      <p:to>
                                        <p:strVal val="visible"/>
                                      </p:to>
                                    </p:set>
                                    <p:animEffect filter="fade" transition="in">
                                      <p:cBhvr>
                                        <p:cTn dur="1000" id="38"/>
                                        <p:tgtEl>
                                          <p:spTgt spid="10"/>
                                        </p:tgtEl>
                                      </p:cBhvr>
                                    </p:animEffect>
                                    <p:anim calcmode="lin" valueType="num">
                                      <p:cBhvr>
                                        <p:cTn dur="1000" fill="hold" id="39"/>
                                        <p:tgtEl>
                                          <p:spTgt spid="10"/>
                                        </p:tgtEl>
                                        <p:attrNameLst>
                                          <p:attrName>ppt_x</p:attrName>
                                        </p:attrNameLst>
                                      </p:cBhvr>
                                      <p:tavLst>
                                        <p:tav tm="0">
                                          <p:val>
                                            <p:strVal val="#ppt_x"/>
                                          </p:val>
                                        </p:tav>
                                        <p:tav tm="100000">
                                          <p:val>
                                            <p:strVal val="#ppt_x"/>
                                          </p:val>
                                        </p:tav>
                                      </p:tavLst>
                                    </p:anim>
                                    <p:anim calcmode="lin" valueType="num">
                                      <p:cBhvr>
                                        <p:cTn dur="1000" fill="hold" id="40"/>
                                        <p:tgtEl>
                                          <p:spTgt spid="10"/>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500"/>
                            </p:stCondLst>
                            <p:childTnLst>
                              <p:par>
                                <p:cTn fill="hold" grpId="0" id="42" nodeType="afterEffect" presetClass="entr" presetID="42" presetSubtype="0">
                                  <p:stCondLst>
                                    <p:cond delay="0"/>
                                  </p:stCondLst>
                                  <p:childTnLst>
                                    <p:set>
                                      <p:cBhvr>
                                        <p:cTn dur="1" fill="hold" id="43">
                                          <p:stCondLst>
                                            <p:cond delay="0"/>
                                          </p:stCondLst>
                                        </p:cTn>
                                        <p:tgtEl>
                                          <p:spTgt spid="11"/>
                                        </p:tgtEl>
                                        <p:attrNameLst>
                                          <p:attrName>style.visibility</p:attrName>
                                        </p:attrNameLst>
                                      </p:cBhvr>
                                      <p:to>
                                        <p:strVal val="visible"/>
                                      </p:to>
                                    </p:set>
                                    <p:animEffect filter="fade" transition="in">
                                      <p:cBhvr>
                                        <p:cTn dur="1000" id="44"/>
                                        <p:tgtEl>
                                          <p:spTgt spid="11"/>
                                        </p:tgtEl>
                                      </p:cBhvr>
                                    </p:animEffect>
                                    <p:anim calcmode="lin" valueType="num">
                                      <p:cBhvr>
                                        <p:cTn dur="1000" fill="hold" id="45"/>
                                        <p:tgtEl>
                                          <p:spTgt spid="11"/>
                                        </p:tgtEl>
                                        <p:attrNameLst>
                                          <p:attrName>ppt_x</p:attrName>
                                        </p:attrNameLst>
                                      </p:cBhvr>
                                      <p:tavLst>
                                        <p:tav tm="0">
                                          <p:val>
                                            <p:strVal val="#ppt_x"/>
                                          </p:val>
                                        </p:tav>
                                        <p:tav tm="100000">
                                          <p:val>
                                            <p:strVal val="#ppt_x"/>
                                          </p:val>
                                        </p:tav>
                                      </p:tavLst>
                                    </p:anim>
                                    <p:anim calcmode="lin" valueType="num">
                                      <p:cBhvr>
                                        <p:cTn dur="1000" fill="hold" id="4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7"/>
      <p:bldP grpId="0" spid="8"/>
      <p:bldP grpId="0" spid="9"/>
      <p:bldP grpId="0" spid="10"/>
      <p:bldP grpId="0" spid="1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2" name="矩形 11"/>
          <p:cNvSpPr/>
          <p:nvPr/>
        </p:nvSpPr>
        <p:spPr>
          <a:xfrm>
            <a:off x="0" y="1851422"/>
            <a:ext cx="1979712" cy="936104"/>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flipV="1">
            <a:off x="53340" y="3042285"/>
            <a:ext cx="9054465" cy="76200"/>
            <a:chOff x="0" y="4300"/>
            <a:chExt cx="14399" cy="1474"/>
          </a:xfrm>
        </p:grpSpPr>
        <p:sp>
          <p:nvSpPr>
            <p:cNvPr id="16" name="矩形 15"/>
            <p:cNvSpPr/>
            <p:nvPr/>
          </p:nvSpPr>
          <p:spPr>
            <a:xfrm>
              <a:off x="9631" y="4300"/>
              <a:ext cx="3118" cy="1474"/>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0" y="4300"/>
              <a:ext cx="3118" cy="1474"/>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3210" y="4300"/>
              <a:ext cx="3118" cy="1474"/>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6421" y="4300"/>
              <a:ext cx="3118" cy="1474"/>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2841" y="4300"/>
              <a:ext cx="1559" cy="1474"/>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5288280" y="4371975"/>
            <a:ext cx="3679190" cy="442595"/>
            <a:chOff x="3231" y="3143"/>
            <a:chExt cx="5794" cy="697"/>
          </a:xfrm>
        </p:grpSpPr>
        <p:sp>
          <p:nvSpPr>
            <p:cNvPr id="13" name="矩形 12"/>
            <p:cNvSpPr/>
            <p:nvPr/>
          </p:nvSpPr>
          <p:spPr>
            <a:xfrm>
              <a:off x="4144" y="3143"/>
              <a:ext cx="3969" cy="652"/>
            </a:xfrm>
            <a:prstGeom prst="rect">
              <a:avLst/>
            </a:prstGeom>
            <a:solidFill>
              <a:srgbClr val="9A3E7F"/>
            </a:solidFill>
            <a:ln>
              <a:noFill/>
            </a:ln>
            <a:effectLst>
              <a:outerShdw algn="ctr" blurRad="50800" dir="5400000" dist="50800"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231" y="3318"/>
              <a:ext cx="5795" cy="522"/>
              <a:chOff x="3231" y="3318"/>
              <a:chExt cx="5795" cy="522"/>
            </a:xfrm>
          </p:grpSpPr>
          <p:grpSp>
            <p:nvGrpSpPr>
              <p:cNvPr id="20" name="组合 19"/>
              <p:cNvGrpSpPr/>
              <p:nvPr/>
            </p:nvGrpSpPr>
            <p:grpSpPr>
              <a:xfrm>
                <a:off x="7654" y="3318"/>
                <a:ext cx="1373" cy="510"/>
                <a:chOff x="7880" y="4164"/>
                <a:chExt cx="2494" cy="927"/>
              </a:xfrm>
              <a:solidFill>
                <a:srgbClr val="983E80"/>
              </a:solidFill>
            </p:grpSpPr>
            <p:sp>
              <p:nvSpPr>
                <p:cNvPr id="22" name="直角三角形 21"/>
                <p:cNvSpPr/>
                <p:nvPr/>
              </p:nvSpPr>
              <p:spPr>
                <a:xfrm flipV="1">
                  <a:off x="7880" y="4164"/>
                  <a:ext cx="2494" cy="7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直角三角形 22"/>
                <p:cNvSpPr/>
                <p:nvPr/>
              </p:nvSpPr>
              <p:spPr>
                <a:xfrm>
                  <a:off x="7880" y="4237"/>
                  <a:ext cx="2494" cy="85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a:off x="3231" y="3330"/>
                <a:ext cx="1373" cy="510"/>
                <a:chOff x="7880" y="4164"/>
                <a:chExt cx="2494" cy="927"/>
              </a:xfrm>
              <a:solidFill>
                <a:srgbClr val="983E80"/>
              </a:solidFill>
            </p:grpSpPr>
            <p:sp>
              <p:nvSpPr>
                <p:cNvPr id="25" name="直角三角形 24"/>
                <p:cNvSpPr/>
                <p:nvPr/>
              </p:nvSpPr>
              <p:spPr>
                <a:xfrm flipV="1">
                  <a:off x="7880" y="4164"/>
                  <a:ext cx="2494" cy="77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直角三角形 25"/>
                <p:cNvSpPr/>
                <p:nvPr/>
              </p:nvSpPr>
              <p:spPr>
                <a:xfrm>
                  <a:off x="7880" y="4237"/>
                  <a:ext cx="2494" cy="85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
        <p:nvSpPr>
          <p:cNvPr id="27" name="TextBox 39"/>
          <p:cNvSpPr txBox="1"/>
          <p:nvPr/>
        </p:nvSpPr>
        <p:spPr>
          <a:xfrm>
            <a:off x="2122805" y="1851660"/>
            <a:ext cx="6876415" cy="822960"/>
          </a:xfrm>
          <a:prstGeom prst="rect">
            <a:avLst/>
          </a:prstGeom>
          <a:noFill/>
        </p:spPr>
        <p:txBody>
          <a:bodyPr rtlCol="0" wrap="square">
            <a:spAutoFit/>
          </a:bodyPr>
          <a:lstStyle/>
          <a:p>
            <a:pPr algn="ctr"/>
            <a:r>
              <a:rPr altLang="en-US" b="1" lang="zh-CN" spc="160" sz="4800">
                <a:solidFill>
                  <a:schemeClr val="bg1"/>
                </a:solidFill>
                <a:effectLst>
                  <a:outerShdw algn="tl" blurRad="50800" dir="2700000" dist="38100" rotWithShape="0">
                    <a:prstClr val="black">
                      <a:alpha val="40000"/>
                    </a:prstClr>
                  </a:outerShdw>
                </a:effectLst>
                <a:latin charset="0" typeface="微软雅黑"/>
                <a:ea charset="0" typeface="微软雅黑"/>
              </a:rPr>
              <a:t>谢谢聆听 敬请指正</a:t>
            </a:r>
          </a:p>
        </p:txBody>
      </p:sp>
      <p:sp>
        <p:nvSpPr>
          <p:cNvPr id="98" name="TextBox 39"/>
          <p:cNvSpPr txBox="1"/>
          <p:nvPr/>
        </p:nvSpPr>
        <p:spPr>
          <a:xfrm>
            <a:off x="539750" y="3363595"/>
            <a:ext cx="8122920" cy="457200"/>
          </a:xfrm>
          <a:prstGeom prst="rect">
            <a:avLst/>
          </a:prstGeom>
          <a:noFill/>
        </p:spPr>
        <p:txBody>
          <a:bodyPr rtlCol="0" wrap="square">
            <a:spAutoFit/>
          </a:bodyPr>
          <a:lstStyle/>
          <a:p>
            <a:pPr algn="ctr"/>
            <a:r>
              <a:rPr altLang="en-US" b="1" lang="zh-CN" spc="160" sz="2400">
                <a:solidFill>
                  <a:srgbClr val="00C5BE"/>
                </a:solidFill>
                <a:latin charset="0" typeface="微软雅黑"/>
                <a:ea charset="0" typeface="微软雅黑"/>
                <a:sym typeface="+mn-ea"/>
              </a:rPr>
              <a:t>答辩模板/通用设计/毕业设计/学术报告通用动态模板</a:t>
            </a:r>
          </a:p>
        </p:txBody>
      </p:sp>
      <p:sp>
        <p:nvSpPr>
          <p:cNvPr id="28" name="TextBox 5"/>
          <p:cNvSpPr txBox="1"/>
          <p:nvPr/>
        </p:nvSpPr>
        <p:spPr>
          <a:xfrm>
            <a:off x="5580380" y="4443730"/>
            <a:ext cx="3183255" cy="274320"/>
          </a:xfrm>
          <a:prstGeom prst="rect">
            <a:avLst/>
          </a:prstGeom>
          <a:noFill/>
        </p:spPr>
        <p:txBody>
          <a:bodyPr rtlCol="0" wrap="square">
            <a:spAutoFit/>
          </a:bodyPr>
          <a:lstStyle/>
          <a:p>
            <a:pPr algn="ctr"/>
            <a:r>
              <a:rPr altLang="en-US" lang="zh-CN" smtClean="0" sz="1200">
                <a:solidFill>
                  <a:schemeClr val="bg1"/>
                </a:solidFill>
                <a:latin charset="-122" pitchFamily="34" typeface="微软雅黑"/>
                <a:ea charset="-122" pitchFamily="34" typeface="微软雅黑"/>
              </a:rPr>
              <a:t>答辩人：xxxxxx    导师：xxxxxx</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12"/>
                                        </p:tgtEl>
                                        <p:attrNameLst>
                                          <p:attrName>style.visibility</p:attrName>
                                        </p:attrNameLst>
                                      </p:cBhvr>
                                      <p:to>
                                        <p:strVal val="visible"/>
                                      </p:to>
                                    </p:set>
                                    <p:animEffect filter="randombar(horizontal)"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1" presetSubtype="0">
                                  <p:stCondLst>
                                    <p:cond delay="0"/>
                                  </p:stCondLst>
                                  <p:iterate type="lt">
                                    <p:tmPct val="10000"/>
                                  </p:iterate>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7"/>
                                        </p:tgtEl>
                                        <p:attrNameLst>
                                          <p:attrName>ppt_y</p:attrName>
                                        </p:attrNameLst>
                                      </p:cBhvr>
                                      <p:tavLst>
                                        <p:tav tm="0">
                                          <p:val>
                                            <p:strVal val="#ppt_y"/>
                                          </p:val>
                                        </p:tav>
                                        <p:tav tm="100000">
                                          <p:val>
                                            <p:strVal val="#ppt_y"/>
                                          </p:val>
                                        </p:tav>
                                      </p:tavLst>
                                    </p:anim>
                                    <p:anim calcmode="lin" valueType="num">
                                      <p:cBhvr>
                                        <p:cTn dur="500" fill="hold" id="14"/>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7"/>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1" id="24" nodeType="clickEffect" presetClass="entr" presetID="56" presetSubtype="0">
                                  <p:stCondLst>
                                    <p:cond delay="0"/>
                                  </p:stCondLst>
                                  <p:iterate type="lt">
                                    <p:tmPct val="10000"/>
                                  </p:iterate>
                                  <p:childTnLst>
                                    <p:set>
                                      <p:cBhvr>
                                        <p:cTn dur="1" fill="hold" id="25">
                                          <p:stCondLst>
                                            <p:cond delay="0"/>
                                          </p:stCondLst>
                                        </p:cTn>
                                        <p:tgtEl>
                                          <p:spTgt spid="98"/>
                                        </p:tgtEl>
                                        <p:attrNameLst>
                                          <p:attrName>style.visibility</p:attrName>
                                        </p:attrNameLst>
                                      </p:cBhvr>
                                      <p:to>
                                        <p:strVal val="visible"/>
                                      </p:to>
                                    </p:set>
                                    <p:anim by="(-#ppt_w*2)" calcmode="lin" valueType="num">
                                      <p:cBhvr rctx="PPT">
                                        <p:cTn autoRev="1" dur="500" fill="hold" id="26">
                                          <p:stCondLst>
                                            <p:cond delay="0"/>
                                          </p:stCondLst>
                                        </p:cTn>
                                        <p:tgtEl>
                                          <p:spTgt spid="98"/>
                                        </p:tgtEl>
                                        <p:attrNameLst>
                                          <p:attrName>ppt_w</p:attrName>
                                        </p:attrNameLst>
                                      </p:cBhvr>
                                    </p:anim>
                                    <p:anim by="(#ppt_w*0.50)" calcmode="lin" valueType="num">
                                      <p:cBhvr>
                                        <p:cTn autoRev="1" decel="50000" dur="500" fill="hold" id="27">
                                          <p:stCondLst>
                                            <p:cond delay="0"/>
                                          </p:stCondLst>
                                        </p:cTn>
                                        <p:tgtEl>
                                          <p:spTgt spid="98"/>
                                        </p:tgtEl>
                                        <p:attrNameLst>
                                          <p:attrName>ppt_x</p:attrName>
                                        </p:attrNameLst>
                                      </p:cBhvr>
                                    </p:anim>
                                    <p:anim calcmode="lin" from="(-#ppt_h/2)" to="(#ppt_y)" valueType="num">
                                      <p:cBhvr>
                                        <p:cTn dur="1000" fill="hold" id="28">
                                          <p:stCondLst>
                                            <p:cond delay="0"/>
                                          </p:stCondLst>
                                        </p:cTn>
                                        <p:tgtEl>
                                          <p:spTgt spid="98"/>
                                        </p:tgtEl>
                                        <p:attrNameLst>
                                          <p:attrName>ppt_y</p:attrName>
                                        </p:attrNameLst>
                                      </p:cBhvr>
                                    </p:anim>
                                    <p:animRot by="21600000">
                                      <p:cBhvr>
                                        <p:cTn dur="1000" fill="hold" id="29">
                                          <p:stCondLst>
                                            <p:cond delay="0"/>
                                          </p:stCondLst>
                                        </p:cTn>
                                        <p:tgtEl>
                                          <p:spTgt spid="98"/>
                                        </p:tgtEl>
                                        <p:attrNameLst>
                                          <p:attrName>r</p:attrName>
                                        </p:attrNameLst>
                                      </p:cBhvr>
                                    </p:animRo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53" presetSubtype="0">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p:cTn dur="500" fill="hold" id="34"/>
                                        <p:tgtEl>
                                          <p:spTgt spid="14"/>
                                        </p:tgtEl>
                                        <p:attrNameLst>
                                          <p:attrName>ppt_w</p:attrName>
                                        </p:attrNameLst>
                                      </p:cBhvr>
                                      <p:tavLst>
                                        <p:tav tm="0">
                                          <p:val>
                                            <p:fltVal val="0"/>
                                          </p:val>
                                        </p:tav>
                                        <p:tav tm="100000">
                                          <p:val>
                                            <p:strVal val="#ppt_w"/>
                                          </p:val>
                                        </p:tav>
                                      </p:tavLst>
                                    </p:anim>
                                    <p:anim calcmode="lin" valueType="num">
                                      <p:cBhvr>
                                        <p:cTn dur="500" fill="hold" id="35"/>
                                        <p:tgtEl>
                                          <p:spTgt spid="14"/>
                                        </p:tgtEl>
                                        <p:attrNameLst>
                                          <p:attrName>ppt_h</p:attrName>
                                        </p:attrNameLst>
                                      </p:cBhvr>
                                      <p:tavLst>
                                        <p:tav tm="0">
                                          <p:val>
                                            <p:fltVal val="0"/>
                                          </p:val>
                                        </p:tav>
                                        <p:tav tm="100000">
                                          <p:val>
                                            <p:strVal val="#ppt_h"/>
                                          </p:val>
                                        </p:tav>
                                      </p:tavLst>
                                    </p:anim>
                                    <p:animEffect filter="fade" transition="in">
                                      <p:cBhvr>
                                        <p:cTn dur="500" id="36"/>
                                        <p:tgtEl>
                                          <p:spTgt spid="14"/>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4" presetSubtype="10">
                                  <p:stCondLst>
                                    <p:cond delay="0"/>
                                  </p:stCondLst>
                                  <p:childTnLst>
                                    <p:set>
                                      <p:cBhvr>
                                        <p:cTn dur="1" fill="hold" id="40">
                                          <p:stCondLst>
                                            <p:cond delay="0"/>
                                          </p:stCondLst>
                                        </p:cTn>
                                        <p:tgtEl>
                                          <p:spTgt spid="28"/>
                                        </p:tgtEl>
                                        <p:attrNameLst>
                                          <p:attrName>style.visibility</p:attrName>
                                        </p:attrNameLst>
                                      </p:cBhvr>
                                      <p:to>
                                        <p:strVal val="visible"/>
                                      </p:to>
                                    </p:set>
                                    <p:animEffect filter="randombar(horizontal)" transition="in">
                                      <p:cBhvr>
                                        <p:cTn dur="500" id="4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7"/>
      <p:bldP grpId="1" spid="98"/>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1" y="1995686"/>
            <a:ext cx="1295637" cy="1152127"/>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 name="矩形 5"/>
          <p:cNvSpPr/>
          <p:nvPr/>
        </p:nvSpPr>
        <p:spPr>
          <a:xfrm>
            <a:off x="2736540" y="1995687"/>
            <a:ext cx="6407460" cy="1152126"/>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7" name="TextBox 6"/>
          <p:cNvSpPr txBox="1"/>
          <p:nvPr/>
        </p:nvSpPr>
        <p:spPr>
          <a:xfrm>
            <a:off x="2915816" y="2067694"/>
            <a:ext cx="1872208" cy="944880"/>
          </a:xfrm>
          <a:prstGeom prst="rect">
            <a:avLst/>
          </a:prstGeom>
          <a:noFill/>
        </p:spPr>
        <p:txBody>
          <a:bodyPr rtlCol="0" wrap="square">
            <a:spAutoFit/>
          </a:bodyPr>
          <a:lstStyle/>
          <a:p>
            <a:r>
              <a:rPr altLang="zh-CN" lang="en-US" smtClean="0" sz="2800">
                <a:solidFill>
                  <a:schemeClr val="bg1"/>
                </a:solidFill>
                <a:latin charset="0" pitchFamily="2" typeface="8Pin Matrix"/>
              </a:rPr>
              <a:t>PART ONE</a:t>
            </a:r>
          </a:p>
        </p:txBody>
      </p:sp>
      <p:sp>
        <p:nvSpPr>
          <p:cNvPr id="38" name="TextBox 37"/>
          <p:cNvSpPr txBox="1"/>
          <p:nvPr/>
        </p:nvSpPr>
        <p:spPr>
          <a:xfrm>
            <a:off x="4428490" y="1995805"/>
            <a:ext cx="4264660" cy="1097280"/>
          </a:xfrm>
          <a:prstGeom prst="rect">
            <a:avLst/>
          </a:prstGeom>
          <a:noFill/>
          <a:ln w="9525">
            <a:noFill/>
            <a:miter/>
          </a:ln>
        </p:spPr>
        <p:txBody>
          <a:bodyPr wrap="square">
            <a:spAutoFit/>
          </a:bodyPr>
          <a:lstStyle/>
          <a:p>
            <a:pPr algn="ctr" eaLnBrk="1" hangingPunct="1" lvl="0"/>
            <a:r>
              <a:rPr altLang="en-US" b="1" lang="zh-CN" sz="6600">
                <a:solidFill>
                  <a:schemeClr val="bg1"/>
                </a:solidFill>
                <a:latin charset="-122" pitchFamily="34" typeface="微软雅黑"/>
                <a:ea charset="-122" pitchFamily="34" typeface="微软雅黑"/>
              </a:rPr>
              <a:t>绪   论</a:t>
            </a:r>
          </a:p>
        </p:txBody>
      </p:sp>
      <p:sp>
        <p:nvSpPr>
          <p:cNvPr id="35" name="Freeform 33"/>
          <p:cNvSpPr>
            <a:spLocks noEditPoints="1"/>
          </p:cNvSpPr>
          <p:nvPr/>
        </p:nvSpPr>
        <p:spPr>
          <a:xfrm>
            <a:off x="1332230" y="1995488"/>
            <a:ext cx="1279525" cy="1362075"/>
          </a:xfrm>
          <a:custGeom>
            <a:cxnLst>
              <a:cxn ang="0">
                <a:pos x="975103" y="296832"/>
              </a:cxn>
              <a:cxn ang="0">
                <a:pos x="953698" y="146022"/>
              </a:cxn>
              <a:cxn ang="0">
                <a:pos x="1046452" y="390190"/>
              </a:cxn>
              <a:cxn ang="0">
                <a:pos x="520848" y="457217"/>
              </a:cxn>
              <a:cxn ang="0">
                <a:pos x="1046452" y="390190"/>
              </a:cxn>
              <a:cxn ang="0">
                <a:pos x="520848" y="536212"/>
              </a:cxn>
              <a:cxn ang="0">
                <a:pos x="1046452" y="605633"/>
              </a:cxn>
              <a:cxn ang="0">
                <a:pos x="1046452" y="694203"/>
              </a:cxn>
              <a:cxn ang="0">
                <a:pos x="875214" y="763624"/>
              </a:cxn>
              <a:cxn ang="0">
                <a:pos x="1046452" y="694203"/>
              </a:cxn>
              <a:cxn ang="0">
                <a:pos x="520848" y="239380"/>
              </a:cxn>
              <a:cxn ang="0">
                <a:pos x="818135" y="306407"/>
              </a:cxn>
              <a:cxn ang="0">
                <a:pos x="397176" y="1122695"/>
              </a:cxn>
              <a:cxn ang="0">
                <a:pos x="604088" y="1003004"/>
              </a:cxn>
              <a:cxn ang="0">
                <a:pos x="397176" y="1122695"/>
              </a:cxn>
              <a:cxn ang="0">
                <a:pos x="259235" y="919221"/>
              </a:cxn>
              <a:cxn ang="0">
                <a:pos x="473282" y="1024549"/>
              </a:cxn>
              <a:cxn ang="0">
                <a:pos x="499443" y="780380"/>
              </a:cxn>
              <a:cxn ang="0">
                <a:pos x="223560" y="576907"/>
              </a:cxn>
              <a:cxn ang="0">
                <a:pos x="145076" y="440460"/>
              </a:cxn>
              <a:cxn ang="0">
                <a:pos x="16648" y="569726"/>
              </a:cxn>
              <a:cxn ang="0">
                <a:pos x="166481" y="933584"/>
              </a:cxn>
              <a:cxn ang="0">
                <a:pos x="80862" y="655903"/>
              </a:cxn>
              <a:cxn ang="0">
                <a:pos x="111780" y="576907"/>
              </a:cxn>
              <a:cxn ang="0">
                <a:pos x="278261" y="481155"/>
              </a:cxn>
              <a:cxn ang="0">
                <a:pos x="998886" y="0"/>
              </a:cxn>
              <a:cxn ang="0">
                <a:pos x="304422" y="179535"/>
              </a:cxn>
              <a:cxn ang="0">
                <a:pos x="437607" y="567332"/>
              </a:cxn>
              <a:cxn ang="0">
                <a:pos x="480416" y="136447"/>
              </a:cxn>
              <a:cxn ang="0">
                <a:pos x="891862" y="325557"/>
              </a:cxn>
              <a:cxn ang="0">
                <a:pos x="1146340" y="359071"/>
              </a:cxn>
              <a:cxn ang="0">
                <a:pos x="1101153" y="1065243"/>
              </a:cxn>
              <a:cxn ang="0">
                <a:pos x="725381" y="1199296"/>
              </a:cxn>
              <a:cxn ang="0">
                <a:pos x="1279525" y="1019761"/>
              </a:cxn>
              <a:cxn ang="0">
                <a:pos x="998886" y="0"/>
              </a:cxn>
            </a:cxnLst>
            <a:rect b="0" l="0" r="0" t="0"/>
            <a:pathLst>
              <a:path h="569" w="538">
                <a:moveTo>
                  <a:pt x="465" y="124"/>
                </a:moveTo>
                <a:lnTo>
                  <a:pt x="410" y="124"/>
                </a:lnTo>
                <a:cubicBezTo>
                  <a:pt x="405" y="124"/>
                  <a:pt x="401" y="120"/>
                  <a:pt x="401" y="115"/>
                </a:cubicBezTo>
                <a:lnTo>
                  <a:pt x="401" y="61"/>
                </a:lnTo>
                <a:lnTo>
                  <a:pt x="465" y="124"/>
                </a:lnTo>
                <a:close/>
                <a:moveTo>
                  <a:pt x="440" y="163"/>
                </a:moveTo>
                <a:lnTo>
                  <a:pt x="219" y="163"/>
                </a:lnTo>
                <a:lnTo>
                  <a:pt x="219" y="191"/>
                </a:lnTo>
                <a:lnTo>
                  <a:pt x="440" y="191"/>
                </a:lnTo>
                <a:lnTo>
                  <a:pt x="440" y="163"/>
                </a:lnTo>
                <a:close/>
                <a:moveTo>
                  <a:pt x="440" y="224"/>
                </a:moveTo>
                <a:lnTo>
                  <a:pt x="219" y="224"/>
                </a:lnTo>
                <a:lnTo>
                  <a:pt x="219" y="253"/>
                </a:lnTo>
                <a:lnTo>
                  <a:pt x="440" y="253"/>
                </a:lnTo>
                <a:lnTo>
                  <a:pt x="440" y="224"/>
                </a:lnTo>
                <a:close/>
                <a:moveTo>
                  <a:pt x="440" y="290"/>
                </a:moveTo>
                <a:lnTo>
                  <a:pt x="368" y="290"/>
                </a:lnTo>
                <a:lnTo>
                  <a:pt x="368" y="319"/>
                </a:lnTo>
                <a:lnTo>
                  <a:pt x="440" y="319"/>
                </a:lnTo>
                <a:lnTo>
                  <a:pt x="440" y="290"/>
                </a:lnTo>
                <a:close/>
                <a:moveTo>
                  <a:pt x="344" y="100"/>
                </a:moveTo>
                <a:lnTo>
                  <a:pt x="219" y="100"/>
                </a:lnTo>
                <a:lnTo>
                  <a:pt x="219" y="128"/>
                </a:lnTo>
                <a:lnTo>
                  <a:pt x="344" y="128"/>
                </a:lnTo>
                <a:lnTo>
                  <a:pt x="344" y="100"/>
                </a:lnTo>
                <a:close/>
                <a:moveTo>
                  <a:pt x="167" y="469"/>
                </a:moveTo>
                <a:cubicBezTo>
                  <a:pt x="217" y="529"/>
                  <a:pt x="267" y="569"/>
                  <a:pt x="278" y="562"/>
                </a:cubicBezTo>
                <a:cubicBezTo>
                  <a:pt x="290" y="556"/>
                  <a:pt x="281" y="492"/>
                  <a:pt x="254" y="419"/>
                </a:cubicBezTo>
                <a:cubicBezTo>
                  <a:pt x="240" y="428"/>
                  <a:pt x="226" y="437"/>
                  <a:pt x="211" y="446"/>
                </a:cubicBezTo>
                <a:cubicBezTo>
                  <a:pt x="197" y="454"/>
                  <a:pt x="182" y="461"/>
                  <a:pt x="167" y="469"/>
                </a:cubicBezTo>
                <a:close/>
                <a:moveTo>
                  <a:pt x="52" y="262"/>
                </a:moveTo>
                <a:cubicBezTo>
                  <a:pt x="62" y="296"/>
                  <a:pt x="82" y="337"/>
                  <a:pt x="109" y="384"/>
                </a:cubicBezTo>
                <a:cubicBezTo>
                  <a:pt x="122" y="408"/>
                  <a:pt x="138" y="431"/>
                  <a:pt x="154" y="452"/>
                </a:cubicBezTo>
                <a:cubicBezTo>
                  <a:pt x="169" y="445"/>
                  <a:pt x="184" y="437"/>
                  <a:pt x="199" y="428"/>
                </a:cubicBezTo>
                <a:cubicBezTo>
                  <a:pt x="215" y="420"/>
                  <a:pt x="230" y="409"/>
                  <a:pt x="246" y="399"/>
                </a:cubicBezTo>
                <a:cubicBezTo>
                  <a:pt x="236" y="375"/>
                  <a:pt x="224" y="350"/>
                  <a:pt x="210" y="326"/>
                </a:cubicBezTo>
                <a:cubicBezTo>
                  <a:pt x="183" y="279"/>
                  <a:pt x="157" y="241"/>
                  <a:pt x="133" y="216"/>
                </a:cubicBezTo>
                <a:cubicBezTo>
                  <a:pt x="120" y="224"/>
                  <a:pt x="108" y="233"/>
                  <a:pt x="94" y="241"/>
                </a:cubicBezTo>
                <a:cubicBezTo>
                  <a:pt x="80" y="249"/>
                  <a:pt x="66" y="255"/>
                  <a:pt x="52" y="262"/>
                </a:cubicBezTo>
                <a:close/>
                <a:moveTo>
                  <a:pt x="61" y="184"/>
                </a:moveTo>
                <a:cubicBezTo>
                  <a:pt x="53" y="188"/>
                  <a:pt x="48" y="196"/>
                  <a:pt x="46" y="206"/>
                </a:cubicBezTo>
                <a:cubicBezTo>
                  <a:pt x="32" y="210"/>
                  <a:pt x="17" y="220"/>
                  <a:pt x="7" y="238"/>
                </a:cubicBezTo>
                <a:cubicBezTo>
                  <a:pt x="0" y="254"/>
                  <a:pt x="3" y="277"/>
                  <a:pt x="12" y="294"/>
                </a:cubicBezTo>
                <a:cubicBezTo>
                  <a:pt x="29" y="323"/>
                  <a:pt x="51" y="360"/>
                  <a:pt x="70" y="390"/>
                </a:cubicBezTo>
                <a:cubicBezTo>
                  <a:pt x="82" y="395"/>
                  <a:pt x="80" y="369"/>
                  <a:pt x="75" y="362"/>
                </a:cubicBezTo>
                <a:cubicBezTo>
                  <a:pt x="60" y="339"/>
                  <a:pt x="46" y="316"/>
                  <a:pt x="34" y="274"/>
                </a:cubicBezTo>
                <a:cubicBezTo>
                  <a:pt x="31" y="254"/>
                  <a:pt x="40" y="245"/>
                  <a:pt x="46" y="236"/>
                </a:cubicBezTo>
                <a:cubicBezTo>
                  <a:pt x="47" y="238"/>
                  <a:pt x="47" y="239"/>
                  <a:pt x="47" y="241"/>
                </a:cubicBezTo>
                <a:cubicBezTo>
                  <a:pt x="59" y="236"/>
                  <a:pt x="71" y="230"/>
                  <a:pt x="83" y="224"/>
                </a:cubicBezTo>
                <a:cubicBezTo>
                  <a:pt x="95" y="217"/>
                  <a:pt x="106" y="209"/>
                  <a:pt x="117" y="201"/>
                </a:cubicBezTo>
                <a:cubicBezTo>
                  <a:pt x="95" y="182"/>
                  <a:pt x="76" y="175"/>
                  <a:pt x="61" y="184"/>
                </a:cubicBezTo>
                <a:close/>
                <a:moveTo>
                  <a:pt x="420" y="0"/>
                </a:moveTo>
                <a:lnTo>
                  <a:pt x="202" y="0"/>
                </a:lnTo>
                <a:cubicBezTo>
                  <a:pt x="161" y="0"/>
                  <a:pt x="128" y="34"/>
                  <a:pt x="128" y="75"/>
                </a:cubicBezTo>
                <a:lnTo>
                  <a:pt x="128" y="175"/>
                </a:lnTo>
                <a:cubicBezTo>
                  <a:pt x="152" y="194"/>
                  <a:pt x="166" y="211"/>
                  <a:pt x="184" y="237"/>
                </a:cubicBezTo>
                <a:lnTo>
                  <a:pt x="184" y="75"/>
                </a:lnTo>
                <a:cubicBezTo>
                  <a:pt x="184" y="65"/>
                  <a:pt x="192" y="57"/>
                  <a:pt x="202" y="57"/>
                </a:cubicBezTo>
                <a:lnTo>
                  <a:pt x="375" y="57"/>
                </a:lnTo>
                <a:lnTo>
                  <a:pt x="375" y="136"/>
                </a:lnTo>
                <a:cubicBezTo>
                  <a:pt x="375" y="144"/>
                  <a:pt x="382" y="150"/>
                  <a:pt x="389" y="150"/>
                </a:cubicBezTo>
                <a:lnTo>
                  <a:pt x="482" y="150"/>
                </a:lnTo>
                <a:lnTo>
                  <a:pt x="482" y="426"/>
                </a:lnTo>
                <a:cubicBezTo>
                  <a:pt x="482" y="437"/>
                  <a:pt x="474" y="445"/>
                  <a:pt x="463" y="445"/>
                </a:cubicBezTo>
                <a:lnTo>
                  <a:pt x="290" y="445"/>
                </a:lnTo>
                <a:cubicBezTo>
                  <a:pt x="296" y="463"/>
                  <a:pt x="301" y="482"/>
                  <a:pt x="305" y="501"/>
                </a:cubicBezTo>
                <a:lnTo>
                  <a:pt x="463" y="501"/>
                </a:lnTo>
                <a:cubicBezTo>
                  <a:pt x="505" y="501"/>
                  <a:pt x="538" y="468"/>
                  <a:pt x="538" y="426"/>
                </a:cubicBezTo>
                <a:lnTo>
                  <a:pt x="538" y="119"/>
                </a:lnTo>
                <a:lnTo>
                  <a:pt x="420" y="0"/>
                </a:lnTo>
                <a:close/>
              </a:path>
            </a:pathLst>
          </a:custGeom>
          <a:solidFill>
            <a:schemeClr val="bg1"/>
          </a:solidFill>
          <a:ln w="9525">
            <a:noFill/>
          </a:ln>
        </p:spPr>
        <p:txBody>
          <a:bodyPr/>
          <a:lstStyle/>
          <a:p>
            <a:endParaRPr altLang="en-US" lang="zh-CN"/>
          </a:p>
        </p:txBody>
      </p:sp>
      <p:grpSp>
        <p:nvGrpSpPr>
          <p:cNvPr id="3" name="组合 2"/>
          <p:cNvGrpSpPr/>
          <p:nvPr/>
        </p:nvGrpSpPr>
        <p:grpSpPr>
          <a:xfrm>
            <a:off x="3773170" y="3220085"/>
            <a:ext cx="5245735" cy="1129665"/>
            <a:chOff x="5942" y="5071"/>
            <a:chExt cx="8261" cy="1779"/>
          </a:xfrm>
        </p:grpSpPr>
        <p:sp>
          <p:nvSpPr>
            <p:cNvPr id="37" name="Freeform 21"/>
            <p:cNvSpPr>
              <a:spLocks noEditPoints="1"/>
            </p:cNvSpPr>
            <p:nvPr/>
          </p:nvSpPr>
          <p:spPr bwMode="auto">
            <a:xfrm>
              <a:off x="5942" y="5151"/>
              <a:ext cx="420" cy="423"/>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41" name="TextBox 40"/>
            <p:cNvSpPr txBox="1"/>
            <p:nvPr/>
          </p:nvSpPr>
          <p:spPr>
            <a:xfrm>
              <a:off x="6407" y="5071"/>
              <a:ext cx="3585" cy="528"/>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研究背景</a:t>
              </a:r>
            </a:p>
          </p:txBody>
        </p:sp>
        <p:sp>
          <p:nvSpPr>
            <p:cNvPr id="42" name="Freeform 21"/>
            <p:cNvSpPr>
              <a:spLocks noEditPoints="1"/>
            </p:cNvSpPr>
            <p:nvPr/>
          </p:nvSpPr>
          <p:spPr bwMode="auto">
            <a:xfrm>
              <a:off x="10154" y="5151"/>
              <a:ext cx="420" cy="423"/>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43" name="TextBox 42"/>
            <p:cNvSpPr txBox="1"/>
            <p:nvPr/>
          </p:nvSpPr>
          <p:spPr>
            <a:xfrm>
              <a:off x="10619" y="5071"/>
              <a:ext cx="3585" cy="528"/>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参考文献</a:t>
              </a:r>
            </a:p>
          </p:txBody>
        </p:sp>
        <p:sp>
          <p:nvSpPr>
            <p:cNvPr id="44" name="Freeform 21"/>
            <p:cNvSpPr>
              <a:spLocks noEditPoints="1"/>
            </p:cNvSpPr>
            <p:nvPr/>
          </p:nvSpPr>
          <p:spPr bwMode="auto">
            <a:xfrm>
              <a:off x="5942" y="5731"/>
              <a:ext cx="420" cy="423"/>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45" name="TextBox 44"/>
            <p:cNvSpPr txBox="1"/>
            <p:nvPr/>
          </p:nvSpPr>
          <p:spPr>
            <a:xfrm>
              <a:off x="6407" y="5651"/>
              <a:ext cx="3585" cy="528"/>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国内外相关研究状况</a:t>
              </a:r>
            </a:p>
          </p:txBody>
        </p:sp>
        <p:sp>
          <p:nvSpPr>
            <p:cNvPr id="46" name="Freeform 21"/>
            <p:cNvSpPr>
              <a:spLocks noEditPoints="1"/>
            </p:cNvSpPr>
            <p:nvPr/>
          </p:nvSpPr>
          <p:spPr bwMode="auto">
            <a:xfrm>
              <a:off x="10154" y="5731"/>
              <a:ext cx="420" cy="423"/>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47" name="TextBox 46"/>
            <p:cNvSpPr txBox="1"/>
            <p:nvPr/>
          </p:nvSpPr>
          <p:spPr>
            <a:xfrm>
              <a:off x="10619" y="5651"/>
              <a:ext cx="3585" cy="528"/>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主要贡献与创新</a:t>
              </a:r>
            </a:p>
          </p:txBody>
        </p:sp>
        <p:sp>
          <p:nvSpPr>
            <p:cNvPr id="48" name="Freeform 21"/>
            <p:cNvSpPr>
              <a:spLocks noEditPoints="1"/>
            </p:cNvSpPr>
            <p:nvPr/>
          </p:nvSpPr>
          <p:spPr bwMode="auto">
            <a:xfrm>
              <a:off x="5942" y="6376"/>
              <a:ext cx="420" cy="423"/>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49" name="TextBox 48"/>
            <p:cNvSpPr txBox="1"/>
            <p:nvPr/>
          </p:nvSpPr>
          <p:spPr>
            <a:xfrm>
              <a:off x="6407" y="6296"/>
              <a:ext cx="3585" cy="528"/>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研究意义</a:t>
              </a:r>
            </a:p>
          </p:txBody>
        </p:sp>
      </p:gr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6"/>
                                        </p:tgtEl>
                                        <p:attrNameLst>
                                          <p:attrName>style.visibility</p:attrName>
                                        </p:attrNameLst>
                                      </p:cBhvr>
                                      <p:to>
                                        <p:strVal val="visible"/>
                                      </p:to>
                                    </p:set>
                                    <p:animEffect filter="randombar(horizontal)" transition="in">
                                      <p:cBhvr>
                                        <p:cTn dur="500" id="10"/>
                                        <p:tgtEl>
                                          <p:spTgt spid="6"/>
                                        </p:tgtEl>
                                      </p:cBhvr>
                                    </p:animEffect>
                                  </p:childTnLst>
                                </p:cTn>
                              </p:par>
                            </p:childTnLst>
                          </p:cTn>
                        </p:par>
                        <p:par>
                          <p:cTn fill="hold" id="11" nodeType="afterGroup">
                            <p:stCondLst>
                              <p:cond delay="500"/>
                            </p:stCondLst>
                            <p:childTnLst>
                              <p:par>
                                <p:cTn fill="hold" id="12" nodeType="afterEffect" presetClass="entr" presetID="31" presetSubtype="0">
                                  <p:stCondLst>
                                    <p:cond delay="0"/>
                                  </p:stCondLst>
                                  <p:childTnLst>
                                    <p:set>
                                      <p:cBhvr>
                                        <p:cTn dur="1" fill="hold" id="13">
                                          <p:stCondLst>
                                            <p:cond delay="0"/>
                                          </p:stCondLst>
                                        </p:cTn>
                                        <p:tgtEl>
                                          <p:spTgt spid="35"/>
                                        </p:tgtEl>
                                        <p:attrNameLst>
                                          <p:attrName>style.visibility</p:attrName>
                                        </p:attrNameLst>
                                      </p:cBhvr>
                                      <p:to>
                                        <p:strVal val="visible"/>
                                      </p:to>
                                    </p:set>
                                    <p:anim calcmode="lin" valueType="num">
                                      <p:cBhvr>
                                        <p:cTn dur="500" fill="hold" id="14"/>
                                        <p:tgtEl>
                                          <p:spTgt spid="35"/>
                                        </p:tgtEl>
                                        <p:attrNameLst>
                                          <p:attrName>ppt_w</p:attrName>
                                        </p:attrNameLst>
                                      </p:cBhvr>
                                      <p:tavLst>
                                        <p:tav tm="0">
                                          <p:val>
                                            <p:fltVal val="0"/>
                                          </p:val>
                                        </p:tav>
                                        <p:tav tm="100000">
                                          <p:val>
                                            <p:strVal val="#ppt_w"/>
                                          </p:val>
                                        </p:tav>
                                      </p:tavLst>
                                    </p:anim>
                                    <p:anim calcmode="lin" valueType="num">
                                      <p:cBhvr>
                                        <p:cTn dur="500" fill="hold" id="15"/>
                                        <p:tgtEl>
                                          <p:spTgt spid="35"/>
                                        </p:tgtEl>
                                        <p:attrNameLst>
                                          <p:attrName>ppt_h</p:attrName>
                                        </p:attrNameLst>
                                      </p:cBhvr>
                                      <p:tavLst>
                                        <p:tav tm="0">
                                          <p:val>
                                            <p:fltVal val="0"/>
                                          </p:val>
                                        </p:tav>
                                        <p:tav tm="100000">
                                          <p:val>
                                            <p:strVal val="#ppt_h"/>
                                          </p:val>
                                        </p:tav>
                                      </p:tavLst>
                                    </p:anim>
                                    <p:anim calcmode="lin" valueType="num">
                                      <p:cBhvr>
                                        <p:cTn dur="500" fill="hold" id="16"/>
                                        <p:tgtEl>
                                          <p:spTgt spid="35"/>
                                        </p:tgtEl>
                                        <p:attrNameLst>
                                          <p:attrName>style.rotation</p:attrName>
                                        </p:attrNameLst>
                                      </p:cBhvr>
                                      <p:tavLst>
                                        <p:tav tm="0">
                                          <p:val>
                                            <p:fltVal val="90"/>
                                          </p:val>
                                        </p:tav>
                                        <p:tav tm="100000">
                                          <p:val>
                                            <p:fltVal val="0"/>
                                          </p:val>
                                        </p:tav>
                                      </p:tavLst>
                                    </p:anim>
                                    <p:animEffect filter="fade" transition="in">
                                      <p:cBhvr>
                                        <p:cTn dur="500" id="17"/>
                                        <p:tgtEl>
                                          <p:spTgt spid="35"/>
                                        </p:tgtEl>
                                      </p:cBhvr>
                                    </p:animEffect>
                                  </p:childTnLst>
                                </p:cTn>
                              </p:par>
                            </p:childTnLst>
                          </p:cTn>
                        </p:par>
                        <p:par>
                          <p:cTn fill="hold" id="18" nodeType="afterGroup">
                            <p:stCondLst>
                              <p:cond delay="10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38"/>
                                        </p:tgtEl>
                                        <p:attrNameLst>
                                          <p:attrName>style.visibility</p:attrName>
                                        </p:attrNameLst>
                                      </p:cBhvr>
                                      <p:to>
                                        <p:strVal val="visible"/>
                                      </p:to>
                                    </p:set>
                                    <p:anim by="(-#ppt_w*2)" calcmode="lin" valueType="num">
                                      <p:cBhvr rctx="PPT">
                                        <p:cTn autoRev="1" dur="400" fill="hold" id="21">
                                          <p:stCondLst>
                                            <p:cond delay="0"/>
                                          </p:stCondLst>
                                        </p:cTn>
                                        <p:tgtEl>
                                          <p:spTgt spid="38"/>
                                        </p:tgtEl>
                                        <p:attrNameLst>
                                          <p:attrName>ppt_w</p:attrName>
                                        </p:attrNameLst>
                                      </p:cBhvr>
                                    </p:anim>
                                    <p:anim by="(#ppt_w*0.50)" calcmode="lin" valueType="num">
                                      <p:cBhvr>
                                        <p:cTn autoRev="1" decel="50000" dur="400" fill="hold" id="22">
                                          <p:stCondLst>
                                            <p:cond delay="0"/>
                                          </p:stCondLst>
                                        </p:cTn>
                                        <p:tgtEl>
                                          <p:spTgt spid="38"/>
                                        </p:tgtEl>
                                        <p:attrNameLst>
                                          <p:attrName>ppt_x</p:attrName>
                                        </p:attrNameLst>
                                      </p:cBhvr>
                                    </p:anim>
                                    <p:anim calcmode="lin" from="(-#ppt_h/2)" to="(#ppt_y)" valueType="num">
                                      <p:cBhvr>
                                        <p:cTn dur="800" fill="hold" id="23">
                                          <p:stCondLst>
                                            <p:cond delay="0"/>
                                          </p:stCondLst>
                                        </p:cTn>
                                        <p:tgtEl>
                                          <p:spTgt spid="38"/>
                                        </p:tgtEl>
                                        <p:attrNameLst>
                                          <p:attrName>ppt_y</p:attrName>
                                        </p:attrNameLst>
                                      </p:cBhvr>
                                    </p:anim>
                                    <p:animRot by="21600000">
                                      <p:cBhvr>
                                        <p:cTn dur="800" fill="hold" id="24">
                                          <p:stCondLst>
                                            <p:cond delay="0"/>
                                          </p:stCondLst>
                                        </p:cTn>
                                        <p:tgtEl>
                                          <p:spTgt spid="38"/>
                                        </p:tgtEl>
                                        <p:attrNameLst>
                                          <p:attrName>r</p:attrName>
                                        </p:attrNameLst>
                                      </p:cBhvr>
                                    </p:animRo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p:cTn dur="500" fill="hold" id="35"/>
                                        <p:tgtEl>
                                          <p:spTgt spid="3"/>
                                        </p:tgtEl>
                                        <p:attrNameLst>
                                          <p:attrName>ppt_w</p:attrName>
                                        </p:attrNameLst>
                                      </p:cBhvr>
                                      <p:tavLst>
                                        <p:tav tm="0">
                                          <p:val>
                                            <p:fltVal val="0"/>
                                          </p:val>
                                        </p:tav>
                                        <p:tav tm="100000">
                                          <p:val>
                                            <p:strVal val="#ppt_w"/>
                                          </p:val>
                                        </p:tav>
                                      </p:tavLst>
                                    </p:anim>
                                    <p:anim calcmode="lin" valueType="num">
                                      <p:cBhvr>
                                        <p:cTn dur="500" fill="hold" id="36"/>
                                        <p:tgtEl>
                                          <p:spTgt spid="3"/>
                                        </p:tgtEl>
                                        <p:attrNameLst>
                                          <p:attrName>ppt_h</p:attrName>
                                        </p:attrNameLst>
                                      </p:cBhvr>
                                      <p:tavLst>
                                        <p:tav tm="0">
                                          <p:val>
                                            <p:fltVal val="0"/>
                                          </p:val>
                                        </p:tav>
                                        <p:tav tm="100000">
                                          <p:val>
                                            <p:strVal val="#ppt_h"/>
                                          </p:val>
                                        </p:tav>
                                      </p:tavLst>
                                    </p:anim>
                                    <p:animEffect filter="fade" transition="in">
                                      <p:cBhvr>
                                        <p:cTn dur="500" id="3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3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7" name="矩形 26"/>
          <p:cNvSpPr/>
          <p:nvPr/>
        </p:nvSpPr>
        <p:spPr>
          <a:xfrm>
            <a:off x="0" y="51470"/>
            <a:ext cx="36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8" name="矩形 27"/>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9" name="矩形 28"/>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0" name="矩形 29"/>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TextBox 54"/>
          <p:cNvSpPr txBox="1"/>
          <p:nvPr/>
        </p:nvSpPr>
        <p:spPr>
          <a:xfrm>
            <a:off x="1597025" y="185738"/>
            <a:ext cx="169481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1.1 研究背景</a:t>
            </a:r>
          </a:p>
        </p:txBody>
      </p:sp>
      <p:sp>
        <p:nvSpPr>
          <p:cNvPr id="5" name="Freeform 5"/>
          <p:cNvSpPr/>
          <p:nvPr/>
        </p:nvSpPr>
        <p:spPr>
          <a:xfrm>
            <a:off x="487363" y="22161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9" name="TextBox 24"/>
          <p:cNvSpPr txBox="1"/>
          <p:nvPr/>
        </p:nvSpPr>
        <p:spPr>
          <a:xfrm>
            <a:off x="539750" y="19462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1</a:t>
            </a:r>
          </a:p>
        </p:txBody>
      </p:sp>
      <p:sp>
        <p:nvSpPr>
          <p:cNvPr id="11" name="矩形 10"/>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2" name="圆角矩形 11"/>
          <p:cNvSpPr/>
          <p:nvPr/>
        </p:nvSpPr>
        <p:spPr>
          <a:xfrm>
            <a:off x="1159708" y="1152550"/>
            <a:ext cx="7156708" cy="2801822"/>
          </a:xfrm>
          <a:prstGeom prst="roundRect">
            <a:avLst>
              <a:gd fmla="val 11852" name="adj"/>
            </a:avLst>
          </a:prstGeom>
          <a:solidFill>
            <a:srgbClr val="FFA013"/>
          </a:solidFill>
          <a:ln w="38100">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itchFamily="34" typeface="微软雅黑"/>
            </a:endParaRPr>
          </a:p>
        </p:txBody>
      </p:sp>
      <p:grpSp>
        <p:nvGrpSpPr>
          <p:cNvPr id="31" name="组合 30"/>
          <p:cNvGrpSpPr/>
          <p:nvPr/>
        </p:nvGrpSpPr>
        <p:grpSpPr>
          <a:xfrm>
            <a:off x="3755415" y="885825"/>
            <a:ext cx="1672843" cy="533448"/>
            <a:chOff x="4304043" y="1286668"/>
            <a:chExt cx="3837944" cy="2757793"/>
          </a:xfrm>
          <a:effectLst>
            <a:outerShdw algn="tr" blurRad="381000" dir="8100000" dist="254000"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700">
                  <a:solidFill>
                    <a:srgbClr val="FFC000"/>
                  </a:solidFill>
                  <a:ea charset="-122" pitchFamily="34" typeface="微软雅黑"/>
                </a:rPr>
                <a:t>背  景</a:t>
              </a:r>
            </a:p>
          </p:txBody>
        </p:sp>
      </p:grpSp>
      <p:grpSp>
        <p:nvGrpSpPr>
          <p:cNvPr id="33" name="组合 1"/>
          <p:cNvGrpSpPr/>
          <p:nvPr/>
        </p:nvGrpSpPr>
        <p:grpSpPr>
          <a:xfrm>
            <a:off x="6426239" y="3683492"/>
            <a:ext cx="1073594" cy="1075209"/>
            <a:chOff x="0" y="-1"/>
            <a:chExt cx="1582738" cy="1584325"/>
          </a:xfrm>
        </p:grpSpPr>
        <p:sp>
          <p:nvSpPr>
            <p:cNvPr id="34" name="椭圆 9"/>
            <p:cNvSpPr>
              <a:spLocks noChangeArrowheads="1"/>
            </p:cNvSpPr>
            <p:nvPr/>
          </p:nvSpPr>
          <p:spPr bwMode="auto">
            <a:xfrm>
              <a:off x="0" y="-1"/>
              <a:ext cx="1582738" cy="1584325"/>
            </a:xfrm>
            <a:prstGeom prst="ellipse">
              <a:avLst/>
            </a:prstGeom>
            <a:gradFill>
              <a:gsLst>
                <a:gs pos="0">
                  <a:schemeClr val="bg1"/>
                </a:gs>
                <a:gs pos="50000">
                  <a:schemeClr val="bg1">
                    <a:lumMod val="75000"/>
                  </a:schemeClr>
                </a:gs>
                <a:gs pos="100000">
                  <a:schemeClr val="bg1"/>
                </a:gs>
              </a:gsLst>
              <a:lin ang="5400000" scaled="0"/>
            </a:gradFill>
            <a:ln cmpd="sng" w="57150">
              <a:solidFill>
                <a:srgbClr val="0070C0"/>
              </a:solidFill>
              <a:round/>
            </a:ln>
            <a:effectLst>
              <a:outerShdw algn="tr" blurRad="177800" dir="6360000" dist="88900" rotWithShape="0" sx="105000" sy="105000">
                <a:prstClr val="black">
                  <a:alpha val="61000"/>
                </a:prstClr>
              </a:outerShdw>
            </a:effectLst>
          </p:spPr>
          <p:txBody>
            <a:bodyPr anchor="ctr"/>
            <a:lstStyle/>
            <a:p>
              <a:pPr algn="ctr"/>
              <a:endParaRPr altLang="zh-CN" lang="zh-CN">
                <a:solidFill>
                  <a:srgbClr val="FFFFFF"/>
                </a:solidFill>
                <a:latin charset="-122" pitchFamily="34" typeface="微软雅黑"/>
                <a:ea charset="-122" pitchFamily="34" typeface="微软雅黑"/>
                <a:sym charset="-122" pitchFamily="2" typeface="方正兰亭黑_GBK"/>
              </a:endParaRPr>
            </a:p>
          </p:txBody>
        </p:sp>
        <p:sp>
          <p:nvSpPr>
            <p:cNvPr id="35" name="椭圆 31"/>
            <p:cNvSpPr>
              <a:spLocks noChangeArrowheads="1"/>
            </p:cNvSpPr>
            <p:nvPr/>
          </p:nvSpPr>
          <p:spPr bwMode="auto">
            <a:xfrm flipH="1">
              <a:off x="107915" y="108022"/>
              <a:ext cx="1366909" cy="1368281"/>
            </a:xfrm>
            <a:prstGeom prst="ellipse">
              <a:avLst/>
            </a:prstGeom>
            <a:blipFill dpi="0" rotWithShape="1">
              <a:blip r:embed="rId3"/>
              <a:stretch>
                <a:fillRect b="-18000" l="-3000" r="0"/>
              </a:stretch>
            </a:blipFill>
            <a:ln cmpd="sng" w="9525">
              <a:solidFill>
                <a:srgbClr val="000000"/>
              </a:solidFill>
              <a:bevel/>
            </a:ln>
          </p:spPr>
          <p:txBody>
            <a:bodyPr anchor="ctr"/>
            <a:lstStyle/>
            <a:p>
              <a:pPr algn="ctr"/>
              <a:endParaRPr altLang="zh-CN" lang="zh-CN">
                <a:solidFill>
                  <a:srgbClr val="FFFFFF"/>
                </a:solidFill>
                <a:latin charset="-122" pitchFamily="34" typeface="微软雅黑"/>
                <a:ea charset="-122" pitchFamily="34" typeface="微软雅黑"/>
                <a:sym charset="-122" pitchFamily="2" typeface="方正兰亭黑_GBK"/>
              </a:endParaRPr>
            </a:p>
          </p:txBody>
        </p:sp>
      </p:grpSp>
      <p:grpSp>
        <p:nvGrpSpPr>
          <p:cNvPr id="60" name="组合 40"/>
          <p:cNvGrpSpPr/>
          <p:nvPr/>
        </p:nvGrpSpPr>
        <p:grpSpPr>
          <a:xfrm>
            <a:off x="7530134" y="3912454"/>
            <a:ext cx="904214" cy="904214"/>
            <a:chExt cx="1584325" cy="1584325"/>
          </a:xfrm>
        </p:grpSpPr>
        <p:sp>
          <p:nvSpPr>
            <p:cNvPr id="61" name="椭圆 24"/>
            <p:cNvSpPr>
              <a:spLocks noChangeArrowheads="1"/>
            </p:cNvSpPr>
            <p:nvPr/>
          </p:nvSpPr>
          <p:spPr bwMode="auto">
            <a:xfrm>
              <a:off x="0" y="0"/>
              <a:ext cx="1584325" cy="1584325"/>
            </a:xfrm>
            <a:prstGeom prst="ellipse">
              <a:avLst/>
            </a:prstGeom>
            <a:gradFill>
              <a:gsLst>
                <a:gs pos="0">
                  <a:schemeClr val="bg1"/>
                </a:gs>
                <a:gs pos="50000">
                  <a:schemeClr val="bg1">
                    <a:lumMod val="71000"/>
                  </a:schemeClr>
                </a:gs>
                <a:gs pos="100000">
                  <a:schemeClr val="bg1"/>
                </a:gs>
              </a:gsLst>
              <a:lin ang="5400000" scaled="0"/>
            </a:gradFill>
            <a:ln cmpd="sng" w="57150">
              <a:solidFill>
                <a:srgbClr val="0070C0"/>
              </a:solidFill>
              <a:round/>
            </a:ln>
            <a:effectLst>
              <a:outerShdw algn="tr" blurRad="177800" dir="6360000" dist="88900" rotWithShape="0" sx="105000" sy="105000">
                <a:prstClr val="black">
                  <a:alpha val="61000"/>
                </a:prstClr>
              </a:outerShdw>
            </a:effectLst>
          </p:spPr>
          <p:txBody>
            <a:bodyPr anchor="ctr"/>
            <a:lstStyle/>
            <a:p>
              <a:pPr algn="ctr"/>
              <a:endParaRPr altLang="zh-CN" lang="zh-CN">
                <a:solidFill>
                  <a:srgbClr val="FFFFFF"/>
                </a:solidFill>
                <a:latin charset="-122" pitchFamily="34" typeface="微软雅黑"/>
                <a:ea charset="-122" pitchFamily="34" typeface="微软雅黑"/>
                <a:sym charset="-122" pitchFamily="2" typeface="方正兰亭黑_GBK"/>
              </a:endParaRPr>
            </a:p>
          </p:txBody>
        </p:sp>
        <p:sp>
          <p:nvSpPr>
            <p:cNvPr id="62" name="椭圆 25"/>
            <p:cNvSpPr>
              <a:spLocks noChangeArrowheads="1"/>
            </p:cNvSpPr>
            <p:nvPr/>
          </p:nvSpPr>
          <p:spPr bwMode="auto">
            <a:xfrm>
              <a:off x="107950" y="107950"/>
              <a:ext cx="1368425" cy="1368425"/>
            </a:xfrm>
            <a:prstGeom prst="ellipse">
              <a:avLst/>
            </a:prstGeom>
            <a:blipFill dpi="0" rotWithShape="1">
              <a:blip r:embed="rId4"/>
              <a:stretch>
                <a:fillRect b="-16000" l="-2000" r="-1000"/>
              </a:stretch>
            </a:blipFill>
            <a:ln cmpd="sng" w="9525">
              <a:solidFill>
                <a:srgbClr val="000000"/>
              </a:solidFill>
              <a:bevel/>
            </a:ln>
          </p:spPr>
          <p:txBody>
            <a:bodyPr anchor="ctr"/>
            <a:lstStyle/>
            <a:p>
              <a:pPr algn="ctr"/>
              <a:endParaRPr altLang="zh-CN" lang="zh-CN">
                <a:solidFill>
                  <a:srgbClr val="FFFFFF"/>
                </a:solidFill>
                <a:latin charset="-122" pitchFamily="34" typeface="微软雅黑"/>
                <a:ea charset="-122" pitchFamily="34" typeface="微软雅黑"/>
                <a:sym charset="-122" pitchFamily="2" typeface="方正兰亭黑_GBK"/>
              </a:endParaRPr>
            </a:p>
          </p:txBody>
        </p:sp>
      </p:grpSp>
      <p:sp>
        <p:nvSpPr>
          <p:cNvPr id="63" name="TextBox 41"/>
          <p:cNvSpPr>
            <a:spLocks noChangeArrowheads="1"/>
          </p:cNvSpPr>
          <p:nvPr/>
        </p:nvSpPr>
        <p:spPr bwMode="auto">
          <a:xfrm>
            <a:off x="1440180" y="1610995"/>
            <a:ext cx="6591935" cy="2048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60000"/>
              </a:lnSpc>
            </a:pPr>
            <a:r>
              <a:rPr altLang="en-US" lang="zh-CN" sz="1200">
                <a:solidFill>
                  <a:schemeClr val="tx1">
                    <a:lumMod val="75000"/>
                    <a:lumOff val="25000"/>
                  </a:schemeClr>
                </a:solidFill>
                <a:latin charset="-122" pitchFamily="34" typeface="微软雅黑"/>
                <a:ea charset="-122" pitchFamily="34" typeface="微软雅黑"/>
                <a:sym charset="-122" pitchFamily="34" typeface="微软雅黑"/>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a:p>
            <a:pPr>
              <a:lnSpc>
                <a:spcPct val="160000"/>
              </a:lnSpc>
            </a:pPr>
            <a:r>
              <a:rPr altLang="en-US" lang="zh-CN" sz="1200">
                <a:solidFill>
                  <a:schemeClr val="tx1">
                    <a:lumMod val="75000"/>
                    <a:lumOff val="25000"/>
                  </a:schemeClr>
                </a:solidFill>
                <a:latin charset="-122" pitchFamily="34" typeface="微软雅黑"/>
                <a:ea charset="-122" pitchFamily="34" typeface="微软雅黑"/>
                <a:sym charset="-122" pitchFamily="34" typeface="微软雅黑"/>
              </a:rPr>
              <a:t>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calcmode="lin" valueType="num">
                                      <p:cBhvr>
                                        <p:cTn dur="400" fill="hold" id="7"/>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4"/>
                                        </p:tgtEl>
                                        <p:attrNameLst>
                                          <p:attrName>ppt_y</p:attrName>
                                        </p:attrNameLst>
                                      </p:cBhvr>
                                      <p:tavLst>
                                        <p:tav tm="0">
                                          <p:val>
                                            <p:strVal val="#ppt_y"/>
                                          </p:val>
                                        </p:tav>
                                        <p:tav tm="100000">
                                          <p:val>
                                            <p:strVal val="#ppt_y"/>
                                          </p:val>
                                        </p:tav>
                                      </p:tavLst>
                                    </p:anim>
                                    <p:anim calcmode="lin" valueType="num">
                                      <p:cBhvr>
                                        <p:cTn dur="400" fill="hold" id="9"/>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4"/>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53" presetSubtype="0">
                                  <p:stCondLst>
                                    <p:cond delay="0"/>
                                  </p:stCondLst>
                                  <p:childTnLst>
                                    <p:set>
                                      <p:cBhvr>
                                        <p:cTn dur="1" fill="hold" id="15">
                                          <p:stCondLst>
                                            <p:cond delay="0"/>
                                          </p:stCondLst>
                                        </p:cTn>
                                        <p:tgtEl>
                                          <p:spTgt spid="31"/>
                                        </p:tgtEl>
                                        <p:attrNameLst>
                                          <p:attrName>style.visibility</p:attrName>
                                        </p:attrNameLst>
                                      </p:cBhvr>
                                      <p:to>
                                        <p:strVal val="visible"/>
                                      </p:to>
                                    </p:set>
                                    <p:anim calcmode="lin" valueType="num">
                                      <p:cBhvr>
                                        <p:cTn dur="500" fill="hold" id="16"/>
                                        <p:tgtEl>
                                          <p:spTgt spid="31"/>
                                        </p:tgtEl>
                                        <p:attrNameLst>
                                          <p:attrName>ppt_w</p:attrName>
                                        </p:attrNameLst>
                                      </p:cBhvr>
                                      <p:tavLst>
                                        <p:tav tm="0">
                                          <p:val>
                                            <p:fltVal val="0"/>
                                          </p:val>
                                        </p:tav>
                                        <p:tav tm="100000">
                                          <p:val>
                                            <p:strVal val="#ppt_w"/>
                                          </p:val>
                                        </p:tav>
                                      </p:tavLst>
                                    </p:anim>
                                    <p:anim calcmode="lin" valueType="num">
                                      <p:cBhvr>
                                        <p:cTn dur="500" fill="hold" id="17"/>
                                        <p:tgtEl>
                                          <p:spTgt spid="31"/>
                                        </p:tgtEl>
                                        <p:attrNameLst>
                                          <p:attrName>ppt_h</p:attrName>
                                        </p:attrNameLst>
                                      </p:cBhvr>
                                      <p:tavLst>
                                        <p:tav tm="0">
                                          <p:val>
                                            <p:fltVal val="0"/>
                                          </p:val>
                                        </p:tav>
                                        <p:tav tm="100000">
                                          <p:val>
                                            <p:strVal val="#ppt_h"/>
                                          </p:val>
                                        </p:tav>
                                      </p:tavLst>
                                    </p:anim>
                                    <p:animEffect filter="fade" transition="in">
                                      <p:cBhvr>
                                        <p:cTn dur="500" id="18"/>
                                        <p:tgtEl>
                                          <p:spTgt spid="31"/>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14" presetSubtype="10">
                                  <p:stCondLst>
                                    <p:cond delay="0"/>
                                  </p:stCondLst>
                                  <p:childTnLst>
                                    <p:set>
                                      <p:cBhvr>
                                        <p:cTn dur="1" fill="hold" id="22">
                                          <p:stCondLst>
                                            <p:cond delay="0"/>
                                          </p:stCondLst>
                                        </p:cTn>
                                        <p:tgtEl>
                                          <p:spTgt spid="12"/>
                                        </p:tgtEl>
                                        <p:attrNameLst>
                                          <p:attrName>style.visibility</p:attrName>
                                        </p:attrNameLst>
                                      </p:cBhvr>
                                      <p:to>
                                        <p:strVal val="visible"/>
                                      </p:to>
                                    </p:set>
                                    <p:animEffect filter="randombar(horizontal)" transition="in">
                                      <p:cBhvr>
                                        <p:cTn dur="500" id="23"/>
                                        <p:tgtEl>
                                          <p:spTgt spid="12"/>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14" presetSubtype="10">
                                  <p:stCondLst>
                                    <p:cond delay="0"/>
                                  </p:stCondLst>
                                  <p:childTnLst>
                                    <p:set>
                                      <p:cBhvr>
                                        <p:cTn dur="1" fill="hold" id="27">
                                          <p:stCondLst>
                                            <p:cond delay="0"/>
                                          </p:stCondLst>
                                        </p:cTn>
                                        <p:tgtEl>
                                          <p:spTgt spid="63"/>
                                        </p:tgtEl>
                                        <p:attrNameLst>
                                          <p:attrName>style.visibility</p:attrName>
                                        </p:attrNameLst>
                                      </p:cBhvr>
                                      <p:to>
                                        <p:strVal val="visible"/>
                                      </p:to>
                                    </p:set>
                                    <p:animEffect filter="randombar(horizontal)" transition="in">
                                      <p:cBhvr>
                                        <p:cTn dur="500" id="28"/>
                                        <p:tgtEl>
                                          <p:spTgt spid="63"/>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31" presetSubtype="0">
                                  <p:stCondLst>
                                    <p:cond delay="0"/>
                                  </p:stCondLst>
                                  <p:childTnLst>
                                    <p:set>
                                      <p:cBhvr>
                                        <p:cTn dur="1" fill="hold" id="32">
                                          <p:stCondLst>
                                            <p:cond delay="0"/>
                                          </p:stCondLst>
                                        </p:cTn>
                                        <p:tgtEl>
                                          <p:spTgt spid="33"/>
                                        </p:tgtEl>
                                        <p:attrNameLst>
                                          <p:attrName>style.visibility</p:attrName>
                                        </p:attrNameLst>
                                      </p:cBhvr>
                                      <p:to>
                                        <p:strVal val="visible"/>
                                      </p:to>
                                    </p:set>
                                    <p:anim calcmode="lin" valueType="num">
                                      <p:cBhvr>
                                        <p:cTn dur="1000" fill="hold" id="33"/>
                                        <p:tgtEl>
                                          <p:spTgt spid="33"/>
                                        </p:tgtEl>
                                        <p:attrNameLst>
                                          <p:attrName>ppt_w</p:attrName>
                                        </p:attrNameLst>
                                      </p:cBhvr>
                                      <p:tavLst>
                                        <p:tav tm="0">
                                          <p:val>
                                            <p:fltVal val="0"/>
                                          </p:val>
                                        </p:tav>
                                        <p:tav tm="100000">
                                          <p:val>
                                            <p:strVal val="#ppt_w"/>
                                          </p:val>
                                        </p:tav>
                                      </p:tavLst>
                                    </p:anim>
                                    <p:anim calcmode="lin" valueType="num">
                                      <p:cBhvr>
                                        <p:cTn dur="1000" fill="hold" id="34"/>
                                        <p:tgtEl>
                                          <p:spTgt spid="33"/>
                                        </p:tgtEl>
                                        <p:attrNameLst>
                                          <p:attrName>ppt_h</p:attrName>
                                        </p:attrNameLst>
                                      </p:cBhvr>
                                      <p:tavLst>
                                        <p:tav tm="0">
                                          <p:val>
                                            <p:fltVal val="0"/>
                                          </p:val>
                                        </p:tav>
                                        <p:tav tm="100000">
                                          <p:val>
                                            <p:strVal val="#ppt_h"/>
                                          </p:val>
                                        </p:tav>
                                      </p:tavLst>
                                    </p:anim>
                                    <p:anim calcmode="lin" valueType="num">
                                      <p:cBhvr>
                                        <p:cTn dur="1000" fill="hold" id="35"/>
                                        <p:tgtEl>
                                          <p:spTgt spid="33"/>
                                        </p:tgtEl>
                                        <p:attrNameLst>
                                          <p:attrName>style.rotation</p:attrName>
                                        </p:attrNameLst>
                                      </p:cBhvr>
                                      <p:tavLst>
                                        <p:tav tm="0">
                                          <p:val>
                                            <p:fltVal val="90"/>
                                          </p:val>
                                        </p:tav>
                                        <p:tav tm="100000">
                                          <p:val>
                                            <p:fltVal val="0"/>
                                          </p:val>
                                        </p:tav>
                                      </p:tavLst>
                                    </p:anim>
                                    <p:animEffect filter="fade" transition="in">
                                      <p:cBhvr>
                                        <p:cTn dur="1000" id="36"/>
                                        <p:tgtEl>
                                          <p:spTgt spid="33"/>
                                        </p:tgtEl>
                                      </p:cBhvr>
                                    </p:animEffect>
                                  </p:childTnLst>
                                </p:cTn>
                              </p:par>
                              <p:par>
                                <p:cTn fill="hold" id="37" nodeType="withEffect" presetClass="entr" presetID="31" presetSubtype="0">
                                  <p:stCondLst>
                                    <p:cond delay="0"/>
                                  </p:stCondLst>
                                  <p:childTnLst>
                                    <p:set>
                                      <p:cBhvr>
                                        <p:cTn dur="1" fill="hold" id="38">
                                          <p:stCondLst>
                                            <p:cond delay="0"/>
                                          </p:stCondLst>
                                        </p:cTn>
                                        <p:tgtEl>
                                          <p:spTgt spid="60"/>
                                        </p:tgtEl>
                                        <p:attrNameLst>
                                          <p:attrName>style.visibility</p:attrName>
                                        </p:attrNameLst>
                                      </p:cBhvr>
                                      <p:to>
                                        <p:strVal val="visible"/>
                                      </p:to>
                                    </p:set>
                                    <p:anim calcmode="lin" valueType="num">
                                      <p:cBhvr>
                                        <p:cTn dur="1000" fill="hold" id="39"/>
                                        <p:tgtEl>
                                          <p:spTgt spid="60"/>
                                        </p:tgtEl>
                                        <p:attrNameLst>
                                          <p:attrName>ppt_w</p:attrName>
                                        </p:attrNameLst>
                                      </p:cBhvr>
                                      <p:tavLst>
                                        <p:tav tm="0">
                                          <p:val>
                                            <p:fltVal val="0"/>
                                          </p:val>
                                        </p:tav>
                                        <p:tav tm="100000">
                                          <p:val>
                                            <p:strVal val="#ppt_w"/>
                                          </p:val>
                                        </p:tav>
                                      </p:tavLst>
                                    </p:anim>
                                    <p:anim calcmode="lin" valueType="num">
                                      <p:cBhvr>
                                        <p:cTn dur="1000" fill="hold" id="40"/>
                                        <p:tgtEl>
                                          <p:spTgt spid="60"/>
                                        </p:tgtEl>
                                        <p:attrNameLst>
                                          <p:attrName>ppt_h</p:attrName>
                                        </p:attrNameLst>
                                      </p:cBhvr>
                                      <p:tavLst>
                                        <p:tav tm="0">
                                          <p:val>
                                            <p:fltVal val="0"/>
                                          </p:val>
                                        </p:tav>
                                        <p:tav tm="100000">
                                          <p:val>
                                            <p:strVal val="#ppt_h"/>
                                          </p:val>
                                        </p:tav>
                                      </p:tavLst>
                                    </p:anim>
                                    <p:anim calcmode="lin" valueType="num">
                                      <p:cBhvr>
                                        <p:cTn dur="1000" fill="hold" id="41"/>
                                        <p:tgtEl>
                                          <p:spTgt spid="60"/>
                                        </p:tgtEl>
                                        <p:attrNameLst>
                                          <p:attrName>style.rotation</p:attrName>
                                        </p:attrNameLst>
                                      </p:cBhvr>
                                      <p:tavLst>
                                        <p:tav tm="0">
                                          <p:val>
                                            <p:fltVal val="90"/>
                                          </p:val>
                                        </p:tav>
                                        <p:tav tm="100000">
                                          <p:val>
                                            <p:fltVal val="0"/>
                                          </p:val>
                                        </p:tav>
                                      </p:tavLst>
                                    </p:anim>
                                    <p:animEffect filter="fade" transition="in">
                                      <p:cBhvr>
                                        <p:cTn dur="10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2"/>
      <p:bldP grpId="0" spid="6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36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 name="椭圆 5"/>
          <p:cNvSpPr/>
          <p:nvPr/>
        </p:nvSpPr>
        <p:spPr>
          <a:xfrm>
            <a:off x="539552" y="1523694"/>
            <a:ext cx="2544283" cy="2544283"/>
          </a:xfrm>
          <a:prstGeom prst="ellipse">
            <a:avLst/>
          </a:prstGeom>
          <a:solidFill>
            <a:srgbClr val="FFA013"/>
          </a:solidFill>
          <a:ln>
            <a:solidFill>
              <a:srgbClr val="FFA013"/>
            </a:solid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3419872" y="1523694"/>
            <a:ext cx="2544283" cy="2544283"/>
          </a:xfrm>
          <a:prstGeom prst="ellipse">
            <a:avLst/>
          </a:prstGeom>
          <a:solidFill>
            <a:srgbClr val="00C5BE"/>
          </a:solidFill>
          <a:ln>
            <a:solidFill>
              <a:srgbClr val="00C5BE"/>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6300192" y="1523694"/>
            <a:ext cx="2544283" cy="2544283"/>
          </a:xfrm>
          <a:prstGeom prst="ellipse">
            <a:avLst/>
          </a:prstGeom>
          <a:solidFill>
            <a:srgbClr val="FF4747"/>
          </a:solidFill>
          <a:ln>
            <a:solidFill>
              <a:srgbClr val="FF4747"/>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a:off x="2339752" y="1547043"/>
            <a:ext cx="627534" cy="627534"/>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5220072" y="1547894"/>
            <a:ext cx="626400" cy="626400"/>
          </a:xfrm>
          <a:prstGeom prst="rect">
            <a:avLst/>
          </a:prstGeom>
        </p:spPr>
      </p:pic>
      <p:pic>
        <p:nvPicPr>
          <p:cNvPr id="18" name="图片 17"/>
          <p:cNvPicPr>
            <a:picLocks noChangeAspect="1"/>
          </p:cNvPicPr>
          <p:nvPr/>
        </p:nvPicPr>
        <p:blipFill>
          <a:blip r:embed="rId5">
            <a:extLst>
              <a:ext uri="{28A0092B-C50C-407E-A947-70E740481C1C}">
                <a14:useLocalDpi val="0"/>
              </a:ext>
            </a:extLst>
          </a:blip>
          <a:stretch>
            <a:fillRect/>
          </a:stretch>
        </p:blipFill>
        <p:spPr>
          <a:xfrm>
            <a:off x="8100392" y="1547610"/>
            <a:ext cx="626400" cy="626400"/>
          </a:xfrm>
          <a:prstGeom prst="rect">
            <a:avLst/>
          </a:prstGeom>
        </p:spPr>
      </p:pic>
      <p:sp>
        <p:nvSpPr>
          <p:cNvPr id="55"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1.2 国内相关研究情况</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1</a:t>
            </a:r>
          </a:p>
        </p:txBody>
      </p:sp>
      <p:sp>
        <p:nvSpPr>
          <p:cNvPr id="19" name="矩形 18"/>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187" name="组合 186"/>
          <p:cNvGrpSpPr/>
          <p:nvPr/>
        </p:nvGrpSpPr>
        <p:grpSpPr>
          <a:xfrm>
            <a:off x="827427" y="2283246"/>
            <a:ext cx="1941851" cy="930573"/>
            <a:chOff x="689131" y="1318791"/>
            <a:chExt cx="1631535" cy="883413"/>
          </a:xfrm>
        </p:grpSpPr>
        <p:sp>
          <p:nvSpPr>
            <p:cNvPr id="188"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191" name="TextBox 148"/>
            <p:cNvSpPr txBox="1"/>
            <p:nvPr/>
          </p:nvSpPr>
          <p:spPr>
            <a:xfrm>
              <a:off x="689131"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21" name="组合 20"/>
          <p:cNvGrpSpPr/>
          <p:nvPr/>
        </p:nvGrpSpPr>
        <p:grpSpPr>
          <a:xfrm>
            <a:off x="3780177" y="2283246"/>
            <a:ext cx="1941851" cy="930573"/>
            <a:chOff x="689131" y="1318791"/>
            <a:chExt cx="1631535" cy="883413"/>
          </a:xfrm>
        </p:grpSpPr>
        <p:sp>
          <p:nvSpPr>
            <p:cNvPr id="22"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23" name="TextBox 148"/>
            <p:cNvSpPr txBox="1"/>
            <p:nvPr/>
          </p:nvSpPr>
          <p:spPr>
            <a:xfrm>
              <a:off x="689131"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24" name="组合 23"/>
          <p:cNvGrpSpPr/>
          <p:nvPr/>
        </p:nvGrpSpPr>
        <p:grpSpPr>
          <a:xfrm>
            <a:off x="6661172" y="2282611"/>
            <a:ext cx="1941851" cy="930573"/>
            <a:chOff x="689131" y="1318791"/>
            <a:chExt cx="1631535" cy="883413"/>
          </a:xfrm>
        </p:grpSpPr>
        <p:sp>
          <p:nvSpPr>
            <p:cNvPr id="25" name="TextBox 145"/>
            <p:cNvSpPr txBox="1"/>
            <p:nvPr/>
          </p:nvSpPr>
          <p:spPr>
            <a:xfrm>
              <a:off x="724688"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26" name="TextBox 148"/>
            <p:cNvSpPr txBox="1"/>
            <p:nvPr/>
          </p:nvSpPr>
          <p:spPr>
            <a:xfrm>
              <a:off x="689132"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55"/>
                                        </p:tgtEl>
                                        <p:attrNameLst>
                                          <p:attrName>style.visibility</p:attrName>
                                        </p:attrNameLst>
                                      </p:cBhvr>
                                      <p:to>
                                        <p:strVal val="visible"/>
                                      </p:to>
                                    </p:set>
                                    <p:anim calcmode="lin" valueType="num">
                                      <p:cBhvr>
                                        <p:cTn dur="400" fill="hold" id="7"/>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55"/>
                                        </p:tgtEl>
                                        <p:attrNameLst>
                                          <p:attrName>ppt_y</p:attrName>
                                        </p:attrNameLst>
                                      </p:cBhvr>
                                      <p:tavLst>
                                        <p:tav tm="0">
                                          <p:val>
                                            <p:strVal val="#ppt_y"/>
                                          </p:val>
                                        </p:tav>
                                        <p:tav tm="100000">
                                          <p:val>
                                            <p:strVal val="#ppt_y"/>
                                          </p:val>
                                        </p:tav>
                                      </p:tavLst>
                                    </p:anim>
                                    <p:anim calcmode="lin" valueType="num">
                                      <p:cBhvr>
                                        <p:cTn dur="400" fill="hold" id="9"/>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55"/>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55"/>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4" presetSubtype="10">
                                  <p:stCondLst>
                                    <p:cond delay="0"/>
                                  </p:stCondLst>
                                  <p:childTnLst>
                                    <p:set>
                                      <p:cBhvr>
                                        <p:cTn dur="1" fill="hold" id="22">
                                          <p:stCondLst>
                                            <p:cond delay="0"/>
                                          </p:stCondLst>
                                        </p:cTn>
                                        <p:tgtEl>
                                          <p:spTgt spid="10"/>
                                        </p:tgtEl>
                                        <p:attrNameLst>
                                          <p:attrName>style.visibility</p:attrName>
                                        </p:attrNameLst>
                                      </p:cBhvr>
                                      <p:to>
                                        <p:strVal val="visible"/>
                                      </p:to>
                                    </p:set>
                                    <p:animEffect filter="randombar(horizontal)" transition="in">
                                      <p:cBhvr>
                                        <p:cTn dur="500" id="23"/>
                                        <p:tgtEl>
                                          <p:spTgt spid="10"/>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Effect filter="fade" transition="in">
                                      <p:cBhvr>
                                        <p:cTn dur="500" id="30"/>
                                        <p:tgtEl>
                                          <p:spTgt spid="12"/>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14" presetSubtype="10">
                                  <p:stCondLst>
                                    <p:cond delay="0"/>
                                  </p:stCondLst>
                                  <p:childTnLst>
                                    <p:set>
                                      <p:cBhvr>
                                        <p:cTn dur="1" fill="hold" id="34">
                                          <p:stCondLst>
                                            <p:cond delay="0"/>
                                          </p:stCondLst>
                                        </p:cTn>
                                        <p:tgtEl>
                                          <p:spTgt spid="11"/>
                                        </p:tgtEl>
                                        <p:attrNameLst>
                                          <p:attrName>style.visibility</p:attrName>
                                        </p:attrNameLst>
                                      </p:cBhvr>
                                      <p:to>
                                        <p:strVal val="visible"/>
                                      </p:to>
                                    </p:set>
                                    <p:animEffect filter="randombar(horizontal)" transition="in">
                                      <p:cBhvr>
                                        <p:cTn dur="500" id="35"/>
                                        <p:tgtEl>
                                          <p:spTgt spid="11"/>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53"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14" presetSubtype="10">
                                  <p:stCondLst>
                                    <p:cond delay="0"/>
                                  </p:stCondLst>
                                  <p:childTnLst>
                                    <p:set>
                                      <p:cBhvr>
                                        <p:cTn dur="1" fill="hold" id="46">
                                          <p:stCondLst>
                                            <p:cond delay="0"/>
                                          </p:stCondLst>
                                        </p:cTn>
                                        <p:tgtEl>
                                          <p:spTgt spid="18"/>
                                        </p:tgtEl>
                                        <p:attrNameLst>
                                          <p:attrName>style.visibility</p:attrName>
                                        </p:attrNameLst>
                                      </p:cBhvr>
                                      <p:to>
                                        <p:strVal val="visible"/>
                                      </p:to>
                                    </p:set>
                                    <p:animEffect filter="randombar(horizontal)" transition="in">
                                      <p:cBhvr>
                                        <p:cTn dur="500" id="47"/>
                                        <p:tgtEl>
                                          <p:spTgt spid="18"/>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id="50" nodeType="clickEffect" presetClass="entr" presetID="53" presetSubtype="0">
                                  <p:stCondLst>
                                    <p:cond delay="0"/>
                                  </p:stCondLst>
                                  <p:childTnLst>
                                    <p:set>
                                      <p:cBhvr>
                                        <p:cTn dur="1" fill="hold" id="51">
                                          <p:stCondLst>
                                            <p:cond delay="0"/>
                                          </p:stCondLst>
                                        </p:cTn>
                                        <p:tgtEl>
                                          <p:spTgt spid="187"/>
                                        </p:tgtEl>
                                        <p:attrNameLst>
                                          <p:attrName>style.visibility</p:attrName>
                                        </p:attrNameLst>
                                      </p:cBhvr>
                                      <p:to>
                                        <p:strVal val="visible"/>
                                      </p:to>
                                    </p:set>
                                    <p:anim calcmode="lin" valueType="num">
                                      <p:cBhvr>
                                        <p:cTn dur="500" fill="hold" id="52"/>
                                        <p:tgtEl>
                                          <p:spTgt spid="187"/>
                                        </p:tgtEl>
                                        <p:attrNameLst>
                                          <p:attrName>ppt_w</p:attrName>
                                        </p:attrNameLst>
                                      </p:cBhvr>
                                      <p:tavLst>
                                        <p:tav tm="0">
                                          <p:val>
                                            <p:fltVal val="0"/>
                                          </p:val>
                                        </p:tav>
                                        <p:tav tm="100000">
                                          <p:val>
                                            <p:strVal val="#ppt_w"/>
                                          </p:val>
                                        </p:tav>
                                      </p:tavLst>
                                    </p:anim>
                                    <p:anim calcmode="lin" valueType="num">
                                      <p:cBhvr>
                                        <p:cTn dur="500" fill="hold" id="53"/>
                                        <p:tgtEl>
                                          <p:spTgt spid="187"/>
                                        </p:tgtEl>
                                        <p:attrNameLst>
                                          <p:attrName>ppt_h</p:attrName>
                                        </p:attrNameLst>
                                      </p:cBhvr>
                                      <p:tavLst>
                                        <p:tav tm="0">
                                          <p:val>
                                            <p:fltVal val="0"/>
                                          </p:val>
                                        </p:tav>
                                        <p:tav tm="100000">
                                          <p:val>
                                            <p:strVal val="#ppt_h"/>
                                          </p:val>
                                        </p:tav>
                                      </p:tavLst>
                                    </p:anim>
                                    <p:animEffect filter="fade" transition="in">
                                      <p:cBhvr>
                                        <p:cTn dur="500" id="54"/>
                                        <p:tgtEl>
                                          <p:spTgt spid="187"/>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entr" presetID="53" presetSubtype="0">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p:cTn dur="500" fill="hold" id="59"/>
                                        <p:tgtEl>
                                          <p:spTgt spid="21"/>
                                        </p:tgtEl>
                                        <p:attrNameLst>
                                          <p:attrName>ppt_w</p:attrName>
                                        </p:attrNameLst>
                                      </p:cBhvr>
                                      <p:tavLst>
                                        <p:tav tm="0">
                                          <p:val>
                                            <p:fltVal val="0"/>
                                          </p:val>
                                        </p:tav>
                                        <p:tav tm="100000">
                                          <p:val>
                                            <p:strVal val="#ppt_w"/>
                                          </p:val>
                                        </p:tav>
                                      </p:tavLst>
                                    </p:anim>
                                    <p:anim calcmode="lin" valueType="num">
                                      <p:cBhvr>
                                        <p:cTn dur="500" fill="hold" id="60"/>
                                        <p:tgtEl>
                                          <p:spTgt spid="21"/>
                                        </p:tgtEl>
                                        <p:attrNameLst>
                                          <p:attrName>ppt_h</p:attrName>
                                        </p:attrNameLst>
                                      </p:cBhvr>
                                      <p:tavLst>
                                        <p:tav tm="0">
                                          <p:val>
                                            <p:fltVal val="0"/>
                                          </p:val>
                                        </p:tav>
                                        <p:tav tm="100000">
                                          <p:val>
                                            <p:strVal val="#ppt_h"/>
                                          </p:val>
                                        </p:tav>
                                      </p:tavLst>
                                    </p:anim>
                                    <p:animEffect filter="fade" transition="in">
                                      <p:cBhvr>
                                        <p:cTn dur="500" id="61"/>
                                        <p:tgtEl>
                                          <p:spTgt spid="21"/>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id="64" nodeType="clickEffect" presetClass="entr" presetID="53" presetSubtype="0">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500" fill="hold" id="66"/>
                                        <p:tgtEl>
                                          <p:spTgt spid="24"/>
                                        </p:tgtEl>
                                        <p:attrNameLst>
                                          <p:attrName>ppt_w</p:attrName>
                                        </p:attrNameLst>
                                      </p:cBhvr>
                                      <p:tavLst>
                                        <p:tav tm="0">
                                          <p:val>
                                            <p:fltVal val="0"/>
                                          </p:val>
                                        </p:tav>
                                        <p:tav tm="100000">
                                          <p:val>
                                            <p:strVal val="#ppt_w"/>
                                          </p:val>
                                        </p:tav>
                                      </p:tavLst>
                                    </p:anim>
                                    <p:anim calcmode="lin" valueType="num">
                                      <p:cBhvr>
                                        <p:cTn dur="500" fill="hold" id="67"/>
                                        <p:tgtEl>
                                          <p:spTgt spid="24"/>
                                        </p:tgtEl>
                                        <p:attrNameLst>
                                          <p:attrName>ppt_h</p:attrName>
                                        </p:attrNameLst>
                                      </p:cBhvr>
                                      <p:tavLst>
                                        <p:tav tm="0">
                                          <p:val>
                                            <p:fltVal val="0"/>
                                          </p:val>
                                        </p:tav>
                                        <p:tav tm="100000">
                                          <p:val>
                                            <p:strVal val="#ppt_h"/>
                                          </p:val>
                                        </p:tav>
                                      </p:tavLst>
                                    </p:anim>
                                    <p:animEffect filter="fade" transition="in">
                                      <p:cBhvr>
                                        <p:cTn dur="500" id="6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2"/>
      <p:bldP grpId="0" spid="13"/>
      <p:bldP grpId="0" spid="5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36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1.3 研究意义</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1</a:t>
            </a:r>
          </a:p>
        </p:txBody>
      </p:sp>
      <p:sp>
        <p:nvSpPr>
          <p:cNvPr id="32" name="矩形 31"/>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33" name="组合 32"/>
          <p:cNvGrpSpPr/>
          <p:nvPr/>
        </p:nvGrpSpPr>
        <p:grpSpPr>
          <a:xfrm>
            <a:off x="683895" y="1059815"/>
            <a:ext cx="2034540" cy="2032635"/>
            <a:chOff x="2470" y="3143"/>
            <a:chExt cx="1860" cy="1858"/>
          </a:xfrm>
        </p:grpSpPr>
        <p:sp>
          <p:nvSpPr>
            <p:cNvPr id="37" name="Freeform 12"/>
            <p:cNvSpPr/>
            <p:nvPr/>
          </p:nvSpPr>
          <p:spPr bwMode="auto">
            <a:xfrm>
              <a:off x="3118" y="3143"/>
              <a:ext cx="1212" cy="1211"/>
            </a:xfrm>
            <a:custGeom>
              <a:gdLst>
                <a:gd fmla="*/ 0 w 242" name="T0"/>
                <a:gd fmla="*/ 0 h 242" name="T1"/>
                <a:gd fmla="*/ 171 w 242" name="T2"/>
                <a:gd fmla="*/ 71 h 242" name="T3"/>
                <a:gd fmla="*/ 242 w 242" name="T4"/>
                <a:gd fmla="*/ 242 h 242" name="T5"/>
                <a:gd fmla="*/ 149 w 242" name="T6"/>
                <a:gd fmla="*/ 242 h 242" name="T7"/>
                <a:gd fmla="*/ 105 w 242" name="T8"/>
                <a:gd fmla="*/ 137 h 242" name="T9"/>
                <a:gd fmla="*/ 0 w 242" name="T10"/>
                <a:gd fmla="*/ 94 h 242" name="T11"/>
                <a:gd fmla="*/ 0 w 242" name="T12"/>
                <a:gd fmla="*/ 0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0070C0"/>
            </a:solidFill>
            <a:ln>
              <a:noFill/>
            </a:ln>
          </p:spPr>
          <p:txBody>
            <a:bodyPr anchor="t" anchorCtr="0" bIns="31498" compatLnSpc="1" lIns="62995" numCol="1" rIns="62995" tIns="31498" vert="horz" wrap="square"/>
            <a:lstStyle/>
            <a:p>
              <a:endParaRPr altLang="en-US" lang="zh-CN"/>
            </a:p>
          </p:txBody>
        </p:sp>
        <p:sp>
          <p:nvSpPr>
            <p:cNvPr id="72" name="椭圆 71"/>
            <p:cNvSpPr/>
            <p:nvPr/>
          </p:nvSpPr>
          <p:spPr>
            <a:xfrm>
              <a:off x="2470" y="3703"/>
              <a:ext cx="1299" cy="129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sp>
          <p:nvSpPr>
            <p:cNvPr id="75" name="Freeform 7"/>
            <p:cNvSpPr>
              <a:spLocks noEditPoints="1"/>
            </p:cNvSpPr>
            <p:nvPr/>
          </p:nvSpPr>
          <p:spPr bwMode="auto">
            <a:xfrm>
              <a:off x="2910" y="4072"/>
              <a:ext cx="420" cy="561"/>
            </a:xfrm>
            <a:custGeom>
              <a:gdLst>
                <a:gd fmla="*/ 173 w 188" name="T0"/>
                <a:gd fmla="*/ 16 h 251" name="T1"/>
                <a:gd fmla="*/ 188 w 188" name="T2"/>
                <a:gd fmla="*/ 16 h 251" name="T3"/>
                <a:gd fmla="*/ 188 w 188" name="T4"/>
                <a:gd fmla="*/ 0 h 251" name="T5"/>
                <a:gd fmla="*/ 0 w 188" name="T6"/>
                <a:gd fmla="*/ 0 h 251" name="T7"/>
                <a:gd fmla="*/ 0 w 188" name="T8"/>
                <a:gd fmla="*/ 16 h 251" name="T9"/>
                <a:gd fmla="*/ 15 w 188" name="T10"/>
                <a:gd fmla="*/ 16 h 251" name="T11"/>
                <a:gd fmla="*/ 15 w 188" name="T12"/>
                <a:gd fmla="*/ 31 h 251" name="T13"/>
                <a:gd fmla="*/ 23 w 188" name="T14"/>
                <a:gd fmla="*/ 31 h 251" name="T15"/>
                <a:gd fmla="*/ 48 w 188" name="T16"/>
                <a:gd fmla="*/ 118 h 251" name="T17"/>
                <a:gd fmla="*/ 61 w 188" name="T18"/>
                <a:gd fmla="*/ 126 h 251" name="T19"/>
                <a:gd fmla="*/ 48 w 188" name="T20"/>
                <a:gd fmla="*/ 134 h 251" name="T21"/>
                <a:gd fmla="*/ 23 w 188" name="T22"/>
                <a:gd fmla="*/ 220 h 251" name="T23"/>
                <a:gd fmla="*/ 15 w 188" name="T24"/>
                <a:gd fmla="*/ 220 h 251" name="T25"/>
                <a:gd fmla="*/ 15 w 188" name="T26"/>
                <a:gd fmla="*/ 236 h 251" name="T27"/>
                <a:gd fmla="*/ 0 w 188" name="T28"/>
                <a:gd fmla="*/ 236 h 251" name="T29"/>
                <a:gd fmla="*/ 0 w 188" name="T30"/>
                <a:gd fmla="*/ 251 h 251" name="T31"/>
                <a:gd fmla="*/ 188 w 188" name="T32"/>
                <a:gd fmla="*/ 251 h 251" name="T33"/>
                <a:gd fmla="*/ 188 w 188" name="T34"/>
                <a:gd fmla="*/ 236 h 251" name="T35"/>
                <a:gd fmla="*/ 173 w 188" name="T36"/>
                <a:gd fmla="*/ 236 h 251" name="T37"/>
                <a:gd fmla="*/ 173 w 188" name="T38"/>
                <a:gd fmla="*/ 220 h 251" name="T39"/>
                <a:gd fmla="*/ 165 w 188" name="T40"/>
                <a:gd fmla="*/ 220 h 251" name="T41"/>
                <a:gd fmla="*/ 140 w 188" name="T42"/>
                <a:gd fmla="*/ 134 h 251" name="T43"/>
                <a:gd fmla="*/ 127 w 188" name="T44"/>
                <a:gd fmla="*/ 126 h 251" name="T45"/>
                <a:gd fmla="*/ 140 w 188" name="T46"/>
                <a:gd fmla="*/ 118 h 251" name="T47"/>
                <a:gd fmla="*/ 165 w 188" name="T48"/>
                <a:gd fmla="*/ 31 h 251" name="T49"/>
                <a:gd fmla="*/ 173 w 188" name="T50"/>
                <a:gd fmla="*/ 31 h 251" name="T51"/>
                <a:gd fmla="*/ 173 w 188" name="T52"/>
                <a:gd fmla="*/ 16 h 251" name="T53"/>
                <a:gd fmla="*/ 131 w 188" name="T54"/>
                <a:gd fmla="*/ 105 h 251" name="T55"/>
                <a:gd fmla="*/ 110 w 188" name="T56"/>
                <a:gd fmla="*/ 116 h 251" name="T57"/>
                <a:gd fmla="*/ 110 w 188" name="T58"/>
                <a:gd fmla="*/ 136 h 251" name="T59"/>
                <a:gd fmla="*/ 131 w 188" name="T60"/>
                <a:gd fmla="*/ 146 h 251" name="T61"/>
                <a:gd fmla="*/ 150 w 188" name="T62"/>
                <a:gd fmla="*/ 217 h 251" name="T63"/>
                <a:gd fmla="*/ 148 w 188" name="T64"/>
                <a:gd fmla="*/ 220 h 251" name="T65"/>
                <a:gd fmla="*/ 132 w 188" name="T66"/>
                <a:gd fmla="*/ 220 h 251" name="T67"/>
                <a:gd fmla="*/ 120 w 188" name="T68"/>
                <a:gd fmla="*/ 183 h 251" name="T69"/>
                <a:gd fmla="*/ 102 w 188" name="T70"/>
                <a:gd fmla="*/ 174 h 251" name="T71"/>
                <a:gd fmla="*/ 102 w 188" name="T72"/>
                <a:gd fmla="*/ 109 h 251" name="T73"/>
                <a:gd fmla="*/ 128 w 188" name="T74"/>
                <a:gd fmla="*/ 98 h 251" name="T75"/>
                <a:gd fmla="*/ 143 w 188" name="T76"/>
                <a:gd fmla="*/ 79 h 251" name="T77"/>
                <a:gd fmla="*/ 46 w 188" name="T78"/>
                <a:gd fmla="*/ 79 h 251" name="T79"/>
                <a:gd fmla="*/ 60 w 188" name="T80"/>
                <a:gd fmla="*/ 98 h 251" name="T81"/>
                <a:gd fmla="*/ 86 w 188" name="T82"/>
                <a:gd fmla="*/ 109 h 251" name="T83"/>
                <a:gd fmla="*/ 86 w 188" name="T84"/>
                <a:gd fmla="*/ 174 h 251" name="T85"/>
                <a:gd fmla="*/ 68 w 188" name="T86"/>
                <a:gd fmla="*/ 183 h 251" name="T87"/>
                <a:gd fmla="*/ 56 w 188" name="T88"/>
                <a:gd fmla="*/ 220 h 251" name="T89"/>
                <a:gd fmla="*/ 40 w 188" name="T90"/>
                <a:gd fmla="*/ 220 h 251" name="T91"/>
                <a:gd fmla="*/ 38 w 188" name="T92"/>
                <a:gd fmla="*/ 217 h 251" name="T93"/>
                <a:gd fmla="*/ 57 w 188" name="T94"/>
                <a:gd fmla="*/ 146 h 251" name="T95"/>
                <a:gd fmla="*/ 78 w 188" name="T96"/>
                <a:gd fmla="*/ 136 h 251" name="T97"/>
                <a:gd fmla="*/ 78 w 188" name="T98"/>
                <a:gd fmla="*/ 116 h 251" name="T99"/>
                <a:gd fmla="*/ 57 w 188" name="T100"/>
                <a:gd fmla="*/ 105 h 251" name="T101"/>
                <a:gd fmla="*/ 38 w 188" name="T102"/>
                <a:gd fmla="*/ 34 h 251" name="T103"/>
                <a:gd fmla="*/ 40 w 188" name="T104"/>
                <a:gd fmla="*/ 31 h 251" name="T105"/>
                <a:gd fmla="*/ 148 w 188" name="T106"/>
                <a:gd fmla="*/ 31 h 251" name="T107"/>
                <a:gd fmla="*/ 150 w 188" name="T108"/>
                <a:gd fmla="*/ 34 h 251" name="T109"/>
                <a:gd fmla="*/ 131 w 188" name="T110"/>
                <a:gd fmla="*/ 105 h 25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1" w="188">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rgbClr val="0070C0"/>
            </a:solidFill>
            <a:ln>
              <a:noFill/>
            </a:ln>
          </p:spPr>
          <p:txBody>
            <a:bodyPr anchor="t" anchorCtr="0" bIns="34290" compatLnSpc="1" lIns="68580" numCol="1" rIns="68580" tIns="34290" vert="horz" wrap="square"/>
            <a:lstStyle/>
            <a:p>
              <a:endParaRPr altLang="en-US" lang="zh-CN"/>
            </a:p>
          </p:txBody>
        </p:sp>
      </p:grpSp>
      <p:grpSp>
        <p:nvGrpSpPr>
          <p:cNvPr id="8" name="组合 7"/>
          <p:cNvGrpSpPr/>
          <p:nvPr/>
        </p:nvGrpSpPr>
        <p:grpSpPr>
          <a:xfrm>
            <a:off x="3672205" y="1059815"/>
            <a:ext cx="2034540" cy="2033729"/>
            <a:chOff x="3672205" y="1059815"/>
            <a:chExt cx="2034540" cy="2033729"/>
          </a:xfrm>
        </p:grpSpPr>
        <p:grpSp>
          <p:nvGrpSpPr>
            <p:cNvPr id="34" name="组合 33"/>
            <p:cNvGrpSpPr/>
            <p:nvPr/>
          </p:nvGrpSpPr>
          <p:grpSpPr>
            <a:xfrm>
              <a:off x="3672205" y="1059815"/>
              <a:ext cx="2034540" cy="2033729"/>
              <a:chOff x="2470" y="3143"/>
              <a:chExt cx="1860" cy="1859"/>
            </a:xfrm>
          </p:grpSpPr>
          <p:sp>
            <p:nvSpPr>
              <p:cNvPr id="35" name="Freeform 12"/>
              <p:cNvSpPr/>
              <p:nvPr/>
            </p:nvSpPr>
            <p:spPr bwMode="auto">
              <a:xfrm>
                <a:off x="3118" y="3143"/>
                <a:ext cx="1212" cy="1211"/>
              </a:xfrm>
              <a:custGeom>
                <a:gdLst>
                  <a:gd fmla="*/ 0 w 242" name="T0"/>
                  <a:gd fmla="*/ 0 h 242" name="T1"/>
                  <a:gd fmla="*/ 171 w 242" name="T2"/>
                  <a:gd fmla="*/ 71 h 242" name="T3"/>
                  <a:gd fmla="*/ 242 w 242" name="T4"/>
                  <a:gd fmla="*/ 242 h 242" name="T5"/>
                  <a:gd fmla="*/ 149 w 242" name="T6"/>
                  <a:gd fmla="*/ 242 h 242" name="T7"/>
                  <a:gd fmla="*/ 105 w 242" name="T8"/>
                  <a:gd fmla="*/ 137 h 242" name="T9"/>
                  <a:gd fmla="*/ 0 w 242" name="T10"/>
                  <a:gd fmla="*/ 94 h 242" name="T11"/>
                  <a:gd fmla="*/ 0 w 242" name="T12"/>
                  <a:gd fmla="*/ 0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9A3E7F"/>
              </a:solidFill>
              <a:ln>
                <a:noFill/>
              </a:ln>
            </p:spPr>
            <p:txBody>
              <a:bodyPr anchor="t" anchorCtr="0" bIns="31498" compatLnSpc="1" lIns="62995" numCol="1" rIns="62995" tIns="31498" vert="horz" wrap="square"/>
              <a:lstStyle/>
              <a:p>
                <a:endParaRPr altLang="en-US" lang="zh-CN"/>
              </a:p>
            </p:txBody>
          </p:sp>
          <p:sp>
            <p:nvSpPr>
              <p:cNvPr id="36" name="椭圆 35"/>
              <p:cNvSpPr/>
              <p:nvPr/>
            </p:nvSpPr>
            <p:spPr>
              <a:xfrm>
                <a:off x="2470" y="3703"/>
                <a:ext cx="1299" cy="129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grpSp>
        <p:sp>
          <p:nvSpPr>
            <p:cNvPr id="76" name="Freeform 8"/>
            <p:cNvSpPr>
              <a:spLocks noEditPoints="1"/>
            </p:cNvSpPr>
            <p:nvPr/>
          </p:nvSpPr>
          <p:spPr bwMode="auto">
            <a:xfrm>
              <a:off x="4211955" y="2067560"/>
              <a:ext cx="427990" cy="680720"/>
            </a:xfrm>
            <a:custGeom>
              <a:gdLst>
                <a:gd fmla="*/ 110 w 158" name="T0"/>
                <a:gd fmla="*/ 204 h 251" name="T1"/>
                <a:gd fmla="*/ 103 w 158" name="T2"/>
                <a:gd fmla="*/ 212 h 251" name="T3"/>
                <a:gd fmla="*/ 55 w 158" name="T4"/>
                <a:gd fmla="*/ 212 h 251" name="T5"/>
                <a:gd fmla="*/ 48 w 158" name="T6"/>
                <a:gd fmla="*/ 204 h 251" name="T7"/>
                <a:gd fmla="*/ 55 w 158" name="T8"/>
                <a:gd fmla="*/ 196 h 251" name="T9"/>
                <a:gd fmla="*/ 103 w 158" name="T10"/>
                <a:gd fmla="*/ 196 h 251" name="T11"/>
                <a:gd fmla="*/ 110 w 158" name="T12"/>
                <a:gd fmla="*/ 204 h 251" name="T13"/>
                <a:gd fmla="*/ 103 w 158" name="T14"/>
                <a:gd fmla="*/ 220 h 251" name="T15"/>
                <a:gd fmla="*/ 55 w 158" name="T16"/>
                <a:gd fmla="*/ 220 h 251" name="T17"/>
                <a:gd fmla="*/ 48 w 158" name="T18"/>
                <a:gd fmla="*/ 228 h 251" name="T19"/>
                <a:gd fmla="*/ 55 w 158" name="T20"/>
                <a:gd fmla="*/ 236 h 251" name="T21"/>
                <a:gd fmla="*/ 71 w 158" name="T22"/>
                <a:gd fmla="*/ 251 h 251" name="T23"/>
                <a:gd fmla="*/ 87 w 158" name="T24"/>
                <a:gd fmla="*/ 251 h 251" name="T25"/>
                <a:gd fmla="*/ 103 w 158" name="T26"/>
                <a:gd fmla="*/ 236 h 251" name="T27"/>
                <a:gd fmla="*/ 110 w 158" name="T28"/>
                <a:gd fmla="*/ 228 h 251" name="T29"/>
                <a:gd fmla="*/ 103 w 158" name="T30"/>
                <a:gd fmla="*/ 220 h 251" name="T31"/>
                <a:gd fmla="*/ 158 w 158" name="T32"/>
                <a:gd fmla="*/ 78 h 251" name="T33"/>
                <a:gd fmla="*/ 118 w 158" name="T34"/>
                <a:gd fmla="*/ 146 h 251" name="T35"/>
                <a:gd fmla="*/ 118 w 158" name="T36"/>
                <a:gd fmla="*/ 173 h 251" name="T37"/>
                <a:gd fmla="*/ 103 w 158" name="T38"/>
                <a:gd fmla="*/ 188 h 251" name="T39"/>
                <a:gd fmla="*/ 55 w 158" name="T40"/>
                <a:gd fmla="*/ 188 h 251" name="T41"/>
                <a:gd fmla="*/ 40 w 158" name="T42"/>
                <a:gd fmla="*/ 173 h 251" name="T43"/>
                <a:gd fmla="*/ 40 w 158" name="T44"/>
                <a:gd fmla="*/ 146 h 251" name="T45"/>
                <a:gd fmla="*/ 0 w 158" name="T46"/>
                <a:gd fmla="*/ 78 h 251" name="T47"/>
                <a:gd fmla="*/ 79 w 158" name="T48"/>
                <a:gd fmla="*/ 0 h 251" name="T49"/>
                <a:gd fmla="*/ 158 w 158" name="T50"/>
                <a:gd fmla="*/ 78 h 251" name="T51"/>
                <a:gd fmla="*/ 142 w 158" name="T52"/>
                <a:gd fmla="*/ 78 h 251" name="T53"/>
                <a:gd fmla="*/ 79 w 158" name="T54"/>
                <a:gd fmla="*/ 16 h 251" name="T55"/>
                <a:gd fmla="*/ 16 w 158" name="T56"/>
                <a:gd fmla="*/ 78 h 251" name="T57"/>
                <a:gd fmla="*/ 48 w 158" name="T58"/>
                <a:gd fmla="*/ 132 h 251" name="T59"/>
                <a:gd fmla="*/ 55 w 158" name="T60"/>
                <a:gd fmla="*/ 137 h 251" name="T61"/>
                <a:gd fmla="*/ 55 w 158" name="T62"/>
                <a:gd fmla="*/ 173 h 251" name="T63"/>
                <a:gd fmla="*/ 103 w 158" name="T64"/>
                <a:gd fmla="*/ 173 h 251" name="T65"/>
                <a:gd fmla="*/ 103 w 158" name="T66"/>
                <a:gd fmla="*/ 137 h 251" name="T67"/>
                <a:gd fmla="*/ 110 w 158" name="T68"/>
                <a:gd fmla="*/ 132 h 251" name="T69"/>
                <a:gd fmla="*/ 142 w 158" name="T70"/>
                <a:gd fmla="*/ 78 h 25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51" w="158">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rgbClr val="0070C0"/>
            </a:solidFill>
            <a:ln>
              <a:noFill/>
            </a:ln>
          </p:spPr>
          <p:txBody>
            <a:bodyPr anchor="t" anchorCtr="0" bIns="34290" compatLnSpc="1" lIns="68580" numCol="1" rIns="68580" tIns="34290" vert="horz" wrap="square"/>
            <a:lstStyle/>
            <a:p>
              <a:endParaRPr altLang="en-US" lang="zh-CN"/>
            </a:p>
          </p:txBody>
        </p:sp>
      </p:grpSp>
      <p:grpSp>
        <p:nvGrpSpPr>
          <p:cNvPr id="6" name="组合 5"/>
          <p:cNvGrpSpPr/>
          <p:nvPr/>
        </p:nvGrpSpPr>
        <p:grpSpPr>
          <a:xfrm>
            <a:off x="6660515" y="1059815"/>
            <a:ext cx="2034540" cy="2033729"/>
            <a:chOff x="6660515" y="1059815"/>
            <a:chExt cx="2034540" cy="2033729"/>
          </a:xfrm>
        </p:grpSpPr>
        <p:grpSp>
          <p:nvGrpSpPr>
            <p:cNvPr id="39" name="组合 38"/>
            <p:cNvGrpSpPr/>
            <p:nvPr/>
          </p:nvGrpSpPr>
          <p:grpSpPr>
            <a:xfrm>
              <a:off x="6660515" y="1059815"/>
              <a:ext cx="2034540" cy="2033729"/>
              <a:chOff x="2470" y="3143"/>
              <a:chExt cx="1860" cy="1859"/>
            </a:xfrm>
          </p:grpSpPr>
          <p:sp>
            <p:nvSpPr>
              <p:cNvPr id="40" name="Freeform 12"/>
              <p:cNvSpPr/>
              <p:nvPr/>
            </p:nvSpPr>
            <p:spPr bwMode="auto">
              <a:xfrm>
                <a:off x="3118" y="3143"/>
                <a:ext cx="1212" cy="1211"/>
              </a:xfrm>
              <a:custGeom>
                <a:gdLst>
                  <a:gd fmla="*/ 0 w 242" name="T0"/>
                  <a:gd fmla="*/ 0 h 242" name="T1"/>
                  <a:gd fmla="*/ 171 w 242" name="T2"/>
                  <a:gd fmla="*/ 71 h 242" name="T3"/>
                  <a:gd fmla="*/ 242 w 242" name="T4"/>
                  <a:gd fmla="*/ 242 h 242" name="T5"/>
                  <a:gd fmla="*/ 149 w 242" name="T6"/>
                  <a:gd fmla="*/ 242 h 242" name="T7"/>
                  <a:gd fmla="*/ 105 w 242" name="T8"/>
                  <a:gd fmla="*/ 137 h 242" name="T9"/>
                  <a:gd fmla="*/ 0 w 242" name="T10"/>
                  <a:gd fmla="*/ 94 h 242" name="T11"/>
                  <a:gd fmla="*/ 0 w 242" name="T12"/>
                  <a:gd fmla="*/ 0 h 242"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00B050"/>
              </a:solidFill>
              <a:ln>
                <a:noFill/>
              </a:ln>
            </p:spPr>
            <p:txBody>
              <a:bodyPr anchor="t" anchorCtr="0" bIns="31498" compatLnSpc="1" lIns="62995" numCol="1" rIns="62995" tIns="31498" vert="horz" wrap="square"/>
              <a:lstStyle/>
              <a:p>
                <a:endParaRPr altLang="en-US" lang="zh-CN"/>
              </a:p>
            </p:txBody>
          </p:sp>
          <p:sp>
            <p:nvSpPr>
              <p:cNvPr id="41" name="椭圆 40"/>
              <p:cNvSpPr/>
              <p:nvPr/>
            </p:nvSpPr>
            <p:spPr>
              <a:xfrm>
                <a:off x="2470" y="3703"/>
                <a:ext cx="1299" cy="129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34290" lIns="0" rIns="0" rtlCol="0" tIns="34290"/>
              <a:lstStyle/>
              <a:p>
                <a:pPr algn="ctr"/>
                <a:endParaRPr altLang="en-US" lang="zh-CN">
                  <a:solidFill>
                    <a:schemeClr val="tx1">
                      <a:lumMod val="75000"/>
                      <a:lumOff val="25000"/>
                    </a:schemeClr>
                  </a:solidFill>
                  <a:latin charset="-122" pitchFamily="34" typeface="微软雅黑"/>
                  <a:ea charset="-122" pitchFamily="34" typeface="微软雅黑"/>
                </a:endParaRPr>
              </a:p>
            </p:txBody>
          </p:sp>
        </p:grpSp>
        <p:sp>
          <p:nvSpPr>
            <p:cNvPr id="77" name="Freeform 9"/>
            <p:cNvSpPr>
              <a:spLocks noEditPoints="1"/>
            </p:cNvSpPr>
            <p:nvPr/>
          </p:nvSpPr>
          <p:spPr bwMode="auto">
            <a:xfrm>
              <a:off x="7075805" y="2051050"/>
              <a:ext cx="652780" cy="652780"/>
            </a:xfrm>
            <a:custGeom>
              <a:gdLst>
                <a:gd fmla="*/ 201 w 206" name="T0"/>
                <a:gd fmla="*/ 35 h 206" name="T1"/>
                <a:gd fmla="*/ 179 w 206" name="T2"/>
                <a:gd fmla="*/ 57 h 206" name="T3"/>
                <a:gd fmla="*/ 157 w 206" name="T4"/>
                <a:gd fmla="*/ 57 h 206" name="T5"/>
                <a:gd fmla="*/ 148 w 206" name="T6"/>
                <a:gd fmla="*/ 49 h 206" name="T7"/>
                <a:gd fmla="*/ 148 w 206" name="T8"/>
                <a:gd fmla="*/ 27 h 206" name="T9"/>
                <a:gd fmla="*/ 171 w 206" name="T10"/>
                <a:gd fmla="*/ 4 h 206" name="T11"/>
                <a:gd fmla="*/ 128 w 206" name="T12"/>
                <a:gd fmla="*/ 16 h 206" name="T13"/>
                <a:gd fmla="*/ 117 w 206" name="T14"/>
                <a:gd fmla="*/ 58 h 206" name="T15"/>
                <a:gd fmla="*/ 58 w 206" name="T16"/>
                <a:gd fmla="*/ 118 h 206" name="T17"/>
                <a:gd fmla="*/ 15 w 206" name="T18"/>
                <a:gd fmla="*/ 129 h 206" name="T19"/>
                <a:gd fmla="*/ 4 w 206" name="T20"/>
                <a:gd fmla="*/ 171 h 206" name="T21"/>
                <a:gd fmla="*/ 27 w 206" name="T22"/>
                <a:gd fmla="*/ 149 h 206" name="T23"/>
                <a:gd fmla="*/ 49 w 206" name="T24"/>
                <a:gd fmla="*/ 149 h 206" name="T25"/>
                <a:gd fmla="*/ 57 w 206" name="T26"/>
                <a:gd fmla="*/ 157 h 206" name="T27"/>
                <a:gd fmla="*/ 57 w 206" name="T28"/>
                <a:gd fmla="*/ 179 h 206" name="T29"/>
                <a:gd fmla="*/ 34 w 206" name="T30"/>
                <a:gd fmla="*/ 202 h 206" name="T31"/>
                <a:gd fmla="*/ 77 w 206" name="T32"/>
                <a:gd fmla="*/ 191 h 206" name="T33"/>
                <a:gd fmla="*/ 88 w 206" name="T34"/>
                <a:gd fmla="*/ 148 h 206" name="T35"/>
                <a:gd fmla="*/ 148 w 206" name="T36"/>
                <a:gd fmla="*/ 89 h 206" name="T37"/>
                <a:gd fmla="*/ 190 w 206" name="T38"/>
                <a:gd fmla="*/ 77 h 206" name="T39"/>
                <a:gd fmla="*/ 201 w 206" name="T40"/>
                <a:gd fmla="*/ 35 h 206" name="T41"/>
                <a:gd fmla="*/ 127 w 206" name="T42"/>
                <a:gd fmla="*/ 89 h 206" name="T43"/>
                <a:gd fmla="*/ 89 w 206" name="T44"/>
                <a:gd fmla="*/ 127 h 206" name="T45"/>
                <a:gd fmla="*/ 79 w 206" name="T46"/>
                <a:gd fmla="*/ 127 h 206" name="T47"/>
                <a:gd fmla="*/ 79 w 206" name="T48"/>
                <a:gd fmla="*/ 117 h 206" name="T49"/>
                <a:gd fmla="*/ 117 w 206" name="T50"/>
                <a:gd fmla="*/ 78 h 206" name="T51"/>
                <a:gd fmla="*/ 127 w 206" name="T52"/>
                <a:gd fmla="*/ 78 h 206" name="T53"/>
                <a:gd fmla="*/ 127 w 206" name="T54"/>
                <a:gd fmla="*/ 89 h 20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6" w="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rgbClr val="0070C0"/>
            </a:solidFill>
            <a:ln>
              <a:noFill/>
            </a:ln>
          </p:spPr>
          <p:txBody>
            <a:bodyPr anchor="t" anchorCtr="0" bIns="34290" compatLnSpc="1" lIns="68580" numCol="1" rIns="68580" tIns="34290" vert="horz" wrap="square"/>
            <a:lstStyle/>
            <a:p>
              <a:endParaRPr altLang="en-US" lang="zh-CN"/>
            </a:p>
          </p:txBody>
        </p:sp>
      </p:grpSp>
      <p:grpSp>
        <p:nvGrpSpPr>
          <p:cNvPr id="43" name="组合 42"/>
          <p:cNvGrpSpPr/>
          <p:nvPr/>
        </p:nvGrpSpPr>
        <p:grpSpPr>
          <a:xfrm>
            <a:off x="730240" y="3291626"/>
            <a:ext cx="1941851" cy="930573"/>
            <a:chOff x="689131" y="1318791"/>
            <a:chExt cx="1631535" cy="883413"/>
          </a:xfrm>
        </p:grpSpPr>
        <p:sp>
          <p:nvSpPr>
            <p:cNvPr id="44"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45" name="TextBox 148"/>
            <p:cNvSpPr txBox="1"/>
            <p:nvPr/>
          </p:nvSpPr>
          <p:spPr>
            <a:xfrm>
              <a:off x="689131" y="1318790"/>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46" name="组合 45"/>
          <p:cNvGrpSpPr/>
          <p:nvPr/>
        </p:nvGrpSpPr>
        <p:grpSpPr>
          <a:xfrm>
            <a:off x="3851900" y="3291626"/>
            <a:ext cx="1941851" cy="930573"/>
            <a:chOff x="689131" y="1318791"/>
            <a:chExt cx="1631535" cy="883413"/>
          </a:xfrm>
        </p:grpSpPr>
        <p:sp>
          <p:nvSpPr>
            <p:cNvPr id="47"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48" name="TextBox 148"/>
            <p:cNvSpPr txBox="1"/>
            <p:nvPr/>
          </p:nvSpPr>
          <p:spPr>
            <a:xfrm>
              <a:off x="689131" y="1318790"/>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49" name="组合 48"/>
          <p:cNvGrpSpPr/>
          <p:nvPr/>
        </p:nvGrpSpPr>
        <p:grpSpPr>
          <a:xfrm>
            <a:off x="6732260" y="3291626"/>
            <a:ext cx="1941851" cy="930573"/>
            <a:chOff x="689131" y="1318791"/>
            <a:chExt cx="1631535" cy="883413"/>
          </a:xfrm>
        </p:grpSpPr>
        <p:sp>
          <p:nvSpPr>
            <p:cNvPr id="50"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51" name="TextBox 148"/>
            <p:cNvSpPr txBox="1"/>
            <p:nvPr/>
          </p:nvSpPr>
          <p:spPr>
            <a:xfrm>
              <a:off x="689130" y="1318790"/>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4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7"/>
                                        </p:tgtEl>
                                        <p:attrNameLst>
                                          <p:attrName>ppt_y</p:attrName>
                                        </p:attrNameLst>
                                      </p:cBhvr>
                                      <p:tavLst>
                                        <p:tav tm="0">
                                          <p:val>
                                            <p:strVal val="#ppt_y"/>
                                          </p:val>
                                        </p:tav>
                                        <p:tav tm="100000">
                                          <p:val>
                                            <p:strVal val="#ppt_y"/>
                                          </p:val>
                                        </p:tav>
                                      </p:tavLst>
                                    </p:anim>
                                    <p:anim calcmode="lin" valueType="num">
                                      <p:cBhvr>
                                        <p:cTn dur="4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7"/>
                                        </p:tgtEl>
                                      </p:cBhvr>
                                    </p:animEffect>
                                  </p:childTnLst>
                                </p:cTn>
                              </p:par>
                            </p:childTnLst>
                          </p:cTn>
                        </p:par>
                        <p:par>
                          <p:cTn fill="hold" id="12" nodeType="afterGroup">
                            <p:stCondLst>
                              <p:cond delay="400"/>
                            </p:stCondLst>
                            <p:childTnLst>
                              <p:par>
                                <p:cTn fill="hold" id="13" nodeType="afterEffect" presetClass="entr" presetID="21" presetSubtype="1">
                                  <p:stCondLst>
                                    <p:cond delay="0"/>
                                  </p:stCondLst>
                                  <p:childTnLst>
                                    <p:set>
                                      <p:cBhvr>
                                        <p:cTn dur="1" fill="hold" id="14">
                                          <p:stCondLst>
                                            <p:cond delay="0"/>
                                          </p:stCondLst>
                                        </p:cTn>
                                        <p:tgtEl>
                                          <p:spTgt spid="33"/>
                                        </p:tgtEl>
                                        <p:attrNameLst>
                                          <p:attrName>style.visibility</p:attrName>
                                        </p:attrNameLst>
                                      </p:cBhvr>
                                      <p:to>
                                        <p:strVal val="visible"/>
                                      </p:to>
                                    </p:set>
                                    <p:animEffect filter="wheel(1)" transition="in">
                                      <p:cBhvr>
                                        <p:cTn dur="2000" id="15"/>
                                        <p:tgtEl>
                                          <p:spTgt spid="33"/>
                                        </p:tgtEl>
                                      </p:cBhvr>
                                    </p:animEffect>
                                  </p:childTnLst>
                                </p:cTn>
                              </p:par>
                            </p:childTnLst>
                          </p:cTn>
                        </p:par>
                        <p:par>
                          <p:cTn fill="hold" id="16" nodeType="afterGroup">
                            <p:stCondLst>
                              <p:cond delay="2400"/>
                            </p:stCondLst>
                            <p:childTnLst>
                              <p:par>
                                <p:cTn fill="hold" id="17" nodeType="afterEffect" presetClass="entr" presetID="21" presetSubtype="1">
                                  <p:stCondLst>
                                    <p:cond delay="0"/>
                                  </p:stCondLst>
                                  <p:childTnLst>
                                    <p:set>
                                      <p:cBhvr>
                                        <p:cTn dur="1" fill="hold" id="18">
                                          <p:stCondLst>
                                            <p:cond delay="0"/>
                                          </p:stCondLst>
                                        </p:cTn>
                                        <p:tgtEl>
                                          <p:spTgt spid="8"/>
                                        </p:tgtEl>
                                        <p:attrNameLst>
                                          <p:attrName>style.visibility</p:attrName>
                                        </p:attrNameLst>
                                      </p:cBhvr>
                                      <p:to>
                                        <p:strVal val="visible"/>
                                      </p:to>
                                    </p:set>
                                    <p:animEffect filter="wheel(1)" transition="in">
                                      <p:cBhvr>
                                        <p:cTn dur="2000" id="19"/>
                                        <p:tgtEl>
                                          <p:spTgt spid="8"/>
                                        </p:tgtEl>
                                      </p:cBhvr>
                                    </p:animEffect>
                                  </p:childTnLst>
                                </p:cTn>
                              </p:par>
                            </p:childTnLst>
                          </p:cTn>
                        </p:par>
                        <p:par>
                          <p:cTn fill="hold" id="20" nodeType="afterGroup">
                            <p:stCondLst>
                              <p:cond delay="4400"/>
                            </p:stCondLst>
                            <p:childTnLst>
                              <p:par>
                                <p:cTn fill="hold" id="21" nodeType="afterEffect" presetClass="entr" presetID="21" presetSubtype="1">
                                  <p:stCondLst>
                                    <p:cond delay="0"/>
                                  </p:stCondLst>
                                  <p:childTnLst>
                                    <p:set>
                                      <p:cBhvr>
                                        <p:cTn dur="1" fill="hold" id="22">
                                          <p:stCondLst>
                                            <p:cond delay="0"/>
                                          </p:stCondLst>
                                        </p:cTn>
                                        <p:tgtEl>
                                          <p:spTgt spid="6"/>
                                        </p:tgtEl>
                                        <p:attrNameLst>
                                          <p:attrName>style.visibility</p:attrName>
                                        </p:attrNameLst>
                                      </p:cBhvr>
                                      <p:to>
                                        <p:strVal val="visible"/>
                                      </p:to>
                                    </p:set>
                                    <p:animEffect filter="wheel(1)" transition="in">
                                      <p:cBhvr>
                                        <p:cTn dur="2000" id="23"/>
                                        <p:tgtEl>
                                          <p:spTgt spid="6"/>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14" presetSubtype="10">
                                  <p:stCondLst>
                                    <p:cond delay="0"/>
                                  </p:stCondLst>
                                  <p:childTnLst>
                                    <p:set>
                                      <p:cBhvr>
                                        <p:cTn dur="1" fill="hold" id="27">
                                          <p:stCondLst>
                                            <p:cond delay="0"/>
                                          </p:stCondLst>
                                        </p:cTn>
                                        <p:tgtEl>
                                          <p:spTgt spid="43"/>
                                        </p:tgtEl>
                                        <p:attrNameLst>
                                          <p:attrName>style.visibility</p:attrName>
                                        </p:attrNameLst>
                                      </p:cBhvr>
                                      <p:to>
                                        <p:strVal val="visible"/>
                                      </p:to>
                                    </p:set>
                                    <p:animEffect filter="randombar(horizontal)" transition="in">
                                      <p:cBhvr>
                                        <p:cTn dur="500" id="28"/>
                                        <p:tgtEl>
                                          <p:spTgt spid="43"/>
                                        </p:tgtEl>
                                      </p:cBhvr>
                                    </p:animEffect>
                                  </p:childTnLst>
                                </p:cTn>
                              </p:par>
                              <p:par>
                                <p:cTn fill="hold" id="29" nodeType="withEffect" presetClass="entr" presetID="14" presetSubtype="10">
                                  <p:stCondLst>
                                    <p:cond delay="0"/>
                                  </p:stCondLst>
                                  <p:childTnLst>
                                    <p:set>
                                      <p:cBhvr>
                                        <p:cTn dur="1" fill="hold" id="30">
                                          <p:stCondLst>
                                            <p:cond delay="0"/>
                                          </p:stCondLst>
                                        </p:cTn>
                                        <p:tgtEl>
                                          <p:spTgt spid="46"/>
                                        </p:tgtEl>
                                        <p:attrNameLst>
                                          <p:attrName>style.visibility</p:attrName>
                                        </p:attrNameLst>
                                      </p:cBhvr>
                                      <p:to>
                                        <p:strVal val="visible"/>
                                      </p:to>
                                    </p:set>
                                    <p:animEffect filter="randombar(horizontal)" transition="in">
                                      <p:cBhvr>
                                        <p:cTn dur="500" id="31"/>
                                        <p:tgtEl>
                                          <p:spTgt spid="46"/>
                                        </p:tgtEl>
                                      </p:cBhvr>
                                    </p:animEffect>
                                  </p:childTnLst>
                                </p:cTn>
                              </p:par>
                              <p:par>
                                <p:cTn fill="hold" id="32" nodeType="withEffect" presetClass="entr" presetID="14" presetSubtype="10">
                                  <p:stCondLst>
                                    <p:cond delay="0"/>
                                  </p:stCondLst>
                                  <p:childTnLst>
                                    <p:set>
                                      <p:cBhvr>
                                        <p:cTn dur="1" fill="hold" id="33">
                                          <p:stCondLst>
                                            <p:cond delay="0"/>
                                          </p:stCondLst>
                                        </p:cTn>
                                        <p:tgtEl>
                                          <p:spTgt spid="49"/>
                                        </p:tgtEl>
                                        <p:attrNameLst>
                                          <p:attrName>style.visibility</p:attrName>
                                        </p:attrNameLst>
                                      </p:cBhvr>
                                      <p:to>
                                        <p:strVal val="visible"/>
                                      </p:to>
                                    </p:set>
                                    <p:animEffect filter="randombar(horizontal)" transition="in">
                                      <p:cBhvr>
                                        <p:cTn dur="500" id="34"/>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0" y="51470"/>
            <a:ext cx="36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 name="矩形 2"/>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矩形 3"/>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矩形 4"/>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8" name="TextBox 54"/>
          <p:cNvSpPr txBox="1"/>
          <p:nvPr/>
        </p:nvSpPr>
        <p:spPr>
          <a:xfrm>
            <a:off x="1619885" y="174308"/>
            <a:ext cx="2673985"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1.4 参考文献</a:t>
            </a:r>
          </a:p>
        </p:txBody>
      </p:sp>
      <p:sp>
        <p:nvSpPr>
          <p:cNvPr id="8195" name="Freeform 5"/>
          <p:cNvSpPr/>
          <p:nvPr/>
        </p:nvSpPr>
        <p:spPr>
          <a:xfrm>
            <a:off x="541973" y="21018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8196" name="TextBox 23"/>
          <p:cNvSpPr txBox="1"/>
          <p:nvPr/>
        </p:nvSpPr>
        <p:spPr>
          <a:xfrm>
            <a:off x="594360" y="18319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1</a:t>
            </a:r>
          </a:p>
        </p:txBody>
      </p:sp>
      <p:sp>
        <p:nvSpPr>
          <p:cNvPr id="15" name="矩形 14"/>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6" name="Freeform 25"/>
          <p:cNvSpPr>
            <a:spLocks noEditPoints="1"/>
          </p:cNvSpPr>
          <p:nvPr/>
        </p:nvSpPr>
        <p:spPr bwMode="auto">
          <a:xfrm>
            <a:off x="611505" y="1347470"/>
            <a:ext cx="2867025" cy="2659063"/>
          </a:xfrm>
          <a:custGeom>
            <a:gdLst>
              <a:gd fmla="*/ 74 w 373" name="T0"/>
              <a:gd fmla="*/ 104 h 346" name="T1"/>
              <a:gd fmla="*/ 57 w 373" name="T2"/>
              <a:gd fmla="*/ 75 h 346" name="T3"/>
              <a:gd fmla="*/ 30 w 373" name="T4"/>
              <a:gd fmla="*/ 257 h 346" name="T5"/>
              <a:gd fmla="*/ 50 w 373" name="T6"/>
              <a:gd fmla="*/ 283 h 346" name="T7"/>
              <a:gd fmla="*/ 0 w 373" name="T8"/>
              <a:gd fmla="*/ 346 h 346" name="T9"/>
              <a:gd fmla="*/ 373 w 373" name="T10"/>
              <a:gd fmla="*/ 322 h 346" name="T11"/>
              <a:gd fmla="*/ 342 w 373" name="T12"/>
              <a:gd fmla="*/ 257 h 346" name="T13"/>
              <a:gd fmla="*/ 314 w 373" name="T14"/>
              <a:gd fmla="*/ 75 h 346" name="T15"/>
              <a:gd fmla="*/ 298 w 373" name="T16"/>
              <a:gd fmla="*/ 104 h 346" name="T17"/>
              <a:gd fmla="*/ 315 w 373" name="T18"/>
              <a:gd fmla="*/ 261 h 346" name="T19"/>
              <a:gd fmla="*/ 56 w 373" name="T20"/>
              <a:gd fmla="*/ 104 h 346" name="T21"/>
              <a:gd fmla="*/ 212 w 373" name="T22"/>
              <a:gd fmla="*/ 19 h 346" name="T23"/>
              <a:gd fmla="*/ 226 w 373" name="T24"/>
              <a:gd fmla="*/ 35 h 346" name="T25"/>
              <a:gd fmla="*/ 132 w 373" name="T26"/>
              <a:gd fmla="*/ 59 h 346" name="T27"/>
              <a:gd fmla="*/ 122 w 373" name="T28"/>
              <a:gd fmla="*/ 186 h 346" name="T29"/>
              <a:gd fmla="*/ 195 w 373" name="T30"/>
              <a:gd fmla="*/ 101 h 346" name="T31"/>
              <a:gd fmla="*/ 265 w 373" name="T32"/>
              <a:gd fmla="*/ 123 h 346" name="T33"/>
              <a:gd fmla="*/ 195 w 373" name="T34"/>
              <a:gd fmla="*/ 101 h 346" name="T35"/>
              <a:gd fmla="*/ 267 w 373" name="T36"/>
              <a:gd fmla="*/ 68 h 346" name="T37"/>
              <a:gd fmla="*/ 281 w 373" name="T38"/>
              <a:gd fmla="*/ 208 h 346" name="T39"/>
              <a:gd fmla="*/ 178 w 373" name="T40"/>
              <a:gd fmla="*/ 235 h 346" name="T41"/>
              <a:gd fmla="*/ 149 w 373" name="T42"/>
              <a:gd fmla="*/ 63 h 346" name="T43"/>
              <a:gd fmla="*/ 170 w 373" name="T44"/>
              <a:gd fmla="*/ 83 h 346" name="T45"/>
              <a:gd fmla="*/ 165 w 373" name="T46"/>
              <a:gd fmla="*/ 236 h 346" name="T47"/>
              <a:gd fmla="*/ 145 w 373" name="T48"/>
              <a:gd fmla="*/ 216 h 346" name="T49"/>
              <a:gd fmla="*/ 149 w 373" name="T50"/>
              <a:gd fmla="*/ 63 h 346" name="T51"/>
              <a:gd fmla="*/ 170 w 373" name="T52"/>
              <a:gd fmla="*/ 66 h 346" name="T53"/>
              <a:gd fmla="*/ 257 w 373" name="T54"/>
              <a:gd fmla="*/ 56 h 346" name="T55"/>
              <a:gd fmla="*/ 160 w 373" name="T56"/>
              <a:gd fmla="*/ 60 h 346" name="T57"/>
              <a:gd fmla="*/ 110 w 373" name="T58"/>
              <a:gd fmla="*/ 24 h 346" name="T59"/>
              <a:gd fmla="*/ 114 w 373" name="T60"/>
              <a:gd fmla="*/ 183 h 346" name="T61"/>
              <a:gd fmla="*/ 93 w 373" name="T62"/>
              <a:gd fmla="*/ 177 h 346" name="T63"/>
              <a:gd fmla="*/ 89 w 373" name="T64"/>
              <a:gd fmla="*/ 18 h 346" name="T65"/>
              <a:gd fmla="*/ 105 w 373" name="T66"/>
              <a:gd fmla="*/ 12 h 346" name="T67"/>
              <a:gd fmla="*/ 116 w 373" name="T68"/>
              <a:gd fmla="*/ 19 h 346" name="T69"/>
              <a:gd fmla="*/ 188 w 373" name="T70"/>
              <a:gd fmla="*/ 1 h 346" name="T71"/>
              <a:gd fmla="*/ 166 w 373" name="T72"/>
              <a:gd fmla="*/ 303 h 346" name="T73"/>
              <a:gd fmla="*/ 219 w 373" name="T74"/>
              <a:gd fmla="*/ 326 h 346" name="T75"/>
              <a:gd fmla="*/ 166 w 373" name="T76"/>
              <a:gd fmla="*/ 303 h 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6" w="373">
                <a:moveTo>
                  <a:pt x="56" y="104"/>
                </a:moveTo>
                <a:cubicBezTo>
                  <a:pt x="74" y="104"/>
                  <a:pt x="74" y="104"/>
                  <a:pt x="74" y="104"/>
                </a:cubicBezTo>
                <a:cubicBezTo>
                  <a:pt x="74" y="75"/>
                  <a:pt x="74" y="75"/>
                  <a:pt x="74" y="75"/>
                </a:cubicBezTo>
                <a:cubicBezTo>
                  <a:pt x="57" y="75"/>
                  <a:pt x="57" y="75"/>
                  <a:pt x="57" y="75"/>
                </a:cubicBezTo>
                <a:cubicBezTo>
                  <a:pt x="42" y="75"/>
                  <a:pt x="30" y="87"/>
                  <a:pt x="30" y="102"/>
                </a:cubicBezTo>
                <a:cubicBezTo>
                  <a:pt x="30" y="257"/>
                  <a:pt x="30" y="257"/>
                  <a:pt x="30" y="257"/>
                </a:cubicBezTo>
                <a:cubicBezTo>
                  <a:pt x="30" y="269"/>
                  <a:pt x="38" y="280"/>
                  <a:pt x="50" y="283"/>
                </a:cubicBezTo>
                <a:cubicBezTo>
                  <a:pt x="50" y="283"/>
                  <a:pt x="50" y="283"/>
                  <a:pt x="50" y="283"/>
                </a:cubicBezTo>
                <a:cubicBezTo>
                  <a:pt x="0" y="322"/>
                  <a:pt x="0" y="322"/>
                  <a:pt x="0" y="322"/>
                </a:cubicBezTo>
                <a:cubicBezTo>
                  <a:pt x="0" y="346"/>
                  <a:pt x="0" y="346"/>
                  <a:pt x="0" y="346"/>
                </a:cubicBezTo>
                <a:cubicBezTo>
                  <a:pt x="373" y="346"/>
                  <a:pt x="373" y="346"/>
                  <a:pt x="373" y="346"/>
                </a:cubicBezTo>
                <a:cubicBezTo>
                  <a:pt x="373" y="322"/>
                  <a:pt x="373" y="322"/>
                  <a:pt x="373" y="322"/>
                </a:cubicBezTo>
                <a:cubicBezTo>
                  <a:pt x="320" y="284"/>
                  <a:pt x="320" y="284"/>
                  <a:pt x="320" y="284"/>
                </a:cubicBezTo>
                <a:cubicBezTo>
                  <a:pt x="332" y="281"/>
                  <a:pt x="342" y="270"/>
                  <a:pt x="342" y="257"/>
                </a:cubicBezTo>
                <a:cubicBezTo>
                  <a:pt x="342" y="102"/>
                  <a:pt x="342" y="102"/>
                  <a:pt x="342" y="102"/>
                </a:cubicBezTo>
                <a:cubicBezTo>
                  <a:pt x="342" y="87"/>
                  <a:pt x="329" y="75"/>
                  <a:pt x="314" y="75"/>
                </a:cubicBezTo>
                <a:cubicBezTo>
                  <a:pt x="298" y="75"/>
                  <a:pt x="298" y="75"/>
                  <a:pt x="298" y="75"/>
                </a:cubicBezTo>
                <a:cubicBezTo>
                  <a:pt x="298" y="104"/>
                  <a:pt x="298" y="104"/>
                  <a:pt x="298" y="104"/>
                </a:cubicBezTo>
                <a:cubicBezTo>
                  <a:pt x="315" y="104"/>
                  <a:pt x="315" y="104"/>
                  <a:pt x="315" y="104"/>
                </a:cubicBezTo>
                <a:cubicBezTo>
                  <a:pt x="315" y="261"/>
                  <a:pt x="315" y="261"/>
                  <a:pt x="315" y="261"/>
                </a:cubicBezTo>
                <a:cubicBezTo>
                  <a:pt x="56" y="261"/>
                  <a:pt x="56" y="261"/>
                  <a:pt x="56" y="261"/>
                </a:cubicBezTo>
                <a:cubicBezTo>
                  <a:pt x="56" y="104"/>
                  <a:pt x="56" y="104"/>
                  <a:pt x="56" y="104"/>
                </a:cubicBezTo>
                <a:close/>
                <a:moveTo>
                  <a:pt x="122" y="31"/>
                </a:moveTo>
                <a:cubicBezTo>
                  <a:pt x="212" y="19"/>
                  <a:pt x="212" y="19"/>
                  <a:pt x="212" y="19"/>
                </a:cubicBezTo>
                <a:cubicBezTo>
                  <a:pt x="219" y="18"/>
                  <a:pt x="226" y="24"/>
                  <a:pt x="226" y="31"/>
                </a:cubicBezTo>
                <a:cubicBezTo>
                  <a:pt x="226" y="35"/>
                  <a:pt x="226" y="35"/>
                  <a:pt x="226" y="35"/>
                </a:cubicBezTo>
                <a:cubicBezTo>
                  <a:pt x="141" y="46"/>
                  <a:pt x="141" y="46"/>
                  <a:pt x="141" y="46"/>
                </a:cubicBezTo>
                <a:cubicBezTo>
                  <a:pt x="135" y="47"/>
                  <a:pt x="132" y="51"/>
                  <a:pt x="132" y="59"/>
                </a:cubicBezTo>
                <a:cubicBezTo>
                  <a:pt x="132" y="184"/>
                  <a:pt x="132" y="184"/>
                  <a:pt x="132" y="184"/>
                </a:cubicBezTo>
                <a:cubicBezTo>
                  <a:pt x="122" y="186"/>
                  <a:pt x="122" y="186"/>
                  <a:pt x="122" y="186"/>
                </a:cubicBezTo>
                <a:cubicBezTo>
                  <a:pt x="122" y="31"/>
                  <a:pt x="122" y="31"/>
                  <a:pt x="122" y="31"/>
                </a:cubicBezTo>
                <a:close/>
                <a:moveTo>
                  <a:pt x="195" y="101"/>
                </a:moveTo>
                <a:cubicBezTo>
                  <a:pt x="265" y="92"/>
                  <a:pt x="265" y="92"/>
                  <a:pt x="265" y="92"/>
                </a:cubicBezTo>
                <a:cubicBezTo>
                  <a:pt x="265" y="123"/>
                  <a:pt x="265" y="123"/>
                  <a:pt x="265" y="123"/>
                </a:cubicBezTo>
                <a:cubicBezTo>
                  <a:pt x="195" y="132"/>
                  <a:pt x="195" y="132"/>
                  <a:pt x="195" y="132"/>
                </a:cubicBezTo>
                <a:cubicBezTo>
                  <a:pt x="195" y="101"/>
                  <a:pt x="195" y="101"/>
                  <a:pt x="195" y="101"/>
                </a:cubicBezTo>
                <a:close/>
                <a:moveTo>
                  <a:pt x="178" y="80"/>
                </a:moveTo>
                <a:cubicBezTo>
                  <a:pt x="267" y="68"/>
                  <a:pt x="267" y="68"/>
                  <a:pt x="267" y="68"/>
                </a:cubicBezTo>
                <a:cubicBezTo>
                  <a:pt x="275" y="67"/>
                  <a:pt x="281" y="72"/>
                  <a:pt x="281" y="80"/>
                </a:cubicBezTo>
                <a:cubicBezTo>
                  <a:pt x="281" y="208"/>
                  <a:pt x="281" y="208"/>
                  <a:pt x="281" y="208"/>
                </a:cubicBezTo>
                <a:cubicBezTo>
                  <a:pt x="281" y="215"/>
                  <a:pt x="275" y="222"/>
                  <a:pt x="267" y="223"/>
                </a:cubicBezTo>
                <a:cubicBezTo>
                  <a:pt x="178" y="235"/>
                  <a:pt x="178" y="235"/>
                  <a:pt x="178" y="235"/>
                </a:cubicBezTo>
                <a:cubicBezTo>
                  <a:pt x="178" y="80"/>
                  <a:pt x="178" y="80"/>
                  <a:pt x="178" y="80"/>
                </a:cubicBezTo>
                <a:close/>
                <a:moveTo>
                  <a:pt x="149" y="63"/>
                </a:moveTo>
                <a:cubicBezTo>
                  <a:pt x="165" y="73"/>
                  <a:pt x="165" y="73"/>
                  <a:pt x="165" y="73"/>
                </a:cubicBezTo>
                <a:cubicBezTo>
                  <a:pt x="168" y="75"/>
                  <a:pt x="170" y="79"/>
                  <a:pt x="170" y="83"/>
                </a:cubicBezTo>
                <a:cubicBezTo>
                  <a:pt x="170" y="232"/>
                  <a:pt x="170" y="232"/>
                  <a:pt x="170" y="232"/>
                </a:cubicBezTo>
                <a:cubicBezTo>
                  <a:pt x="170" y="236"/>
                  <a:pt x="168" y="238"/>
                  <a:pt x="165" y="236"/>
                </a:cubicBezTo>
                <a:cubicBezTo>
                  <a:pt x="149" y="226"/>
                  <a:pt x="149" y="226"/>
                  <a:pt x="149" y="226"/>
                </a:cubicBezTo>
                <a:cubicBezTo>
                  <a:pt x="147" y="224"/>
                  <a:pt x="145" y="220"/>
                  <a:pt x="145" y="216"/>
                </a:cubicBezTo>
                <a:cubicBezTo>
                  <a:pt x="145" y="67"/>
                  <a:pt x="145" y="67"/>
                  <a:pt x="145" y="67"/>
                </a:cubicBezTo>
                <a:cubicBezTo>
                  <a:pt x="145" y="63"/>
                  <a:pt x="147" y="61"/>
                  <a:pt x="149" y="63"/>
                </a:cubicBezTo>
                <a:close/>
                <a:moveTo>
                  <a:pt x="160" y="60"/>
                </a:moveTo>
                <a:cubicBezTo>
                  <a:pt x="170" y="66"/>
                  <a:pt x="170" y="66"/>
                  <a:pt x="170" y="66"/>
                </a:cubicBezTo>
                <a:cubicBezTo>
                  <a:pt x="171" y="67"/>
                  <a:pt x="171" y="67"/>
                  <a:pt x="171" y="67"/>
                </a:cubicBezTo>
                <a:cubicBezTo>
                  <a:pt x="257" y="56"/>
                  <a:pt x="257" y="56"/>
                  <a:pt x="257" y="56"/>
                </a:cubicBezTo>
                <a:cubicBezTo>
                  <a:pt x="255" y="52"/>
                  <a:pt x="250" y="49"/>
                  <a:pt x="244" y="50"/>
                </a:cubicBezTo>
                <a:cubicBezTo>
                  <a:pt x="160" y="60"/>
                  <a:pt x="160" y="60"/>
                  <a:pt x="160" y="60"/>
                </a:cubicBezTo>
                <a:close/>
                <a:moveTo>
                  <a:pt x="93" y="14"/>
                </a:moveTo>
                <a:cubicBezTo>
                  <a:pt x="110" y="24"/>
                  <a:pt x="110" y="24"/>
                  <a:pt x="110" y="24"/>
                </a:cubicBezTo>
                <a:cubicBezTo>
                  <a:pt x="112" y="26"/>
                  <a:pt x="114" y="30"/>
                  <a:pt x="114" y="34"/>
                </a:cubicBezTo>
                <a:cubicBezTo>
                  <a:pt x="114" y="183"/>
                  <a:pt x="114" y="183"/>
                  <a:pt x="114" y="183"/>
                </a:cubicBezTo>
                <a:cubicBezTo>
                  <a:pt x="114" y="187"/>
                  <a:pt x="112" y="189"/>
                  <a:pt x="110" y="187"/>
                </a:cubicBezTo>
                <a:cubicBezTo>
                  <a:pt x="93" y="177"/>
                  <a:pt x="93" y="177"/>
                  <a:pt x="93" y="177"/>
                </a:cubicBezTo>
                <a:cubicBezTo>
                  <a:pt x="91" y="175"/>
                  <a:pt x="89" y="171"/>
                  <a:pt x="89" y="167"/>
                </a:cubicBezTo>
                <a:cubicBezTo>
                  <a:pt x="89" y="18"/>
                  <a:pt x="89" y="18"/>
                  <a:pt x="89" y="18"/>
                </a:cubicBezTo>
                <a:cubicBezTo>
                  <a:pt x="89" y="14"/>
                  <a:pt x="91" y="13"/>
                  <a:pt x="93" y="14"/>
                </a:cubicBezTo>
                <a:close/>
                <a:moveTo>
                  <a:pt x="105" y="12"/>
                </a:moveTo>
                <a:cubicBezTo>
                  <a:pt x="114" y="18"/>
                  <a:pt x="114" y="18"/>
                  <a:pt x="114" y="18"/>
                </a:cubicBezTo>
                <a:cubicBezTo>
                  <a:pt x="115" y="18"/>
                  <a:pt x="115" y="18"/>
                  <a:pt x="116" y="19"/>
                </a:cubicBezTo>
                <a:cubicBezTo>
                  <a:pt x="202" y="8"/>
                  <a:pt x="202" y="8"/>
                  <a:pt x="202" y="8"/>
                </a:cubicBezTo>
                <a:cubicBezTo>
                  <a:pt x="199" y="3"/>
                  <a:pt x="194" y="0"/>
                  <a:pt x="188" y="1"/>
                </a:cubicBezTo>
                <a:cubicBezTo>
                  <a:pt x="105" y="12"/>
                  <a:pt x="105" y="12"/>
                  <a:pt x="105" y="12"/>
                </a:cubicBezTo>
                <a:close/>
                <a:moveTo>
                  <a:pt x="166" y="303"/>
                </a:moveTo>
                <a:cubicBezTo>
                  <a:pt x="206" y="303"/>
                  <a:pt x="206" y="303"/>
                  <a:pt x="206" y="303"/>
                </a:cubicBezTo>
                <a:cubicBezTo>
                  <a:pt x="219" y="326"/>
                  <a:pt x="219" y="326"/>
                  <a:pt x="219" y="326"/>
                </a:cubicBezTo>
                <a:cubicBezTo>
                  <a:pt x="154" y="326"/>
                  <a:pt x="154" y="326"/>
                  <a:pt x="154" y="326"/>
                </a:cubicBezTo>
                <a:lnTo>
                  <a:pt x="166" y="303"/>
                </a:lnTo>
                <a:close/>
              </a:path>
            </a:pathLst>
          </a:custGeom>
          <a:solidFill>
            <a:srgbClr val="00FF00"/>
          </a:solidFill>
          <a:ln>
            <a:noFill/>
          </a:ln>
          <a:effectLst>
            <a:innerShdw blurRad="63500" dir="14760000" dist="50800">
              <a:prstClr val="black">
                <a:alpha val="26000"/>
              </a:prstClr>
            </a:innerShdw>
          </a:effectLst>
          <a:extLst>
            <a:ext uri="{91240B29-F687-4F45-9708-019B960494DF}">
              <a14:hiddenLine w="9525">
                <a:solidFill>
                  <a:srgbClr val="000000"/>
                </a:solidFill>
                <a:round/>
              </a14:hiddenLine>
            </a:ext>
          </a:extLst>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1" normalizeH="0" spc="0" strike="noStrike" sz="1800" u="none">
              <a:ln>
                <a:noFill/>
              </a:ln>
              <a:solidFill>
                <a:schemeClr val="tx1"/>
              </a:solidFill>
              <a:effectLst/>
              <a:uLnTx/>
              <a:uFillTx/>
              <a:latin charset="0" pitchFamily="34" typeface="Arial"/>
              <a:ea charset="-122" pitchFamily="34" typeface="微软雅黑"/>
              <a:cs typeface="+mn-cs"/>
            </a:endParaRPr>
          </a:p>
        </p:txBody>
      </p:sp>
      <p:sp>
        <p:nvSpPr>
          <p:cNvPr id="31" name="文本框 30"/>
          <p:cNvSpPr txBox="1"/>
          <p:nvPr/>
        </p:nvSpPr>
        <p:spPr>
          <a:xfrm>
            <a:off x="3851910" y="987425"/>
            <a:ext cx="4660900" cy="3383280"/>
          </a:xfrm>
          <a:prstGeom prst="rect">
            <a:avLst/>
          </a:prstGeom>
          <a:noFill/>
          <a:ln>
            <a:solidFill>
              <a:srgbClr val="00FF00"/>
            </a:solidFill>
          </a:ln>
        </p:spPr>
        <p:txBody>
          <a:bodyPr wrap="square">
            <a:spAutoFit/>
          </a:body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itchFamily="34" typeface="微软雅黑"/>
                <a:ea charset="-122" pitchFamily="34" typeface="微软雅黑"/>
                <a:cs typeface="+mn-cs"/>
              </a:rPr>
              <a:t>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单击此处添加您的文字内容。本模板的所有素材和逻辑图表，均可自由编辑替换和移动。</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itchFamily="34" typeface="微软雅黑"/>
                <a:ea charset="-122" pitchFamily="34" typeface="微软雅黑"/>
                <a:cs typeface="+mn-cs"/>
              </a:rPr>
              <a:t>单击此处添加您的文字内容。本模板的所有素材和逻辑图表，均可自由编辑替换和移动。单击此处添加您的文字内容。本模板的所有素材和逻辑图表，均可自由编辑替换和移动。</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itchFamily="34" typeface="微软雅黑"/>
                <a:ea charset="-122" pitchFamily="34" typeface="微软雅黑"/>
                <a:cs typeface="+mn-cs"/>
              </a:rPr>
              <a:t>单击此处添加您的文字内容。本模板的所有素材和逻辑图表，均可自由编辑替换和移动。单击此处添加您的文字内容。本模板的所有素材和逻辑图表，均可自由编辑替换和移动。</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400" fill="hold" id="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8"/>
                                        </p:tgtEl>
                                        <p:attrNameLst>
                                          <p:attrName>ppt_y</p:attrName>
                                        </p:attrNameLst>
                                      </p:cBhvr>
                                      <p:tavLst>
                                        <p:tav tm="0">
                                          <p:val>
                                            <p:strVal val="#ppt_y"/>
                                          </p:val>
                                        </p:tav>
                                        <p:tav tm="100000">
                                          <p:val>
                                            <p:strVal val="#ppt_y"/>
                                          </p:val>
                                        </p:tav>
                                      </p:tavLst>
                                    </p:anim>
                                    <p:anim calcmode="lin" valueType="num">
                                      <p:cBhvr>
                                        <p:cTn dur="400" fill="hold" id="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8"/>
                                        </p:tgtEl>
                                      </p:cBhvr>
                                    </p:animEffect>
                                  </p:childTnLst>
                                </p:cTn>
                              </p:par>
                            </p:childTnLst>
                          </p:cTn>
                        </p:par>
                        <p:par>
                          <p:cTn fill="hold" id="12" nodeType="afterGroup">
                            <p:stCondLst>
                              <p:cond delay="400"/>
                            </p:stCondLst>
                            <p:childTnLst>
                              <p:par>
                                <p:cTn fill="hold" id="13" nodeType="afterEffect" presetClass="entr" presetID="3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ecel="100000" dur="800" id="15"/>
                                        <p:tgtEl>
                                          <p:spTgt spid="16"/>
                                        </p:tgtEl>
                                      </p:cBhvr>
                                    </p:animEffect>
                                    <p:anim calcmode="lin" valueType="num">
                                      <p:cBhvr>
                                        <p:cTn decel="100000" dur="800" fill="hold" id="16"/>
                                        <p:tgtEl>
                                          <p:spTgt spid="16"/>
                                        </p:tgtEl>
                                        <p:attrNameLst>
                                          <p:attrName>style.rotation</p:attrName>
                                        </p:attrNameLst>
                                      </p:cBhvr>
                                      <p:tavLst>
                                        <p:tav tm="0">
                                          <p:val>
                                            <p:fltVal val="-90"/>
                                          </p:val>
                                        </p:tav>
                                        <p:tav tm="100000">
                                          <p:val>
                                            <p:fltVal val="0"/>
                                          </p:val>
                                        </p:tav>
                                      </p:tavLst>
                                    </p:anim>
                                    <p:anim calcmode="lin" valueType="num">
                                      <p:cBhvr>
                                        <p:cTn decel="100000" dur="800" fill="hold" id="17"/>
                                        <p:tgtEl>
                                          <p:spTgt spid="16"/>
                                        </p:tgtEl>
                                        <p:attrNameLst>
                                          <p:attrName>ppt_x</p:attrName>
                                        </p:attrNameLst>
                                      </p:cBhvr>
                                      <p:tavLst>
                                        <p:tav tm="0">
                                          <p:val>
                                            <p:strVal val="#ppt_x+0.4"/>
                                          </p:val>
                                        </p:tav>
                                        <p:tav tm="100000">
                                          <p:val>
                                            <p:strVal val="#ppt_x-0.05"/>
                                          </p:val>
                                        </p:tav>
                                      </p:tavLst>
                                    </p:anim>
                                    <p:anim calcmode="lin" valueType="num">
                                      <p:cBhvr>
                                        <p:cTn decel="100000" dur="800" fill="hold" id="18"/>
                                        <p:tgtEl>
                                          <p:spTgt spid="16"/>
                                        </p:tgtEl>
                                        <p:attrNameLst>
                                          <p:attrName>ppt_y</p:attrName>
                                        </p:attrNameLst>
                                      </p:cBhvr>
                                      <p:tavLst>
                                        <p:tav tm="0">
                                          <p:val>
                                            <p:strVal val="#ppt_y-0.4"/>
                                          </p:val>
                                        </p:tav>
                                        <p:tav tm="100000">
                                          <p:val>
                                            <p:strVal val="#ppt_y+0.1"/>
                                          </p:val>
                                        </p:tav>
                                      </p:tavLst>
                                    </p:anim>
                                    <p:anim calcmode="lin" valueType="num">
                                      <p:cBhvr>
                                        <p:cTn accel="100000" dur="200" fill="hold" id="19">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accel="100000" dur="200" fill="hold" id="20">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fill="hold" id="21" nodeType="afterGroup">
                            <p:stCondLst>
                              <p:cond delay="1400"/>
                            </p:stCondLst>
                            <p:childTnLst>
                              <p:par>
                                <p:cTn fill="hold" grpId="0" id="22" nodeType="afterEffect" presetClass="entr" presetID="18" presetSubtype="12">
                                  <p:stCondLst>
                                    <p:cond delay="0"/>
                                  </p:stCondLst>
                                  <p:childTnLst>
                                    <p:set>
                                      <p:cBhvr>
                                        <p:cTn dur="1" fill="hold" id="23">
                                          <p:stCondLst>
                                            <p:cond delay="0"/>
                                          </p:stCondLst>
                                        </p:cTn>
                                        <p:tgtEl>
                                          <p:spTgt spid="31"/>
                                        </p:tgtEl>
                                        <p:attrNameLst>
                                          <p:attrName>style.visibility</p:attrName>
                                        </p:attrNameLst>
                                      </p:cBhvr>
                                      <p:to>
                                        <p:strVal val="visible"/>
                                      </p:to>
                                    </p:set>
                                    <p:animEffect filter="strips(downLeft)" transition="in">
                                      <p:cBhvr>
                                        <p:cTn dur="1000" id="24"/>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3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7" name="矩形 26"/>
          <p:cNvSpPr/>
          <p:nvPr/>
        </p:nvSpPr>
        <p:spPr>
          <a:xfrm>
            <a:off x="0" y="51470"/>
            <a:ext cx="360000" cy="1080000"/>
          </a:xfrm>
          <a:prstGeom prst="rect">
            <a:avLst/>
          </a:prstGeom>
          <a:solidFill>
            <a:srgbClr val="91D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8" name="矩形 27"/>
          <p:cNvSpPr/>
          <p:nvPr/>
        </p:nvSpPr>
        <p:spPr>
          <a:xfrm>
            <a:off x="0" y="1155593"/>
            <a:ext cx="180000" cy="1080000"/>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29" name="矩形 28"/>
          <p:cNvSpPr/>
          <p:nvPr/>
        </p:nvSpPr>
        <p:spPr>
          <a:xfrm>
            <a:off x="0" y="2259716"/>
            <a:ext cx="180000" cy="1080000"/>
          </a:xfrm>
          <a:prstGeom prst="rect">
            <a:avLst/>
          </a:prstGeom>
          <a:solidFill>
            <a:srgbClr val="00C5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0" name="矩形 29"/>
          <p:cNvSpPr/>
          <p:nvPr/>
        </p:nvSpPr>
        <p:spPr>
          <a:xfrm>
            <a:off x="0" y="3363838"/>
            <a:ext cx="180000" cy="1080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TextBox 54"/>
          <p:cNvSpPr txBox="1"/>
          <p:nvPr/>
        </p:nvSpPr>
        <p:spPr>
          <a:xfrm>
            <a:off x="1597025" y="186055"/>
            <a:ext cx="2829560" cy="396240"/>
          </a:xfrm>
          <a:prstGeom prst="rect">
            <a:avLst/>
          </a:prstGeom>
          <a:noFill/>
          <a:ln w="9525">
            <a:noFill/>
            <a:miter/>
          </a:ln>
        </p:spPr>
        <p:txBody>
          <a:bodyPr wrap="square">
            <a:spAutoFit/>
          </a:bodyPr>
          <a:lstStyle/>
          <a:p>
            <a:pPr eaLnBrk="1" hangingPunct="1" lvl="0"/>
            <a:r>
              <a:rPr altLang="zh-CN" lang="en-US" sz="2000">
                <a:solidFill>
                  <a:schemeClr val="bg1"/>
                </a:solidFill>
                <a:latin charset="-122" pitchFamily="34" typeface="微软雅黑"/>
                <a:ea charset="-122" pitchFamily="34" typeface="微软雅黑"/>
              </a:rPr>
              <a:t>1.5 主要贡献与创新</a:t>
            </a:r>
          </a:p>
        </p:txBody>
      </p:sp>
      <p:sp>
        <p:nvSpPr>
          <p:cNvPr id="5" name="Freeform 5"/>
          <p:cNvSpPr/>
          <p:nvPr/>
        </p:nvSpPr>
        <p:spPr>
          <a:xfrm>
            <a:off x="487363" y="221615"/>
            <a:ext cx="1092200" cy="373063"/>
          </a:xfrm>
          <a:custGeom>
            <a:cxnLst>
              <a:cxn ang="0">
                <a:pos x="35442" y="0"/>
              </a:cxn>
              <a:cxn ang="0">
                <a:pos x="950431" y="0"/>
              </a:cxn>
              <a:cxn ang="0">
                <a:pos x="985873" y="37004"/>
              </a:cxn>
              <a:cxn ang="0">
                <a:pos x="985873" y="94399"/>
              </a:cxn>
              <a:cxn ang="0">
                <a:pos x="1036505" y="138199"/>
              </a:cxn>
              <a:cxn ang="0">
                <a:pos x="1092200" y="186532"/>
              </a:cxn>
              <a:cxn ang="0">
                <a:pos x="1036505" y="234108"/>
              </a:cxn>
              <a:cxn ang="0">
                <a:pos x="985873" y="278664"/>
              </a:cxn>
              <a:cxn ang="0">
                <a:pos x="985873" y="335304"/>
              </a:cxn>
              <a:cxn ang="0">
                <a:pos x="950431" y="373063"/>
              </a:cxn>
              <a:cxn ang="0">
                <a:pos x="35442" y="373063"/>
              </a:cxn>
              <a:cxn ang="0">
                <a:pos x="0" y="335304"/>
              </a:cxn>
              <a:cxn ang="0">
                <a:pos x="0" y="37004"/>
              </a:cxn>
              <a:cxn ang="0">
                <a:pos x="35442" y="0"/>
              </a:cxn>
            </a:cxnLst>
            <a:rect b="0" l="0" r="0" t="0"/>
            <a:pathLst>
              <a:path h="492" w="1510">
                <a:moveTo>
                  <a:pt x="49" y="0"/>
                </a:moveTo>
                <a:lnTo>
                  <a:pt x="1314" y="0"/>
                </a:lnTo>
                <a:cubicBezTo>
                  <a:pt x="1341" y="0"/>
                  <a:pt x="1363" y="22"/>
                  <a:pt x="1363" y="49"/>
                </a:cubicBezTo>
                <a:lnTo>
                  <a:pt x="1363" y="125"/>
                </a:lnTo>
                <a:lnTo>
                  <a:pt x="1433" y="183"/>
                </a:lnTo>
                <a:lnTo>
                  <a:pt x="1510" y="247"/>
                </a:lnTo>
                <a:lnTo>
                  <a:pt x="1433" y="310"/>
                </a:lnTo>
                <a:lnTo>
                  <a:pt x="1363" y="369"/>
                </a:lnTo>
                <a:lnTo>
                  <a:pt x="1363" y="444"/>
                </a:lnTo>
                <a:cubicBezTo>
                  <a:pt x="1363" y="471"/>
                  <a:pt x="1341" y="494"/>
                  <a:pt x="1314" y="494"/>
                </a:cubicBezTo>
                <a:lnTo>
                  <a:pt x="49" y="494"/>
                </a:lnTo>
                <a:cubicBezTo>
                  <a:pt x="22" y="494"/>
                  <a:pt x="0" y="471"/>
                  <a:pt x="0" y="444"/>
                </a:cubicBezTo>
                <a:lnTo>
                  <a:pt x="0" y="49"/>
                </a:lnTo>
                <a:cubicBezTo>
                  <a:pt x="0" y="22"/>
                  <a:pt x="22" y="0"/>
                  <a:pt x="49" y="0"/>
                </a:cubicBezTo>
                <a:close/>
              </a:path>
            </a:pathLst>
          </a:custGeom>
          <a:solidFill>
            <a:schemeClr val="bg1">
              <a:alpha val="100000"/>
            </a:schemeClr>
          </a:solidFill>
          <a:ln w="9525">
            <a:noFill/>
          </a:ln>
        </p:spPr>
        <p:txBody>
          <a:bodyPr/>
          <a:lstStyle/>
          <a:p>
            <a:endParaRPr altLang="en-US" lang="zh-CN"/>
          </a:p>
        </p:txBody>
      </p:sp>
      <p:sp>
        <p:nvSpPr>
          <p:cNvPr id="9" name="TextBox 24"/>
          <p:cNvSpPr txBox="1"/>
          <p:nvPr/>
        </p:nvSpPr>
        <p:spPr>
          <a:xfrm>
            <a:off x="539750" y="194628"/>
            <a:ext cx="903288" cy="396240"/>
          </a:xfrm>
          <a:prstGeom prst="rect">
            <a:avLst/>
          </a:prstGeom>
          <a:noFill/>
          <a:ln w="9525">
            <a:noFill/>
            <a:miter/>
          </a:ln>
        </p:spPr>
        <p:txBody>
          <a:bodyPr>
            <a:spAutoFit/>
          </a:bodyPr>
          <a:lstStyle/>
          <a:p>
            <a:pPr algn="ctr" eaLnBrk="1" hangingPunct="1" lvl="0"/>
            <a:r>
              <a:rPr altLang="zh-CN" lang="en-US" sz="2000">
                <a:solidFill>
                  <a:schemeClr val="accent2"/>
                </a:solidFill>
                <a:latin charset="0" pitchFamily="34" typeface="Arial"/>
                <a:ea charset="-122" panose="02010600030101010101" pitchFamily="2" typeface="宋体"/>
              </a:rPr>
              <a:t>Part 1</a:t>
            </a:r>
          </a:p>
        </p:txBody>
      </p:sp>
      <p:sp>
        <p:nvSpPr>
          <p:cNvPr id="11" name="矩形 10"/>
          <p:cNvSpPr/>
          <p:nvPr/>
        </p:nvSpPr>
        <p:spPr>
          <a:xfrm>
            <a:off x="0" y="4516755"/>
            <a:ext cx="179705" cy="5772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43" name="组合 42"/>
          <p:cNvGrpSpPr/>
          <p:nvPr/>
        </p:nvGrpSpPr>
        <p:grpSpPr>
          <a:xfrm>
            <a:off x="395595" y="3003336"/>
            <a:ext cx="1941851" cy="930573"/>
            <a:chOff x="689131" y="1318791"/>
            <a:chExt cx="1631535" cy="883413"/>
          </a:xfrm>
        </p:grpSpPr>
        <p:sp>
          <p:nvSpPr>
            <p:cNvPr id="44"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45" name="TextBox 148"/>
            <p:cNvSpPr txBox="1"/>
            <p:nvPr/>
          </p:nvSpPr>
          <p:spPr>
            <a:xfrm>
              <a:off x="689131"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20" name="组合 19"/>
          <p:cNvGrpSpPr/>
          <p:nvPr/>
        </p:nvGrpSpPr>
        <p:grpSpPr>
          <a:xfrm>
            <a:off x="395595" y="1562521"/>
            <a:ext cx="1941851" cy="930573"/>
            <a:chOff x="689131" y="1318791"/>
            <a:chExt cx="1631535" cy="883413"/>
          </a:xfrm>
        </p:grpSpPr>
        <p:sp>
          <p:nvSpPr>
            <p:cNvPr id="25" name="TextBox 145"/>
            <p:cNvSpPr txBox="1"/>
            <p:nvPr/>
          </p:nvSpPr>
          <p:spPr>
            <a:xfrm>
              <a:off x="724689"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26" name="TextBox 148"/>
            <p:cNvSpPr txBox="1"/>
            <p:nvPr/>
          </p:nvSpPr>
          <p:spPr>
            <a:xfrm>
              <a:off x="689131"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31" name="组合 30"/>
          <p:cNvGrpSpPr/>
          <p:nvPr/>
        </p:nvGrpSpPr>
        <p:grpSpPr>
          <a:xfrm>
            <a:off x="7020550" y="3003336"/>
            <a:ext cx="1941851" cy="930573"/>
            <a:chOff x="689131" y="1318791"/>
            <a:chExt cx="1631535" cy="883413"/>
          </a:xfrm>
        </p:grpSpPr>
        <p:sp>
          <p:nvSpPr>
            <p:cNvPr id="32" name="TextBox 145"/>
            <p:cNvSpPr txBox="1"/>
            <p:nvPr/>
          </p:nvSpPr>
          <p:spPr>
            <a:xfrm>
              <a:off x="724688"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33" name="TextBox 148"/>
            <p:cNvSpPr txBox="1"/>
            <p:nvPr/>
          </p:nvSpPr>
          <p:spPr>
            <a:xfrm>
              <a:off x="689132"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34" name="组合 33"/>
          <p:cNvGrpSpPr/>
          <p:nvPr/>
        </p:nvGrpSpPr>
        <p:grpSpPr>
          <a:xfrm>
            <a:off x="7020550" y="1562521"/>
            <a:ext cx="1941851" cy="930573"/>
            <a:chOff x="689131" y="1318791"/>
            <a:chExt cx="1631535" cy="883413"/>
          </a:xfrm>
        </p:grpSpPr>
        <p:sp>
          <p:nvSpPr>
            <p:cNvPr id="35" name="TextBox 145"/>
            <p:cNvSpPr txBox="1"/>
            <p:nvPr/>
          </p:nvSpPr>
          <p:spPr>
            <a:xfrm>
              <a:off x="724688" y="1667530"/>
              <a:ext cx="1516141" cy="529503"/>
            </a:xfrm>
            <a:prstGeom prst="rect">
              <a:avLst/>
            </a:prstGeom>
            <a:noFill/>
          </p:spPr>
          <p:txBody>
            <a:bodyPr bIns="60953" lIns="121908" rIns="121908" rtlCol="0" tIns="60953" wrap="square">
              <a:spAutoFit/>
            </a:bodyPr>
            <a:lstStyle/>
            <a:p>
              <a:pPr algn="ctr">
                <a:lnSpc>
                  <a:spcPct val="130000"/>
                </a:lnSpc>
              </a:pPr>
              <a:r>
                <a:rPr altLang="en-US" lang="zh-CN" sz="1100">
                  <a:solidFill>
                    <a:schemeClr val="bg1"/>
                  </a:solidFill>
                  <a:latin charset="-122" pitchFamily="34" typeface="微软雅黑"/>
                  <a:ea charset="-122" pitchFamily="34" typeface="微软雅黑"/>
                </a:rPr>
                <a:t>您的内容打在这里，或者通过您的内容打在这里</a:t>
              </a:r>
            </a:p>
          </p:txBody>
        </p:sp>
        <p:sp>
          <p:nvSpPr>
            <p:cNvPr id="36" name="TextBox 148"/>
            <p:cNvSpPr txBox="1"/>
            <p:nvPr/>
          </p:nvSpPr>
          <p:spPr>
            <a:xfrm>
              <a:off x="689132" y="1318791"/>
              <a:ext cx="1631535" cy="347224"/>
            </a:xfrm>
            <a:prstGeom prst="rect">
              <a:avLst/>
            </a:prstGeom>
            <a:noFill/>
          </p:spPr>
          <p:txBody>
            <a:bodyPr anchor="t" bIns="0" lIns="121908" rIns="121908" rtlCol="0" tIns="0" wrap="square">
              <a:spAutoFit/>
            </a:bodyPr>
            <a:lstStyle/>
            <a:p>
              <a:pPr algn="ctr">
                <a:lnSpc>
                  <a:spcPct val="150000"/>
                </a:lnSpc>
              </a:pPr>
              <a:r>
                <a:rPr altLang="en-US" lang="zh-CN" sz="1600">
                  <a:solidFill>
                    <a:schemeClr val="bg1"/>
                  </a:solidFill>
                  <a:latin charset="-122" pitchFamily="34" typeface="微软雅黑"/>
                  <a:ea charset="-122" pitchFamily="34" typeface="微软雅黑"/>
                  <a:cs charset="-122" pitchFamily="2" typeface="华文黑体"/>
                </a:rPr>
                <a:t>添加标题</a:t>
              </a:r>
            </a:p>
          </p:txBody>
        </p:sp>
      </p:grpSp>
      <p:grpSp>
        <p:nvGrpSpPr>
          <p:cNvPr id="2" name="组合 1"/>
          <p:cNvGrpSpPr/>
          <p:nvPr/>
        </p:nvGrpSpPr>
        <p:grpSpPr>
          <a:xfrm>
            <a:off x="3345180" y="1437640"/>
            <a:ext cx="1148715" cy="2647950"/>
            <a:chOff x="3345180" y="1437640"/>
            <a:chExt cx="1148715" cy="2647950"/>
          </a:xfrm>
        </p:grpSpPr>
        <p:grpSp>
          <p:nvGrpSpPr>
            <p:cNvPr id="8" name="组合 7"/>
            <p:cNvGrpSpPr/>
            <p:nvPr/>
          </p:nvGrpSpPr>
          <p:grpSpPr>
            <a:xfrm>
              <a:off x="3345180" y="1437640"/>
              <a:ext cx="1148715" cy="2647950"/>
              <a:chOff x="4477" y="1389"/>
              <a:chExt cx="2181" cy="5026"/>
            </a:xfrm>
          </p:grpSpPr>
          <p:grpSp>
            <p:nvGrpSpPr>
              <p:cNvPr id="22" name="组合 21"/>
              <p:cNvGrpSpPr/>
              <p:nvPr/>
            </p:nvGrpSpPr>
            <p:grpSpPr>
              <a:xfrm rot="5400000">
                <a:off x="4517" y="1386"/>
                <a:ext cx="2138" cy="2144"/>
                <a:chOff x="7167636" y="1244482"/>
                <a:chExt cx="1457465" cy="1457465"/>
              </a:xfrm>
            </p:grpSpPr>
            <p:sp>
              <p:nvSpPr>
                <p:cNvPr id="23" name="泪滴形 22"/>
                <p:cNvSpPr/>
                <p:nvPr/>
              </p:nvSpPr>
              <p:spPr>
                <a:xfrm rot="8100000">
                  <a:off x="7167636" y="1244482"/>
                  <a:ext cx="1457465" cy="1457465"/>
                </a:xfrm>
                <a:prstGeom prst="teardrop">
                  <a:avLst>
                    <a:gd fmla="val 200000" name="adj"/>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7280623" y="1340259"/>
                  <a:ext cx="1231491" cy="1231491"/>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rot="5400000">
                <a:off x="4480" y="4274"/>
                <a:ext cx="2138" cy="2144"/>
                <a:chOff x="7167636" y="1244482"/>
                <a:chExt cx="1457465" cy="1457465"/>
              </a:xfrm>
            </p:grpSpPr>
            <p:sp>
              <p:nvSpPr>
                <p:cNvPr id="6" name="泪滴形 5"/>
                <p:cNvSpPr/>
                <p:nvPr/>
              </p:nvSpPr>
              <p:spPr>
                <a:xfrm rot="8100000">
                  <a:off x="7167636" y="1244482"/>
                  <a:ext cx="1457465" cy="1457465"/>
                </a:xfrm>
                <a:prstGeom prst="teardrop">
                  <a:avLst>
                    <a:gd fmla="val 200000" name="adj"/>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7280623" y="1340259"/>
                  <a:ext cx="1231491" cy="1231491"/>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37" name="图片 36"/>
            <p:cNvPicPr>
              <a:picLocks noChangeAspect="1"/>
            </p:cNvPicPr>
            <p:nvPr/>
          </p:nvPicPr>
          <p:blipFill>
            <a:blip r:embed="rId3">
              <a:extLst>
                <a:ext uri="{28A0092B-C50C-407E-A947-70E740481C1C}">
                  <a14:useLocalDpi val="0"/>
                </a:ext>
              </a:extLst>
            </a:blip>
            <a:stretch>
              <a:fillRect/>
            </a:stretch>
          </p:blipFill>
          <p:spPr>
            <a:xfrm>
              <a:off x="3635787" y="1707698"/>
              <a:ext cx="627534" cy="627534"/>
            </a:xfrm>
            <a:prstGeom prst="rect">
              <a:avLst/>
            </a:prstGeom>
          </p:spPr>
        </p:pic>
        <p:pic>
          <p:nvPicPr>
            <p:cNvPr id="39" name="图片 38"/>
            <p:cNvPicPr>
              <a:picLocks noChangeAspect="1"/>
            </p:cNvPicPr>
            <p:nvPr/>
          </p:nvPicPr>
          <p:blipFill>
            <a:blip r:embed="rId4">
              <a:extLst>
                <a:ext uri="{28A0092B-C50C-407E-A947-70E740481C1C}">
                  <a14:useLocalDpi val="0"/>
                </a:ext>
              </a:extLst>
            </a:blip>
            <a:stretch>
              <a:fillRect/>
            </a:stretch>
          </p:blipFill>
          <p:spPr>
            <a:xfrm>
              <a:off x="3635707" y="3220200"/>
              <a:ext cx="626400" cy="626400"/>
            </a:xfrm>
            <a:prstGeom prst="rect">
              <a:avLst/>
            </a:prstGeom>
          </p:spPr>
        </p:pic>
      </p:grpSp>
      <p:grpSp>
        <p:nvGrpSpPr>
          <p:cNvPr id="17" name="组合 16"/>
          <p:cNvGrpSpPr/>
          <p:nvPr/>
        </p:nvGrpSpPr>
        <p:grpSpPr>
          <a:xfrm>
            <a:off x="4859020" y="1431925"/>
            <a:ext cx="1148715" cy="2647950"/>
            <a:chOff x="4859020" y="1431925"/>
            <a:chExt cx="1148715" cy="2647950"/>
          </a:xfrm>
        </p:grpSpPr>
        <p:grpSp>
          <p:nvGrpSpPr>
            <p:cNvPr id="10" name="组合 9"/>
            <p:cNvGrpSpPr/>
            <p:nvPr/>
          </p:nvGrpSpPr>
          <p:grpSpPr>
            <a:xfrm flipH="1">
              <a:off x="4859020" y="1431925"/>
              <a:ext cx="1148715" cy="2647950"/>
              <a:chOff x="4477" y="1389"/>
              <a:chExt cx="2181" cy="5026"/>
            </a:xfrm>
          </p:grpSpPr>
          <p:grpSp>
            <p:nvGrpSpPr>
              <p:cNvPr id="12" name="组合 11"/>
              <p:cNvGrpSpPr/>
              <p:nvPr/>
            </p:nvGrpSpPr>
            <p:grpSpPr>
              <a:xfrm rot="5400000">
                <a:off x="4517" y="1386"/>
                <a:ext cx="2138" cy="2144"/>
                <a:chOff x="7167636" y="1244482"/>
                <a:chExt cx="1457465" cy="1457465"/>
              </a:xfrm>
            </p:grpSpPr>
            <p:sp>
              <p:nvSpPr>
                <p:cNvPr id="13" name="泪滴形 12"/>
                <p:cNvSpPr/>
                <p:nvPr/>
              </p:nvSpPr>
              <p:spPr>
                <a:xfrm rot="8100000">
                  <a:off x="7167636" y="1244482"/>
                  <a:ext cx="1457465" cy="1457465"/>
                </a:xfrm>
                <a:prstGeom prst="teardrop">
                  <a:avLst>
                    <a:gd fmla="val 200000" name="adj"/>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7280623" y="1340259"/>
                  <a:ext cx="1231491" cy="1231491"/>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rot="5400000">
                <a:off x="4480" y="4274"/>
                <a:ext cx="2138" cy="2144"/>
                <a:chOff x="7167636" y="1244482"/>
                <a:chExt cx="1457465" cy="1457465"/>
              </a:xfrm>
            </p:grpSpPr>
            <p:sp>
              <p:nvSpPr>
                <p:cNvPr id="16" name="泪滴形 15"/>
                <p:cNvSpPr/>
                <p:nvPr/>
              </p:nvSpPr>
              <p:spPr>
                <a:xfrm rot="8100000">
                  <a:off x="7167636" y="1244482"/>
                  <a:ext cx="1457465" cy="1457465"/>
                </a:xfrm>
                <a:prstGeom prst="teardrop">
                  <a:avLst>
                    <a:gd fmla="val 200000" name="adj"/>
                  </a:avLst>
                </a:prstGeom>
                <a:solidFill>
                  <a:srgbClr val="91D101"/>
                </a:solidFill>
                <a:ln>
                  <a:solidFill>
                    <a:srgbClr val="91D10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7280623" y="1340259"/>
                  <a:ext cx="1231491" cy="1231491"/>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38" name="图片 37"/>
            <p:cNvPicPr>
              <a:picLocks noChangeAspect="1"/>
            </p:cNvPicPr>
            <p:nvPr/>
          </p:nvPicPr>
          <p:blipFill>
            <a:blip r:embed="rId5">
              <a:extLst>
                <a:ext uri="{28A0092B-C50C-407E-A947-70E740481C1C}">
                  <a14:useLocalDpi val="0"/>
                </a:ext>
              </a:extLst>
            </a:blip>
            <a:stretch>
              <a:fillRect/>
            </a:stretch>
          </p:blipFill>
          <p:spPr>
            <a:xfrm>
              <a:off x="5076562" y="1707279"/>
              <a:ext cx="626400" cy="626400"/>
            </a:xfrm>
            <a:prstGeom prst="rect">
              <a:avLst/>
            </a:prstGeom>
          </p:spPr>
        </p:pic>
        <p:pic>
          <p:nvPicPr>
            <p:cNvPr id="40" name="图片 39"/>
            <p:cNvPicPr>
              <a:picLocks noChangeAspect="1"/>
            </p:cNvPicPr>
            <p:nvPr/>
          </p:nvPicPr>
          <p:blipFill>
            <a:blip r:embed="rId4">
              <a:extLst>
                <a:ext uri="{28A0092B-C50C-407E-A947-70E740481C1C}">
                  <a14:useLocalDpi val="0"/>
                </a:ext>
              </a:extLst>
            </a:blip>
            <a:stretch>
              <a:fillRect/>
            </a:stretch>
          </p:blipFill>
          <p:spPr>
            <a:xfrm>
              <a:off x="5076522" y="3220835"/>
              <a:ext cx="626400" cy="626400"/>
            </a:xfrm>
            <a:prstGeom prst="rect">
              <a:avLst/>
            </a:prstGeom>
          </p:spPr>
        </p:pic>
      </p:gr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calcmode="lin" valueType="num">
                                      <p:cBhvr>
                                        <p:cTn dur="400" fill="hold" id="7"/>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
                                        <p:tgtEl>
                                          <p:spTgt spid="4"/>
                                        </p:tgtEl>
                                        <p:attrNameLst>
                                          <p:attrName>ppt_y</p:attrName>
                                        </p:attrNameLst>
                                      </p:cBhvr>
                                      <p:tavLst>
                                        <p:tav tm="0">
                                          <p:val>
                                            <p:strVal val="#ppt_y"/>
                                          </p:val>
                                        </p:tav>
                                        <p:tav tm="100000">
                                          <p:val>
                                            <p:strVal val="#ppt_y"/>
                                          </p:val>
                                        </p:tav>
                                      </p:tavLst>
                                    </p:anim>
                                    <p:anim calcmode="lin" valueType="num">
                                      <p:cBhvr>
                                        <p:cTn dur="400" fill="hold" id="9"/>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0"/>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 tmFilter="0,0; .5, 1; 1, 1"/>
                                        <p:tgtEl>
                                          <p:spTgt spid="4"/>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22" presetSubtype="2">
                                  <p:stCondLst>
                                    <p:cond delay="0"/>
                                  </p:stCondLst>
                                  <p:childTnLst>
                                    <p:set>
                                      <p:cBhvr>
                                        <p:cTn dur="1" fill="hold" id="15">
                                          <p:stCondLst>
                                            <p:cond delay="0"/>
                                          </p:stCondLst>
                                        </p:cTn>
                                        <p:tgtEl>
                                          <p:spTgt spid="2"/>
                                        </p:tgtEl>
                                        <p:attrNameLst>
                                          <p:attrName>style.visibility</p:attrName>
                                        </p:attrNameLst>
                                      </p:cBhvr>
                                      <p:to>
                                        <p:strVal val="visible"/>
                                      </p:to>
                                    </p:set>
                                    <p:animEffect filter="wipe(right)" transition="in">
                                      <p:cBhvr>
                                        <p:cTn dur="500" id="16"/>
                                        <p:tgtEl>
                                          <p:spTgt spid="2"/>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17"/>
                                        </p:tgtEl>
                                        <p:attrNameLst>
                                          <p:attrName>style.visibility</p:attrName>
                                        </p:attrNameLst>
                                      </p:cBhvr>
                                      <p:to>
                                        <p:strVal val="visible"/>
                                      </p:to>
                                    </p:set>
                                    <p:animEffect filter="wipe(left)" transition="in">
                                      <p:cBhvr>
                                        <p:cTn dur="500" id="21"/>
                                        <p:tgtEl>
                                          <p:spTgt spid="1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53" presetSubtype="0">
                                  <p:stCondLst>
                                    <p:cond delay="0"/>
                                  </p:stCondLst>
                                  <p:childTnLst>
                                    <p:set>
                                      <p:cBhvr>
                                        <p:cTn dur="1" fill="hold" id="25">
                                          <p:stCondLst>
                                            <p:cond delay="0"/>
                                          </p:stCondLst>
                                        </p:cTn>
                                        <p:tgtEl>
                                          <p:spTgt spid="43"/>
                                        </p:tgtEl>
                                        <p:attrNameLst>
                                          <p:attrName>style.visibility</p:attrName>
                                        </p:attrNameLst>
                                      </p:cBhvr>
                                      <p:to>
                                        <p:strVal val="visible"/>
                                      </p:to>
                                    </p:set>
                                    <p:anim calcmode="lin" valueType="num">
                                      <p:cBhvr>
                                        <p:cTn dur="500" fill="hold" id="26"/>
                                        <p:tgtEl>
                                          <p:spTgt spid="43"/>
                                        </p:tgtEl>
                                        <p:attrNameLst>
                                          <p:attrName>ppt_w</p:attrName>
                                        </p:attrNameLst>
                                      </p:cBhvr>
                                      <p:tavLst>
                                        <p:tav tm="0">
                                          <p:val>
                                            <p:fltVal val="0"/>
                                          </p:val>
                                        </p:tav>
                                        <p:tav tm="100000">
                                          <p:val>
                                            <p:strVal val="#ppt_w"/>
                                          </p:val>
                                        </p:tav>
                                      </p:tavLst>
                                    </p:anim>
                                    <p:anim calcmode="lin" valueType="num">
                                      <p:cBhvr>
                                        <p:cTn dur="500" fill="hold" id="27"/>
                                        <p:tgtEl>
                                          <p:spTgt spid="43"/>
                                        </p:tgtEl>
                                        <p:attrNameLst>
                                          <p:attrName>ppt_h</p:attrName>
                                        </p:attrNameLst>
                                      </p:cBhvr>
                                      <p:tavLst>
                                        <p:tav tm="0">
                                          <p:val>
                                            <p:fltVal val="0"/>
                                          </p:val>
                                        </p:tav>
                                        <p:tav tm="100000">
                                          <p:val>
                                            <p:strVal val="#ppt_h"/>
                                          </p:val>
                                        </p:tav>
                                      </p:tavLst>
                                    </p:anim>
                                    <p:animEffect filter="fade" transition="in">
                                      <p:cBhvr>
                                        <p:cTn dur="500" id="28"/>
                                        <p:tgtEl>
                                          <p:spTgt spid="43"/>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Effect filter="fade" transition="in">
                                      <p:cBhvr>
                                        <p:cTn dur="500" id="35"/>
                                        <p:tgtEl>
                                          <p:spTgt spid="20"/>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53" presetSubtype="0">
                                  <p:stCondLst>
                                    <p:cond delay="0"/>
                                  </p:stCondLst>
                                  <p:childTnLst>
                                    <p:set>
                                      <p:cBhvr>
                                        <p:cTn dur="1" fill="hold" id="39">
                                          <p:stCondLst>
                                            <p:cond delay="0"/>
                                          </p:stCondLst>
                                        </p:cTn>
                                        <p:tgtEl>
                                          <p:spTgt spid="31"/>
                                        </p:tgtEl>
                                        <p:attrNameLst>
                                          <p:attrName>style.visibility</p:attrName>
                                        </p:attrNameLst>
                                      </p:cBhvr>
                                      <p:to>
                                        <p:strVal val="visible"/>
                                      </p:to>
                                    </p:set>
                                    <p:anim calcmode="lin" valueType="num">
                                      <p:cBhvr>
                                        <p:cTn dur="500" fill="hold" id="40"/>
                                        <p:tgtEl>
                                          <p:spTgt spid="31"/>
                                        </p:tgtEl>
                                        <p:attrNameLst>
                                          <p:attrName>ppt_w</p:attrName>
                                        </p:attrNameLst>
                                      </p:cBhvr>
                                      <p:tavLst>
                                        <p:tav tm="0">
                                          <p:val>
                                            <p:fltVal val="0"/>
                                          </p:val>
                                        </p:tav>
                                        <p:tav tm="100000">
                                          <p:val>
                                            <p:strVal val="#ppt_w"/>
                                          </p:val>
                                        </p:tav>
                                      </p:tavLst>
                                    </p:anim>
                                    <p:anim calcmode="lin" valueType="num">
                                      <p:cBhvr>
                                        <p:cTn dur="500" fill="hold" id="41"/>
                                        <p:tgtEl>
                                          <p:spTgt spid="31"/>
                                        </p:tgtEl>
                                        <p:attrNameLst>
                                          <p:attrName>ppt_h</p:attrName>
                                        </p:attrNameLst>
                                      </p:cBhvr>
                                      <p:tavLst>
                                        <p:tav tm="0">
                                          <p:val>
                                            <p:fltVal val="0"/>
                                          </p:val>
                                        </p:tav>
                                        <p:tav tm="100000">
                                          <p:val>
                                            <p:strVal val="#ppt_h"/>
                                          </p:val>
                                        </p:tav>
                                      </p:tavLst>
                                    </p:anim>
                                    <p:animEffect filter="fade" transition="in">
                                      <p:cBhvr>
                                        <p:cTn dur="500" id="42"/>
                                        <p:tgtEl>
                                          <p:spTgt spid="31"/>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500" fill="hold" id="47"/>
                                        <p:tgtEl>
                                          <p:spTgt spid="34"/>
                                        </p:tgtEl>
                                        <p:attrNameLst>
                                          <p:attrName>ppt_w</p:attrName>
                                        </p:attrNameLst>
                                      </p:cBhvr>
                                      <p:tavLst>
                                        <p:tav tm="0">
                                          <p:val>
                                            <p:fltVal val="0"/>
                                          </p:val>
                                        </p:tav>
                                        <p:tav tm="100000">
                                          <p:val>
                                            <p:strVal val="#ppt_w"/>
                                          </p:val>
                                        </p:tav>
                                      </p:tavLst>
                                    </p:anim>
                                    <p:anim calcmode="lin" valueType="num">
                                      <p:cBhvr>
                                        <p:cTn dur="500" fill="hold" id="48"/>
                                        <p:tgtEl>
                                          <p:spTgt spid="34"/>
                                        </p:tgtEl>
                                        <p:attrNameLst>
                                          <p:attrName>ppt_h</p:attrName>
                                        </p:attrNameLst>
                                      </p:cBhvr>
                                      <p:tavLst>
                                        <p:tav tm="0">
                                          <p:val>
                                            <p:fltVal val="0"/>
                                          </p:val>
                                        </p:tav>
                                        <p:tav tm="100000">
                                          <p:val>
                                            <p:strVal val="#ppt_h"/>
                                          </p:val>
                                        </p:tav>
                                      </p:tavLst>
                                    </p:anim>
                                    <p:animEffect filter="fade" transition="in">
                                      <p:cBhvr>
                                        <p:cTn dur="500" id="4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矩形 1"/>
          <p:cNvSpPr/>
          <p:nvPr/>
        </p:nvSpPr>
        <p:spPr>
          <a:xfrm>
            <a:off x="-1" y="1995686"/>
            <a:ext cx="1295637" cy="1152127"/>
          </a:xfrm>
          <a:prstGeom prst="rect">
            <a:avLst/>
          </a:prstGeom>
          <a:solidFill>
            <a:srgbClr val="FFA0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 name="矩形 5"/>
          <p:cNvSpPr/>
          <p:nvPr/>
        </p:nvSpPr>
        <p:spPr>
          <a:xfrm>
            <a:off x="2736540" y="1995687"/>
            <a:ext cx="6407460" cy="1152126"/>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7" name="TextBox 6"/>
          <p:cNvSpPr txBox="1"/>
          <p:nvPr/>
        </p:nvSpPr>
        <p:spPr>
          <a:xfrm>
            <a:off x="2915816" y="2067694"/>
            <a:ext cx="1872208" cy="944880"/>
          </a:xfrm>
          <a:prstGeom prst="rect">
            <a:avLst/>
          </a:prstGeom>
          <a:noFill/>
        </p:spPr>
        <p:txBody>
          <a:bodyPr rtlCol="0" wrap="square">
            <a:spAutoFit/>
          </a:bodyPr>
          <a:lstStyle/>
          <a:p>
            <a:r>
              <a:rPr altLang="zh-CN" lang="en-US" smtClean="0" sz="2800">
                <a:solidFill>
                  <a:schemeClr val="bg1"/>
                </a:solidFill>
                <a:latin charset="0" pitchFamily="2" typeface="8Pin Matrix"/>
              </a:rPr>
              <a:t>PART TWO</a:t>
            </a:r>
          </a:p>
        </p:txBody>
      </p:sp>
      <p:sp>
        <p:nvSpPr>
          <p:cNvPr id="18" name="Freeform 35"/>
          <p:cNvSpPr>
            <a:spLocks noEditPoints="1"/>
          </p:cNvSpPr>
          <p:nvPr/>
        </p:nvSpPr>
        <p:spPr>
          <a:xfrm>
            <a:off x="1403985" y="1995805"/>
            <a:ext cx="1207770" cy="1216025"/>
          </a:xfrm>
          <a:custGeom>
            <a:cxnLst>
              <a:cxn ang="0">
                <a:pos x="1010329" y="718016"/>
              </a:cxn>
              <a:cxn ang="0">
                <a:pos x="759627" y="556777"/>
              </a:cxn>
              <a:cxn ang="0">
                <a:pos x="426193" y="637396"/>
              </a:cxn>
              <a:cxn ang="0">
                <a:pos x="839851" y="987586"/>
              </a:cxn>
              <a:cxn ang="0">
                <a:pos x="1266045" y="1128670"/>
              </a:cxn>
              <a:cxn ang="0">
                <a:pos x="1238468" y="584490"/>
              </a:cxn>
              <a:cxn ang="0">
                <a:pos x="1158243" y="493793"/>
              </a:cxn>
              <a:cxn ang="0">
                <a:pos x="1193341" y="425771"/>
              </a:cxn>
              <a:cxn ang="0">
                <a:pos x="1245989" y="241858"/>
              </a:cxn>
              <a:cxn ang="0">
                <a:pos x="1037906" y="201548"/>
              </a:cxn>
              <a:cxn ang="0">
                <a:pos x="900020" y="262013"/>
              </a:cxn>
              <a:cxn ang="0">
                <a:pos x="847373" y="168797"/>
              </a:cxn>
              <a:cxn ang="0">
                <a:pos x="754613" y="0"/>
              </a:cxn>
              <a:cxn ang="0">
                <a:pos x="579121" y="120929"/>
              </a:cxn>
              <a:cxn ang="0">
                <a:pos x="579121" y="188951"/>
              </a:cxn>
              <a:cxn ang="0">
                <a:pos x="579121" y="196510"/>
              </a:cxn>
              <a:cxn ang="0">
                <a:pos x="574107" y="211626"/>
              </a:cxn>
              <a:cxn ang="0">
                <a:pos x="569093" y="219184"/>
              </a:cxn>
              <a:cxn ang="0">
                <a:pos x="436221" y="246897"/>
              </a:cxn>
              <a:cxn ang="0">
                <a:pos x="368532" y="178874"/>
              </a:cxn>
              <a:cxn ang="0">
                <a:pos x="177998" y="367826"/>
              </a:cxn>
              <a:cxn ang="0">
                <a:pos x="248195" y="440887"/>
              </a:cxn>
              <a:cxn ang="0">
                <a:pos x="255716" y="450964"/>
              </a:cxn>
              <a:cxn ang="0">
                <a:pos x="260730" y="463561"/>
              </a:cxn>
              <a:cxn ang="0">
                <a:pos x="263237" y="473638"/>
              </a:cxn>
              <a:cxn ang="0">
                <a:pos x="238167" y="556777"/>
              </a:cxn>
              <a:cxn ang="0">
                <a:pos x="117830" y="581971"/>
              </a:cxn>
              <a:cxn ang="0">
                <a:pos x="0" y="755806"/>
              </a:cxn>
              <a:cxn ang="0">
                <a:pos x="185519" y="849022"/>
              </a:cxn>
              <a:cxn ang="0">
                <a:pos x="200562" y="854061"/>
              </a:cxn>
              <a:cxn ang="0">
                <a:pos x="245688" y="995145"/>
              </a:cxn>
              <a:cxn ang="0">
                <a:pos x="195548" y="1043012"/>
              </a:cxn>
              <a:cxn ang="0">
                <a:pos x="235660" y="1252119"/>
              </a:cxn>
              <a:cxn ang="0">
                <a:pos x="433714" y="1184096"/>
              </a:cxn>
              <a:cxn ang="0">
                <a:pos x="438728" y="1179057"/>
              </a:cxn>
              <a:cxn ang="0">
                <a:pos x="451263" y="1174019"/>
              </a:cxn>
              <a:cxn ang="0">
                <a:pos x="461292" y="1168980"/>
              </a:cxn>
              <a:cxn ang="0">
                <a:pos x="468813" y="1166461"/>
              </a:cxn>
              <a:cxn ang="0">
                <a:pos x="483855" y="1166461"/>
              </a:cxn>
              <a:cxn ang="0">
                <a:pos x="576614" y="1264715"/>
              </a:cxn>
              <a:cxn ang="0">
                <a:pos x="666867" y="1433512"/>
              </a:cxn>
              <a:cxn ang="0">
                <a:pos x="842359" y="1315102"/>
              </a:cxn>
              <a:cxn ang="0">
                <a:pos x="844866" y="1244561"/>
              </a:cxn>
              <a:cxn ang="0">
                <a:pos x="867429" y="1194173"/>
              </a:cxn>
              <a:cxn ang="0">
                <a:pos x="889992" y="1176538"/>
              </a:cxn>
              <a:cxn ang="0">
                <a:pos x="900020" y="1174019"/>
              </a:cxn>
              <a:cxn ang="0">
                <a:pos x="320898" y="715496"/>
              </a:cxn>
              <a:cxn ang="0">
                <a:pos x="1088046" y="823829"/>
              </a:cxn>
              <a:cxn ang="0">
                <a:pos x="1213397" y="859099"/>
              </a:cxn>
              <a:cxn ang="0">
                <a:pos x="1303650" y="851541"/>
              </a:cxn>
              <a:cxn ang="0">
                <a:pos x="1423987" y="677706"/>
              </a:cxn>
              <a:cxn ang="0">
                <a:pos x="1190834" y="1244561"/>
              </a:cxn>
              <a:cxn ang="0">
                <a:pos x="1238468" y="1194173"/>
              </a:cxn>
            </a:cxnLst>
            <a:rect b="0" l="0" r="0" t="0"/>
            <a:pathLst>
              <a:path h="569" w="568">
                <a:moveTo>
                  <a:pt x="505" y="448"/>
                </a:moveTo>
                <a:lnTo>
                  <a:pt x="391" y="335"/>
                </a:lnTo>
                <a:cubicBezTo>
                  <a:pt x="398" y="320"/>
                  <a:pt x="403" y="303"/>
                  <a:pt x="403" y="285"/>
                </a:cubicBezTo>
                <a:cubicBezTo>
                  <a:pt x="403" y="219"/>
                  <a:pt x="349" y="166"/>
                  <a:pt x="284" y="166"/>
                </a:cubicBezTo>
                <a:cubicBezTo>
                  <a:pt x="273" y="166"/>
                  <a:pt x="262" y="168"/>
                  <a:pt x="252" y="170"/>
                </a:cubicBezTo>
                <a:lnTo>
                  <a:pt x="303" y="221"/>
                </a:lnTo>
                <a:cubicBezTo>
                  <a:pt x="324" y="242"/>
                  <a:pt x="322" y="277"/>
                  <a:pt x="300" y="300"/>
                </a:cubicBezTo>
                <a:cubicBezTo>
                  <a:pt x="277" y="323"/>
                  <a:pt x="241" y="324"/>
                  <a:pt x="220" y="303"/>
                </a:cubicBezTo>
                <a:lnTo>
                  <a:pt x="170" y="253"/>
                </a:lnTo>
                <a:cubicBezTo>
                  <a:pt x="167" y="263"/>
                  <a:pt x="165" y="274"/>
                  <a:pt x="165" y="285"/>
                </a:cubicBezTo>
                <a:cubicBezTo>
                  <a:pt x="165" y="350"/>
                  <a:pt x="219" y="403"/>
                  <a:pt x="284" y="403"/>
                </a:cubicBezTo>
                <a:cubicBezTo>
                  <a:pt x="302" y="403"/>
                  <a:pt x="319" y="399"/>
                  <a:pt x="335" y="392"/>
                </a:cubicBezTo>
                <a:lnTo>
                  <a:pt x="449" y="505"/>
                </a:lnTo>
                <a:cubicBezTo>
                  <a:pt x="463" y="519"/>
                  <a:pt x="487" y="518"/>
                  <a:pt x="503" y="502"/>
                </a:cubicBezTo>
                <a:cubicBezTo>
                  <a:pt x="518" y="487"/>
                  <a:pt x="519" y="463"/>
                  <a:pt x="505" y="448"/>
                </a:cubicBezTo>
                <a:close/>
                <a:moveTo>
                  <a:pt x="532" y="232"/>
                </a:moveTo>
                <a:lnTo>
                  <a:pt x="521" y="232"/>
                </a:lnTo>
                <a:lnTo>
                  <a:pt x="494" y="232"/>
                </a:lnTo>
                <a:cubicBezTo>
                  <a:pt x="488" y="231"/>
                  <a:pt x="483" y="229"/>
                  <a:pt x="479" y="226"/>
                </a:cubicBezTo>
                <a:cubicBezTo>
                  <a:pt x="479" y="226"/>
                  <a:pt x="478" y="226"/>
                  <a:pt x="478" y="226"/>
                </a:cubicBezTo>
                <a:cubicBezTo>
                  <a:pt x="469" y="220"/>
                  <a:pt x="462" y="209"/>
                  <a:pt x="462" y="196"/>
                </a:cubicBezTo>
                <a:cubicBezTo>
                  <a:pt x="462" y="193"/>
                  <a:pt x="463" y="189"/>
                  <a:pt x="464" y="185"/>
                </a:cubicBezTo>
                <a:cubicBezTo>
                  <a:pt x="465" y="181"/>
                  <a:pt x="467" y="178"/>
                  <a:pt x="470" y="175"/>
                </a:cubicBezTo>
                <a:lnTo>
                  <a:pt x="476" y="169"/>
                </a:lnTo>
                <a:lnTo>
                  <a:pt x="489" y="155"/>
                </a:lnTo>
                <a:lnTo>
                  <a:pt x="497" y="147"/>
                </a:lnTo>
                <a:cubicBezTo>
                  <a:pt x="509" y="132"/>
                  <a:pt x="509" y="111"/>
                  <a:pt x="497" y="96"/>
                </a:cubicBezTo>
                <a:lnTo>
                  <a:pt x="473" y="72"/>
                </a:lnTo>
                <a:cubicBezTo>
                  <a:pt x="459" y="60"/>
                  <a:pt x="437" y="60"/>
                  <a:pt x="422" y="72"/>
                </a:cubicBezTo>
                <a:lnTo>
                  <a:pt x="414" y="80"/>
                </a:lnTo>
                <a:lnTo>
                  <a:pt x="395" y="99"/>
                </a:lnTo>
                <a:cubicBezTo>
                  <a:pt x="385" y="107"/>
                  <a:pt x="371" y="109"/>
                  <a:pt x="359" y="104"/>
                </a:cubicBezTo>
                <a:cubicBezTo>
                  <a:pt x="355" y="102"/>
                  <a:pt x="351" y="99"/>
                  <a:pt x="348" y="96"/>
                </a:cubicBezTo>
                <a:cubicBezTo>
                  <a:pt x="342" y="90"/>
                  <a:pt x="339" y="83"/>
                  <a:pt x="338" y="75"/>
                </a:cubicBezTo>
                <a:lnTo>
                  <a:pt x="338" y="67"/>
                </a:lnTo>
                <a:lnTo>
                  <a:pt x="338" y="48"/>
                </a:lnTo>
                <a:lnTo>
                  <a:pt x="338" y="36"/>
                </a:lnTo>
                <a:cubicBezTo>
                  <a:pt x="335" y="17"/>
                  <a:pt x="320" y="3"/>
                  <a:pt x="301" y="0"/>
                </a:cubicBezTo>
                <a:lnTo>
                  <a:pt x="268" y="0"/>
                </a:lnTo>
                <a:cubicBezTo>
                  <a:pt x="249" y="2"/>
                  <a:pt x="234" y="17"/>
                  <a:pt x="231" y="36"/>
                </a:cubicBezTo>
                <a:lnTo>
                  <a:pt x="231" y="48"/>
                </a:lnTo>
                <a:lnTo>
                  <a:pt x="231" y="67"/>
                </a:lnTo>
                <a:lnTo>
                  <a:pt x="231" y="74"/>
                </a:lnTo>
                <a:lnTo>
                  <a:pt x="231" y="75"/>
                </a:lnTo>
                <a:cubicBezTo>
                  <a:pt x="231" y="76"/>
                  <a:pt x="231" y="77"/>
                  <a:pt x="231" y="77"/>
                </a:cubicBezTo>
                <a:cubicBezTo>
                  <a:pt x="231" y="78"/>
                  <a:pt x="231" y="78"/>
                  <a:pt x="231" y="78"/>
                </a:cubicBezTo>
                <a:cubicBezTo>
                  <a:pt x="230" y="79"/>
                  <a:pt x="230" y="80"/>
                  <a:pt x="230" y="81"/>
                </a:cubicBezTo>
                <a:cubicBezTo>
                  <a:pt x="230" y="81"/>
                  <a:pt x="230" y="81"/>
                  <a:pt x="230" y="81"/>
                </a:cubicBezTo>
                <a:cubicBezTo>
                  <a:pt x="230" y="82"/>
                  <a:pt x="229" y="83"/>
                  <a:pt x="229" y="84"/>
                </a:cubicBezTo>
                <a:cubicBezTo>
                  <a:pt x="229" y="84"/>
                  <a:pt x="229" y="84"/>
                  <a:pt x="229" y="84"/>
                </a:cubicBezTo>
                <a:cubicBezTo>
                  <a:pt x="228" y="85"/>
                  <a:pt x="228" y="86"/>
                  <a:pt x="227" y="87"/>
                </a:cubicBezTo>
                <a:cubicBezTo>
                  <a:pt x="227" y="87"/>
                  <a:pt x="227" y="87"/>
                  <a:pt x="227" y="87"/>
                </a:cubicBezTo>
                <a:cubicBezTo>
                  <a:pt x="225" y="91"/>
                  <a:pt x="222" y="95"/>
                  <a:pt x="219" y="98"/>
                </a:cubicBezTo>
                <a:cubicBezTo>
                  <a:pt x="213" y="103"/>
                  <a:pt x="205" y="106"/>
                  <a:pt x="196" y="106"/>
                </a:cubicBezTo>
                <a:cubicBezTo>
                  <a:pt x="187" y="106"/>
                  <a:pt x="180" y="103"/>
                  <a:pt x="174" y="98"/>
                </a:cubicBezTo>
                <a:lnTo>
                  <a:pt x="168" y="92"/>
                </a:lnTo>
                <a:lnTo>
                  <a:pt x="155" y="79"/>
                </a:lnTo>
                <a:lnTo>
                  <a:pt x="147" y="71"/>
                </a:lnTo>
                <a:cubicBezTo>
                  <a:pt x="131" y="59"/>
                  <a:pt x="110" y="60"/>
                  <a:pt x="95" y="71"/>
                </a:cubicBezTo>
                <a:lnTo>
                  <a:pt x="72" y="95"/>
                </a:lnTo>
                <a:cubicBezTo>
                  <a:pt x="60" y="110"/>
                  <a:pt x="60" y="131"/>
                  <a:pt x="71" y="146"/>
                </a:cubicBezTo>
                <a:lnTo>
                  <a:pt x="79" y="154"/>
                </a:lnTo>
                <a:lnTo>
                  <a:pt x="98" y="173"/>
                </a:lnTo>
                <a:cubicBezTo>
                  <a:pt x="99" y="174"/>
                  <a:pt x="99" y="174"/>
                  <a:pt x="99" y="175"/>
                </a:cubicBezTo>
                <a:cubicBezTo>
                  <a:pt x="99" y="175"/>
                  <a:pt x="100" y="176"/>
                  <a:pt x="100" y="176"/>
                </a:cubicBezTo>
                <a:cubicBezTo>
                  <a:pt x="100" y="177"/>
                  <a:pt x="101" y="177"/>
                  <a:pt x="101" y="178"/>
                </a:cubicBezTo>
                <a:cubicBezTo>
                  <a:pt x="101" y="178"/>
                  <a:pt x="101" y="178"/>
                  <a:pt x="102" y="179"/>
                </a:cubicBezTo>
                <a:cubicBezTo>
                  <a:pt x="102" y="179"/>
                  <a:pt x="102" y="180"/>
                  <a:pt x="103" y="181"/>
                </a:cubicBezTo>
                <a:cubicBezTo>
                  <a:pt x="103" y="181"/>
                  <a:pt x="103" y="181"/>
                  <a:pt x="103" y="182"/>
                </a:cubicBezTo>
                <a:cubicBezTo>
                  <a:pt x="103" y="182"/>
                  <a:pt x="104" y="183"/>
                  <a:pt x="104" y="184"/>
                </a:cubicBezTo>
                <a:cubicBezTo>
                  <a:pt x="104" y="184"/>
                  <a:pt x="104" y="184"/>
                  <a:pt x="104" y="185"/>
                </a:cubicBezTo>
                <a:cubicBezTo>
                  <a:pt x="105" y="186"/>
                  <a:pt x="105" y="187"/>
                  <a:pt x="105" y="188"/>
                </a:cubicBezTo>
                <a:cubicBezTo>
                  <a:pt x="105" y="188"/>
                  <a:pt x="105" y="188"/>
                  <a:pt x="105" y="188"/>
                </a:cubicBezTo>
                <a:cubicBezTo>
                  <a:pt x="105" y="189"/>
                  <a:pt x="105" y="190"/>
                  <a:pt x="106" y="191"/>
                </a:cubicBezTo>
                <a:cubicBezTo>
                  <a:pt x="106" y="191"/>
                  <a:pt x="106" y="191"/>
                  <a:pt x="106" y="191"/>
                </a:cubicBezTo>
                <a:cubicBezTo>
                  <a:pt x="107" y="202"/>
                  <a:pt x="104" y="213"/>
                  <a:pt x="95" y="221"/>
                </a:cubicBezTo>
                <a:cubicBezTo>
                  <a:pt x="89" y="226"/>
                  <a:pt x="82" y="230"/>
                  <a:pt x="74" y="231"/>
                </a:cubicBezTo>
                <a:lnTo>
                  <a:pt x="66" y="231"/>
                </a:lnTo>
                <a:lnTo>
                  <a:pt x="47" y="231"/>
                </a:lnTo>
                <a:lnTo>
                  <a:pt x="36" y="231"/>
                </a:lnTo>
                <a:cubicBezTo>
                  <a:pt x="17" y="233"/>
                  <a:pt x="2" y="248"/>
                  <a:pt x="0" y="267"/>
                </a:cubicBezTo>
                <a:lnTo>
                  <a:pt x="0" y="300"/>
                </a:lnTo>
                <a:cubicBezTo>
                  <a:pt x="2" y="319"/>
                  <a:pt x="17" y="334"/>
                  <a:pt x="35" y="337"/>
                </a:cubicBezTo>
                <a:lnTo>
                  <a:pt x="47" y="337"/>
                </a:lnTo>
                <a:lnTo>
                  <a:pt x="74" y="337"/>
                </a:lnTo>
                <a:cubicBezTo>
                  <a:pt x="75" y="337"/>
                  <a:pt x="76" y="338"/>
                  <a:pt x="77" y="338"/>
                </a:cubicBezTo>
                <a:cubicBezTo>
                  <a:pt x="77" y="338"/>
                  <a:pt x="78" y="338"/>
                  <a:pt x="78" y="338"/>
                </a:cubicBezTo>
                <a:cubicBezTo>
                  <a:pt x="79" y="338"/>
                  <a:pt x="80" y="338"/>
                  <a:pt x="80" y="339"/>
                </a:cubicBezTo>
                <a:cubicBezTo>
                  <a:pt x="95" y="343"/>
                  <a:pt x="105" y="357"/>
                  <a:pt x="105" y="373"/>
                </a:cubicBezTo>
                <a:cubicBezTo>
                  <a:pt x="105" y="381"/>
                  <a:pt x="103" y="389"/>
                  <a:pt x="98" y="395"/>
                </a:cubicBezTo>
                <a:lnTo>
                  <a:pt x="92" y="400"/>
                </a:lnTo>
                <a:lnTo>
                  <a:pt x="78" y="414"/>
                </a:lnTo>
                <a:lnTo>
                  <a:pt x="70" y="422"/>
                </a:lnTo>
                <a:cubicBezTo>
                  <a:pt x="59" y="437"/>
                  <a:pt x="59" y="458"/>
                  <a:pt x="71" y="473"/>
                </a:cubicBezTo>
                <a:lnTo>
                  <a:pt x="94" y="497"/>
                </a:lnTo>
                <a:cubicBezTo>
                  <a:pt x="109" y="509"/>
                  <a:pt x="130" y="509"/>
                  <a:pt x="145" y="497"/>
                </a:cubicBezTo>
                <a:lnTo>
                  <a:pt x="154" y="489"/>
                </a:lnTo>
                <a:lnTo>
                  <a:pt x="173" y="470"/>
                </a:lnTo>
                <a:cubicBezTo>
                  <a:pt x="173" y="470"/>
                  <a:pt x="173" y="470"/>
                  <a:pt x="173" y="470"/>
                </a:cubicBezTo>
                <a:cubicBezTo>
                  <a:pt x="174" y="469"/>
                  <a:pt x="175" y="469"/>
                  <a:pt x="175" y="468"/>
                </a:cubicBezTo>
                <a:cubicBezTo>
                  <a:pt x="176" y="468"/>
                  <a:pt x="176" y="468"/>
                  <a:pt x="176" y="468"/>
                </a:cubicBezTo>
                <a:cubicBezTo>
                  <a:pt x="177" y="467"/>
                  <a:pt x="178" y="467"/>
                  <a:pt x="178" y="467"/>
                </a:cubicBezTo>
                <a:cubicBezTo>
                  <a:pt x="179" y="466"/>
                  <a:pt x="180" y="466"/>
                  <a:pt x="180" y="466"/>
                </a:cubicBezTo>
                <a:cubicBezTo>
                  <a:pt x="180" y="466"/>
                  <a:pt x="181" y="465"/>
                  <a:pt x="181" y="465"/>
                </a:cubicBezTo>
                <a:cubicBezTo>
                  <a:pt x="182" y="465"/>
                  <a:pt x="183" y="465"/>
                  <a:pt x="184" y="464"/>
                </a:cubicBezTo>
                <a:cubicBezTo>
                  <a:pt x="184" y="464"/>
                  <a:pt x="184" y="464"/>
                  <a:pt x="184" y="464"/>
                </a:cubicBezTo>
                <a:cubicBezTo>
                  <a:pt x="184" y="464"/>
                  <a:pt x="184" y="464"/>
                  <a:pt x="184" y="464"/>
                </a:cubicBezTo>
                <a:cubicBezTo>
                  <a:pt x="185" y="464"/>
                  <a:pt x="186" y="464"/>
                  <a:pt x="187" y="463"/>
                </a:cubicBezTo>
                <a:cubicBezTo>
                  <a:pt x="187" y="463"/>
                  <a:pt x="187" y="463"/>
                  <a:pt x="187" y="463"/>
                </a:cubicBezTo>
                <a:cubicBezTo>
                  <a:pt x="188" y="463"/>
                  <a:pt x="189" y="463"/>
                  <a:pt x="190" y="463"/>
                </a:cubicBezTo>
                <a:cubicBezTo>
                  <a:pt x="190" y="463"/>
                  <a:pt x="190" y="463"/>
                  <a:pt x="190" y="463"/>
                </a:cubicBezTo>
                <a:cubicBezTo>
                  <a:pt x="191" y="463"/>
                  <a:pt x="192" y="463"/>
                  <a:pt x="193" y="463"/>
                </a:cubicBezTo>
                <a:cubicBezTo>
                  <a:pt x="203" y="462"/>
                  <a:pt x="213" y="466"/>
                  <a:pt x="220" y="473"/>
                </a:cubicBezTo>
                <a:cubicBezTo>
                  <a:pt x="226" y="479"/>
                  <a:pt x="229" y="486"/>
                  <a:pt x="230" y="494"/>
                </a:cubicBezTo>
                <a:lnTo>
                  <a:pt x="230" y="502"/>
                </a:lnTo>
                <a:lnTo>
                  <a:pt x="230" y="521"/>
                </a:lnTo>
                <a:lnTo>
                  <a:pt x="230" y="533"/>
                </a:lnTo>
                <a:cubicBezTo>
                  <a:pt x="232" y="552"/>
                  <a:pt x="247" y="566"/>
                  <a:pt x="266" y="569"/>
                </a:cubicBezTo>
                <a:lnTo>
                  <a:pt x="300" y="569"/>
                </a:lnTo>
                <a:cubicBezTo>
                  <a:pt x="319" y="567"/>
                  <a:pt x="334" y="552"/>
                  <a:pt x="336" y="533"/>
                </a:cubicBezTo>
                <a:lnTo>
                  <a:pt x="336" y="522"/>
                </a:lnTo>
                <a:lnTo>
                  <a:pt x="337" y="502"/>
                </a:lnTo>
                <a:lnTo>
                  <a:pt x="337" y="495"/>
                </a:lnTo>
                <a:lnTo>
                  <a:pt x="337" y="494"/>
                </a:lnTo>
                <a:cubicBezTo>
                  <a:pt x="337" y="488"/>
                  <a:pt x="340" y="482"/>
                  <a:pt x="344" y="477"/>
                </a:cubicBezTo>
                <a:cubicBezTo>
                  <a:pt x="344" y="476"/>
                  <a:pt x="344" y="476"/>
                  <a:pt x="345" y="476"/>
                </a:cubicBezTo>
                <a:cubicBezTo>
                  <a:pt x="345" y="475"/>
                  <a:pt x="346" y="475"/>
                  <a:pt x="346" y="474"/>
                </a:cubicBezTo>
                <a:cubicBezTo>
                  <a:pt x="348" y="472"/>
                  <a:pt x="350" y="470"/>
                  <a:pt x="353" y="468"/>
                </a:cubicBezTo>
                <a:cubicBezTo>
                  <a:pt x="354" y="468"/>
                  <a:pt x="355" y="467"/>
                  <a:pt x="355" y="467"/>
                </a:cubicBezTo>
                <a:cubicBezTo>
                  <a:pt x="356" y="467"/>
                  <a:pt x="356" y="467"/>
                  <a:pt x="356" y="467"/>
                </a:cubicBezTo>
                <a:cubicBezTo>
                  <a:pt x="356" y="467"/>
                  <a:pt x="357" y="467"/>
                  <a:pt x="357" y="466"/>
                </a:cubicBezTo>
                <a:cubicBezTo>
                  <a:pt x="357" y="466"/>
                  <a:pt x="358" y="466"/>
                  <a:pt x="359" y="466"/>
                </a:cubicBezTo>
                <a:lnTo>
                  <a:pt x="327" y="434"/>
                </a:lnTo>
                <a:cubicBezTo>
                  <a:pt x="313" y="438"/>
                  <a:pt x="299" y="440"/>
                  <a:pt x="283" y="440"/>
                </a:cubicBezTo>
                <a:cubicBezTo>
                  <a:pt x="197" y="440"/>
                  <a:pt x="128" y="370"/>
                  <a:pt x="128" y="284"/>
                </a:cubicBezTo>
                <a:cubicBezTo>
                  <a:pt x="128" y="198"/>
                  <a:pt x="198" y="129"/>
                  <a:pt x="284" y="129"/>
                </a:cubicBezTo>
                <a:cubicBezTo>
                  <a:pt x="370" y="129"/>
                  <a:pt x="440" y="199"/>
                  <a:pt x="440" y="285"/>
                </a:cubicBezTo>
                <a:cubicBezTo>
                  <a:pt x="439" y="300"/>
                  <a:pt x="437" y="314"/>
                  <a:pt x="434" y="327"/>
                </a:cubicBezTo>
                <a:lnTo>
                  <a:pt x="465" y="359"/>
                </a:lnTo>
                <a:cubicBezTo>
                  <a:pt x="467" y="355"/>
                  <a:pt x="469" y="351"/>
                  <a:pt x="472" y="348"/>
                </a:cubicBezTo>
                <a:cubicBezTo>
                  <a:pt x="476" y="345"/>
                  <a:pt x="480" y="343"/>
                  <a:pt x="484" y="341"/>
                </a:cubicBezTo>
                <a:cubicBezTo>
                  <a:pt x="487" y="340"/>
                  <a:pt x="490" y="339"/>
                  <a:pt x="493" y="338"/>
                </a:cubicBezTo>
                <a:lnTo>
                  <a:pt x="502" y="338"/>
                </a:lnTo>
                <a:lnTo>
                  <a:pt x="520" y="338"/>
                </a:lnTo>
                <a:lnTo>
                  <a:pt x="532" y="338"/>
                </a:lnTo>
                <a:cubicBezTo>
                  <a:pt x="551" y="336"/>
                  <a:pt x="566" y="321"/>
                  <a:pt x="568" y="302"/>
                </a:cubicBezTo>
                <a:lnTo>
                  <a:pt x="568" y="269"/>
                </a:lnTo>
                <a:cubicBezTo>
                  <a:pt x="566" y="250"/>
                  <a:pt x="551" y="235"/>
                  <a:pt x="532" y="232"/>
                </a:cubicBezTo>
                <a:close/>
                <a:moveTo>
                  <a:pt x="475" y="494"/>
                </a:moveTo>
                <a:lnTo>
                  <a:pt x="475" y="494"/>
                </a:lnTo>
                <a:cubicBezTo>
                  <a:pt x="463" y="494"/>
                  <a:pt x="455" y="485"/>
                  <a:pt x="455" y="474"/>
                </a:cubicBezTo>
                <a:cubicBezTo>
                  <a:pt x="455" y="463"/>
                  <a:pt x="463" y="454"/>
                  <a:pt x="475" y="454"/>
                </a:cubicBezTo>
                <a:cubicBezTo>
                  <a:pt x="485" y="454"/>
                  <a:pt x="494" y="463"/>
                  <a:pt x="494" y="474"/>
                </a:cubicBezTo>
                <a:cubicBezTo>
                  <a:pt x="494" y="485"/>
                  <a:pt x="485" y="494"/>
                  <a:pt x="475" y="494"/>
                </a:cubicBezTo>
                <a:close/>
              </a:path>
            </a:pathLst>
          </a:custGeom>
          <a:solidFill>
            <a:schemeClr val="bg1"/>
          </a:solidFill>
          <a:ln w="9525">
            <a:noFill/>
          </a:ln>
        </p:spPr>
        <p:txBody>
          <a:bodyPr/>
          <a:lstStyle/>
          <a:p>
            <a:endParaRPr altLang="en-US" lang="zh-CN"/>
          </a:p>
        </p:txBody>
      </p:sp>
      <p:sp>
        <p:nvSpPr>
          <p:cNvPr id="19" name="Freeform 21"/>
          <p:cNvSpPr>
            <a:spLocks noEditPoints="1"/>
          </p:cNvSpPr>
          <p:nvPr/>
        </p:nvSpPr>
        <p:spPr bwMode="auto">
          <a:xfrm>
            <a:off x="4491673" y="3342640"/>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0" name="TextBox 19"/>
          <p:cNvSpPr txBox="1"/>
          <p:nvPr/>
        </p:nvSpPr>
        <p:spPr>
          <a:xfrm>
            <a:off x="3491865" y="2138998"/>
            <a:ext cx="6259513" cy="822960"/>
          </a:xfrm>
          <a:prstGeom prst="rect">
            <a:avLst/>
          </a:prstGeom>
          <a:noFill/>
        </p:spPr>
        <p:txBody>
          <a:bodyPr>
            <a:spAutoFit/>
          </a:bodyPr>
          <a:lstStyle/>
          <a:p>
            <a:pPr algn="ctr"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1" baseline="0" cap="none" i="0" kern="1200" kumimoji="0" lang="zh-CN" noProof="0" normalizeH="0" spc="0" strike="noStrike" sz="4800" u="none">
                <a:ln>
                  <a:noFill/>
                </a:ln>
                <a:solidFill>
                  <a:schemeClr val="bg1"/>
                </a:solidFill>
                <a:effectLst/>
                <a:uLnTx/>
                <a:uFillTx/>
                <a:latin charset="0" typeface="微软雅黑"/>
                <a:ea charset="0" typeface="微软雅黑"/>
                <a:cs typeface="+mn-cs"/>
              </a:rPr>
              <a:t>研究思路与方法</a:t>
            </a:r>
          </a:p>
        </p:txBody>
      </p:sp>
      <p:sp>
        <p:nvSpPr>
          <p:cNvPr id="21" name="TextBox 20"/>
          <p:cNvSpPr txBox="1"/>
          <p:nvPr/>
        </p:nvSpPr>
        <p:spPr>
          <a:xfrm>
            <a:off x="4786948" y="3291840"/>
            <a:ext cx="18796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理论基础</a:t>
            </a:r>
          </a:p>
        </p:txBody>
      </p:sp>
      <p:sp>
        <p:nvSpPr>
          <p:cNvPr id="22" name="Freeform 21"/>
          <p:cNvSpPr>
            <a:spLocks noEditPoints="1"/>
          </p:cNvSpPr>
          <p:nvPr/>
        </p:nvSpPr>
        <p:spPr bwMode="auto">
          <a:xfrm>
            <a:off x="6724650" y="3342640"/>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3" name="TextBox 22"/>
          <p:cNvSpPr txBox="1"/>
          <p:nvPr/>
        </p:nvSpPr>
        <p:spPr>
          <a:xfrm>
            <a:off x="7019924" y="3291840"/>
            <a:ext cx="18796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采用某某方案</a:t>
            </a:r>
          </a:p>
        </p:txBody>
      </p:sp>
      <p:sp>
        <p:nvSpPr>
          <p:cNvPr id="24" name="Freeform 21"/>
          <p:cNvSpPr>
            <a:spLocks noEditPoints="1"/>
          </p:cNvSpPr>
          <p:nvPr/>
        </p:nvSpPr>
        <p:spPr bwMode="auto">
          <a:xfrm>
            <a:off x="4491673" y="3836353"/>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5" name="TextBox 24"/>
          <p:cNvSpPr txBox="1"/>
          <p:nvPr/>
        </p:nvSpPr>
        <p:spPr>
          <a:xfrm>
            <a:off x="4786948" y="3787140"/>
            <a:ext cx="18796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研究思路</a:t>
            </a:r>
          </a:p>
        </p:txBody>
      </p:sp>
      <p:sp>
        <p:nvSpPr>
          <p:cNvPr id="26" name="Freeform 21"/>
          <p:cNvSpPr>
            <a:spLocks noEditPoints="1"/>
          </p:cNvSpPr>
          <p:nvPr/>
        </p:nvSpPr>
        <p:spPr bwMode="auto">
          <a:xfrm>
            <a:off x="6724650" y="3836353"/>
            <a:ext cx="266700" cy="268288"/>
          </a:xfrm>
          <a:custGeom>
            <a:gdLst>
              <a:gd fmla="*/ 117 w 234" name="T0"/>
              <a:gd fmla="*/ 0 h 234" name="T1"/>
              <a:gd fmla="*/ 234 w 234" name="T2"/>
              <a:gd fmla="*/ 117 h 234" name="T3"/>
              <a:gd fmla="*/ 117 w 234" name="T4"/>
              <a:gd fmla="*/ 234 h 234" name="T5"/>
              <a:gd fmla="*/ 0 w 234" name="T6"/>
              <a:gd fmla="*/ 117 h 234" name="T7"/>
              <a:gd fmla="*/ 117 w 234" name="T8"/>
              <a:gd fmla="*/ 0 h 234" name="T9"/>
              <a:gd fmla="*/ 99 w 234" name="T10"/>
              <a:gd fmla="*/ 199 h 234" name="T11"/>
              <a:gd fmla="*/ 135 w 234" name="T12"/>
              <a:gd fmla="*/ 199 h 234" name="T13"/>
              <a:gd fmla="*/ 135 w 234" name="T14"/>
              <a:gd fmla="*/ 136 h 234" name="T15"/>
              <a:gd fmla="*/ 199 w 234" name="T16"/>
              <a:gd fmla="*/ 136 h 234" name="T17"/>
              <a:gd fmla="*/ 199 w 234" name="T18"/>
              <a:gd fmla="*/ 99 h 234" name="T19"/>
              <a:gd fmla="*/ 135 w 234" name="T20"/>
              <a:gd fmla="*/ 99 h 234" name="T21"/>
              <a:gd fmla="*/ 135 w 234" name="T22"/>
              <a:gd fmla="*/ 35 h 234" name="T23"/>
              <a:gd fmla="*/ 99 w 234" name="T24"/>
              <a:gd fmla="*/ 35 h 234" name="T25"/>
              <a:gd fmla="*/ 99 w 234" name="T26"/>
              <a:gd fmla="*/ 99 h 234" name="T27"/>
              <a:gd fmla="*/ 35 w 234" name="T28"/>
              <a:gd fmla="*/ 99 h 234" name="T29"/>
              <a:gd fmla="*/ 35 w 234" name="T30"/>
              <a:gd fmla="*/ 136 h 234" name="T31"/>
              <a:gd fmla="*/ 99 w 234" name="T32"/>
              <a:gd fmla="*/ 136 h 234" name="T33"/>
              <a:gd fmla="*/ 99 w 234" name="T34"/>
              <a:gd fmla="*/ 199 h 2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4" w="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1"/>
          </a:solidFill>
          <a:ln>
            <a:noFill/>
          </a:ln>
        </p:spPr>
        <p:txBody>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endPar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endParaRPr>
          </a:p>
        </p:txBody>
      </p:sp>
      <p:sp>
        <p:nvSpPr>
          <p:cNvPr id="27" name="TextBox 26"/>
          <p:cNvSpPr txBox="1"/>
          <p:nvPr/>
        </p:nvSpPr>
        <p:spPr>
          <a:xfrm>
            <a:off x="7019924" y="3787140"/>
            <a:ext cx="1879600" cy="335280"/>
          </a:xfrm>
          <a:prstGeom prst="rect">
            <a:avLst/>
          </a:prstGeom>
          <a:noFill/>
        </p:spPr>
        <p:txBody>
          <a:bodyPr>
            <a:spAutoFit/>
          </a:bodyPr>
          <a:lstStyle/>
          <a:p>
            <a:pPr algn="l" defTabSz="914400" eaLnBrk="1" fontAlgn="base" hangingPunct="1" indent="0" latinLnBrk="0" lvl="0" marL="0" marR="0" rtl="0">
              <a:lnSpc>
                <a:spcPct val="100000"/>
              </a:lnSpc>
              <a:spcBef>
                <a:spcPct val="0"/>
              </a:spcBef>
              <a:spcAft>
                <a:spcPct val="0"/>
              </a:spcAft>
              <a:buClrTx/>
              <a:buSzTx/>
              <a:buFont charset="0" pitchFamily="34" typeface="Arial"/>
              <a:buNone/>
              <a:defRPr/>
            </a:pPr>
            <a:r>
              <a:rPr altLang="en-US" b="0" baseline="0" cap="none" i="0" kern="1200" kumimoji="0" lang="zh-CN" noProof="0" normalizeH="0" spc="0" strike="noStrike" sz="1600" u="none">
                <a:ln>
                  <a:noFill/>
                </a:ln>
                <a:solidFill>
                  <a:schemeClr val="bg1"/>
                </a:solidFill>
                <a:effectLst/>
                <a:uLnTx/>
                <a:uFillTx/>
                <a:latin charset="0" typeface="微软雅黑"/>
                <a:ea charset="0" typeface="微软雅黑"/>
                <a:cs typeface="+mn-cs"/>
              </a:rPr>
              <a:t>可行性说明</a:t>
            </a:r>
          </a:p>
        </p:txBody>
      </p:sp>
    </p:spTree>
  </p:cSld>
  <p:clrMapOvr>
    <a:masterClrMapping/>
  </p:clrMapOvr>
  <mc:AlternateContent>
    <mc:Choice Requires="p14">
      <p:transition advClick="0" advTm="6000" p14:dur="1600" spd="slow">
        <p14:prism isInverted="1"/>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6"/>
                                        </p:tgtEl>
                                        <p:attrNameLst>
                                          <p:attrName>style.visibility</p:attrName>
                                        </p:attrNameLst>
                                      </p:cBhvr>
                                      <p:to>
                                        <p:strVal val="visible"/>
                                      </p:to>
                                    </p:set>
                                    <p:animEffect filter="randombar(horizontal)" transition="in">
                                      <p:cBhvr>
                                        <p:cTn dur="500" id="10"/>
                                        <p:tgtEl>
                                          <p:spTgt spid="6"/>
                                        </p:tgtEl>
                                      </p:cBhvr>
                                    </p:animEffect>
                                  </p:childTnLst>
                                </p:cTn>
                              </p:par>
                            </p:childTnLst>
                          </p:cTn>
                        </p:par>
                        <p:par>
                          <p:cTn fill="hold" id="11" nodeType="afterGroup">
                            <p:stCondLst>
                              <p:cond delay="500"/>
                            </p:stCondLst>
                            <p:childTnLst>
                              <p:par>
                                <p:cTn fill="hold" id="12" nodeType="afterEffect" presetClass="entr" presetID="31" presetSubtype="0">
                                  <p:stCondLst>
                                    <p:cond delay="0"/>
                                  </p:stCondLst>
                                  <p:childTnLst>
                                    <p:set>
                                      <p:cBhvr>
                                        <p:cTn dur="1" fill="hold" id="13">
                                          <p:stCondLst>
                                            <p:cond delay="0"/>
                                          </p:stCondLst>
                                        </p:cTn>
                                        <p:tgtEl>
                                          <p:spTgt spid="18"/>
                                        </p:tgtEl>
                                        <p:attrNameLst>
                                          <p:attrName>style.visibility</p:attrName>
                                        </p:attrNameLst>
                                      </p:cBhvr>
                                      <p:to>
                                        <p:strVal val="visible"/>
                                      </p:to>
                                    </p:set>
                                    <p:anim calcmode="lin" valueType="num">
                                      <p:cBhvr>
                                        <p:cTn dur="500" fill="hold" id="14"/>
                                        <p:tgtEl>
                                          <p:spTgt spid="18"/>
                                        </p:tgtEl>
                                        <p:attrNameLst>
                                          <p:attrName>ppt_w</p:attrName>
                                        </p:attrNameLst>
                                      </p:cBhvr>
                                      <p:tavLst>
                                        <p:tav tm="0">
                                          <p:val>
                                            <p:fltVal val="0"/>
                                          </p:val>
                                        </p:tav>
                                        <p:tav tm="100000">
                                          <p:val>
                                            <p:strVal val="#ppt_w"/>
                                          </p:val>
                                        </p:tav>
                                      </p:tavLst>
                                    </p:anim>
                                    <p:anim calcmode="lin" valueType="num">
                                      <p:cBhvr>
                                        <p:cTn dur="500" fill="hold" id="15"/>
                                        <p:tgtEl>
                                          <p:spTgt spid="18"/>
                                        </p:tgtEl>
                                        <p:attrNameLst>
                                          <p:attrName>ppt_h</p:attrName>
                                        </p:attrNameLst>
                                      </p:cBhvr>
                                      <p:tavLst>
                                        <p:tav tm="0">
                                          <p:val>
                                            <p:fltVal val="0"/>
                                          </p:val>
                                        </p:tav>
                                        <p:tav tm="100000">
                                          <p:val>
                                            <p:strVal val="#ppt_h"/>
                                          </p:val>
                                        </p:tav>
                                      </p:tavLst>
                                    </p:anim>
                                    <p:anim calcmode="lin" valueType="num">
                                      <p:cBhvr>
                                        <p:cTn dur="500" fill="hold" id="16"/>
                                        <p:tgtEl>
                                          <p:spTgt spid="18"/>
                                        </p:tgtEl>
                                        <p:attrNameLst>
                                          <p:attrName>style.rotation</p:attrName>
                                        </p:attrNameLst>
                                      </p:cBhvr>
                                      <p:tavLst>
                                        <p:tav tm="0">
                                          <p:val>
                                            <p:fltVal val="90"/>
                                          </p:val>
                                        </p:tav>
                                        <p:tav tm="100000">
                                          <p:val>
                                            <p:fltVal val="0"/>
                                          </p:val>
                                        </p:tav>
                                      </p:tavLst>
                                    </p:anim>
                                    <p:animEffect filter="fade" transition="in">
                                      <p:cBhvr>
                                        <p:cTn dur="500" id="17"/>
                                        <p:tgtEl>
                                          <p:spTgt spid="18"/>
                                        </p:tgtEl>
                                      </p:cBhvr>
                                    </p:animEffect>
                                  </p:childTnLst>
                                </p:cTn>
                              </p:par>
                            </p:childTnLst>
                          </p:cTn>
                        </p:par>
                        <p:par>
                          <p:cTn fill="hold" id="18" nodeType="afterGroup">
                            <p:stCondLst>
                              <p:cond delay="1000"/>
                            </p:stCondLst>
                            <p:childTnLst>
                              <p:par>
                                <p:cTn fill="hold" grpId="0" id="19" nodeType="afterEffect" presetClass="entr" presetID="56" presetSubtype="0">
                                  <p:stCondLst>
                                    <p:cond delay="0"/>
                                  </p:stCondLst>
                                  <p:iterate type="lt">
                                    <p:tmPct val="10000"/>
                                  </p:iterate>
                                  <p:childTnLst>
                                    <p:set>
                                      <p:cBhvr>
                                        <p:cTn dur="1" fill="hold" id="20">
                                          <p:stCondLst>
                                            <p:cond delay="0"/>
                                          </p:stCondLst>
                                        </p:cTn>
                                        <p:tgtEl>
                                          <p:spTgt spid="20"/>
                                        </p:tgtEl>
                                        <p:attrNameLst>
                                          <p:attrName>style.visibility</p:attrName>
                                        </p:attrNameLst>
                                      </p:cBhvr>
                                      <p:to>
                                        <p:strVal val="visible"/>
                                      </p:to>
                                    </p:set>
                                    <p:anim by="(-#ppt_w*2)" calcmode="lin" valueType="num">
                                      <p:cBhvr rctx="PPT">
                                        <p:cTn autoRev="1" dur="400" fill="hold" id="21">
                                          <p:stCondLst>
                                            <p:cond delay="0"/>
                                          </p:stCondLst>
                                        </p:cTn>
                                        <p:tgtEl>
                                          <p:spTgt spid="20"/>
                                        </p:tgtEl>
                                        <p:attrNameLst>
                                          <p:attrName>ppt_w</p:attrName>
                                        </p:attrNameLst>
                                      </p:cBhvr>
                                    </p:anim>
                                    <p:anim by="(#ppt_w*0.50)" calcmode="lin" valueType="num">
                                      <p:cBhvr>
                                        <p:cTn autoRev="1" decel="50000" dur="400" fill="hold" id="22">
                                          <p:stCondLst>
                                            <p:cond delay="0"/>
                                          </p:stCondLst>
                                        </p:cTn>
                                        <p:tgtEl>
                                          <p:spTgt spid="20"/>
                                        </p:tgtEl>
                                        <p:attrNameLst>
                                          <p:attrName>ppt_x</p:attrName>
                                        </p:attrNameLst>
                                      </p:cBhvr>
                                    </p:anim>
                                    <p:anim calcmode="lin" from="(-#ppt_h/2)" to="(#ppt_y)" valueType="num">
                                      <p:cBhvr>
                                        <p:cTn dur="800" fill="hold" id="23">
                                          <p:stCondLst>
                                            <p:cond delay="0"/>
                                          </p:stCondLst>
                                        </p:cTn>
                                        <p:tgtEl>
                                          <p:spTgt spid="20"/>
                                        </p:tgtEl>
                                        <p:attrNameLst>
                                          <p:attrName>ppt_y</p:attrName>
                                        </p:attrNameLst>
                                      </p:cBhvr>
                                    </p:anim>
                                    <p:animRot by="21600000">
                                      <p:cBhvr>
                                        <p:cTn dur="800" fill="hold" id="24">
                                          <p:stCondLst>
                                            <p:cond delay="0"/>
                                          </p:stCondLst>
                                        </p:cTn>
                                        <p:tgtEl>
                                          <p:spTgt spid="20"/>
                                        </p:tgtEl>
                                        <p:attrNameLst>
                                          <p:attrName>r</p:attrName>
                                        </p:attrNameLst>
                                      </p:cBhvr>
                                    </p:animRot>
                                  </p:childTnLst>
                                </p:cTn>
                              </p:par>
                            </p:childTnLst>
                          </p:cTn>
                        </p:par>
                        <p:par>
                          <p:cTn fill="hold" id="25" nodeType="afterGroup">
                            <p:stCondLst>
                              <p:cond delay="1800"/>
                            </p:stCondLst>
                            <p:childTnLst>
                              <p:par>
                                <p:cTn fill="hold" id="26" nodeType="afterEffect" presetClass="entr" presetID="2" presetSubtype="12">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0-#ppt_w/2"/>
                                          </p:val>
                                        </p:tav>
                                        <p:tav tm="100000">
                                          <p:val>
                                            <p:strVal val="#ppt_x"/>
                                          </p:val>
                                        </p:tav>
                                      </p:tavLst>
                                    </p:anim>
                                    <p:anim calcmode="lin" valueType="num">
                                      <p:cBhvr additive="base">
                                        <p:cTn dur="500" fill="hold" id="29"/>
                                        <p:tgtEl>
                                          <p:spTgt spid="1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300"/>
                            </p:stCondLst>
                            <p:childTnLst>
                              <p:par>
                                <p:cTn fill="hold" id="31" nodeType="afterEffect" presetClass="entr" presetID="2" presetSubtype="12">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fill="hold" id="33"/>
                                        <p:tgtEl>
                                          <p:spTgt spid="24"/>
                                        </p:tgtEl>
                                        <p:attrNameLst>
                                          <p:attrName>ppt_x</p:attrName>
                                        </p:attrNameLst>
                                      </p:cBhvr>
                                      <p:tavLst>
                                        <p:tav tm="0">
                                          <p:val>
                                            <p:strVal val="0-#ppt_w/2"/>
                                          </p:val>
                                        </p:tav>
                                        <p:tav tm="100000">
                                          <p:val>
                                            <p:strVal val="#ppt_x"/>
                                          </p:val>
                                        </p:tav>
                                      </p:tavLst>
                                    </p:anim>
                                    <p:anim calcmode="lin" valueType="num">
                                      <p:cBhvr additive="base">
                                        <p:cTn dur="500" fill="hold" id="34"/>
                                        <p:tgtEl>
                                          <p:spTgt spid="2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800"/>
                            </p:stCondLst>
                            <p:childTnLst>
                              <p:par>
                                <p:cTn fill="hold" id="36" nodeType="afterEffect" presetClass="entr" presetID="2" presetSubtype="12">
                                  <p:stCondLst>
                                    <p:cond delay="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500" fill="hold" id="38"/>
                                        <p:tgtEl>
                                          <p:spTgt spid="22"/>
                                        </p:tgtEl>
                                        <p:attrNameLst>
                                          <p:attrName>ppt_x</p:attrName>
                                        </p:attrNameLst>
                                      </p:cBhvr>
                                      <p:tavLst>
                                        <p:tav tm="0">
                                          <p:val>
                                            <p:strVal val="0-#ppt_w/2"/>
                                          </p:val>
                                        </p:tav>
                                        <p:tav tm="100000">
                                          <p:val>
                                            <p:strVal val="#ppt_x"/>
                                          </p:val>
                                        </p:tav>
                                      </p:tavLst>
                                    </p:anim>
                                    <p:anim calcmode="lin" valueType="num">
                                      <p:cBhvr additive="base">
                                        <p:cTn dur="500" fill="hold" id="39"/>
                                        <p:tgtEl>
                                          <p:spTgt spid="2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300"/>
                            </p:stCondLst>
                            <p:childTnLst>
                              <p:par>
                                <p:cTn fill="hold" id="41" nodeType="afterEffect" presetClass="entr" presetID="2" presetSubtype="12">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500" fill="hold" id="43"/>
                                        <p:tgtEl>
                                          <p:spTgt spid="26"/>
                                        </p:tgtEl>
                                        <p:attrNameLst>
                                          <p:attrName>ppt_x</p:attrName>
                                        </p:attrNameLst>
                                      </p:cBhvr>
                                      <p:tavLst>
                                        <p:tav tm="0">
                                          <p:val>
                                            <p:strVal val="0-#ppt_w/2"/>
                                          </p:val>
                                        </p:tav>
                                        <p:tav tm="100000">
                                          <p:val>
                                            <p:strVal val="#ppt_x"/>
                                          </p:val>
                                        </p:tav>
                                      </p:tavLst>
                                    </p:anim>
                                    <p:anim calcmode="lin" valueType="num">
                                      <p:cBhvr additive="base">
                                        <p:cTn dur="500" fill="hold" id="44"/>
                                        <p:tgtEl>
                                          <p:spTgt spid="26"/>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800"/>
                            </p:stCondLst>
                            <p:childTnLst>
                              <p:par>
                                <p:cTn fill="hold" grpId="0" id="46" nodeType="afterEffect" presetClass="entr" presetID="22" presetSubtype="8">
                                  <p:stCondLst>
                                    <p:cond delay="0"/>
                                  </p:stCondLst>
                                  <p:childTnLst>
                                    <p:set>
                                      <p:cBhvr>
                                        <p:cTn dur="1" fill="hold" id="47">
                                          <p:stCondLst>
                                            <p:cond delay="0"/>
                                          </p:stCondLst>
                                        </p:cTn>
                                        <p:tgtEl>
                                          <p:spTgt spid="21"/>
                                        </p:tgtEl>
                                        <p:attrNameLst>
                                          <p:attrName>style.visibility</p:attrName>
                                        </p:attrNameLst>
                                      </p:cBhvr>
                                      <p:to>
                                        <p:strVal val="visible"/>
                                      </p:to>
                                    </p:set>
                                    <p:animEffect filter="wipe(left)" transition="in">
                                      <p:cBhvr>
                                        <p:cTn dur="500" id="48"/>
                                        <p:tgtEl>
                                          <p:spTgt spid="21"/>
                                        </p:tgtEl>
                                      </p:cBhvr>
                                    </p:animEffect>
                                  </p:childTnLst>
                                </p:cTn>
                              </p:par>
                            </p:childTnLst>
                          </p:cTn>
                        </p:par>
                        <p:par>
                          <p:cTn fill="hold" id="49" nodeType="afterGroup">
                            <p:stCondLst>
                              <p:cond delay="4300"/>
                            </p:stCondLst>
                            <p:childTnLst>
                              <p:par>
                                <p:cTn fill="hold" grpId="0" id="50" nodeType="afterEffect" presetClass="entr" presetID="22" presetSubtype="8">
                                  <p:stCondLst>
                                    <p:cond delay="0"/>
                                  </p:stCondLst>
                                  <p:childTnLst>
                                    <p:set>
                                      <p:cBhvr>
                                        <p:cTn dur="1" fill="hold" id="51">
                                          <p:stCondLst>
                                            <p:cond delay="0"/>
                                          </p:stCondLst>
                                        </p:cTn>
                                        <p:tgtEl>
                                          <p:spTgt spid="25"/>
                                        </p:tgtEl>
                                        <p:attrNameLst>
                                          <p:attrName>style.visibility</p:attrName>
                                        </p:attrNameLst>
                                      </p:cBhvr>
                                      <p:to>
                                        <p:strVal val="visible"/>
                                      </p:to>
                                    </p:set>
                                    <p:animEffect filter="wipe(left)" transition="in">
                                      <p:cBhvr>
                                        <p:cTn dur="500" id="52"/>
                                        <p:tgtEl>
                                          <p:spTgt spid="25"/>
                                        </p:tgtEl>
                                      </p:cBhvr>
                                    </p:animEffect>
                                  </p:childTnLst>
                                </p:cTn>
                              </p:par>
                            </p:childTnLst>
                          </p:cTn>
                        </p:par>
                        <p:par>
                          <p:cTn fill="hold" id="53" nodeType="afterGroup">
                            <p:stCondLst>
                              <p:cond delay="4800"/>
                            </p:stCondLst>
                            <p:childTnLst>
                              <p:par>
                                <p:cTn fill="hold" grpId="0" id="54" nodeType="afterEffect" presetClass="entr" presetID="22" presetSubtype="8">
                                  <p:stCondLst>
                                    <p:cond delay="0"/>
                                  </p:stCondLst>
                                  <p:childTnLst>
                                    <p:set>
                                      <p:cBhvr>
                                        <p:cTn dur="1" fill="hold" id="55">
                                          <p:stCondLst>
                                            <p:cond delay="0"/>
                                          </p:stCondLst>
                                        </p:cTn>
                                        <p:tgtEl>
                                          <p:spTgt spid="23"/>
                                        </p:tgtEl>
                                        <p:attrNameLst>
                                          <p:attrName>style.visibility</p:attrName>
                                        </p:attrNameLst>
                                      </p:cBhvr>
                                      <p:to>
                                        <p:strVal val="visible"/>
                                      </p:to>
                                    </p:set>
                                    <p:animEffect filter="wipe(left)" transition="in">
                                      <p:cBhvr>
                                        <p:cTn dur="500" id="56"/>
                                        <p:tgtEl>
                                          <p:spTgt spid="23"/>
                                        </p:tgtEl>
                                      </p:cBhvr>
                                    </p:animEffect>
                                  </p:childTnLst>
                                </p:cTn>
                              </p:par>
                            </p:childTnLst>
                          </p:cTn>
                        </p:par>
                        <p:par>
                          <p:cTn fill="hold" id="57" nodeType="afterGroup">
                            <p:stCondLst>
                              <p:cond delay="5300"/>
                            </p:stCondLst>
                            <p:childTnLst>
                              <p:par>
                                <p:cTn fill="hold" grpId="0" id="58" nodeType="afterEffect" presetClass="entr" presetID="22" presetSubtype="8">
                                  <p:stCondLst>
                                    <p:cond delay="0"/>
                                  </p:stCondLst>
                                  <p:childTnLst>
                                    <p:set>
                                      <p:cBhvr>
                                        <p:cTn dur="1" fill="hold" id="59">
                                          <p:stCondLst>
                                            <p:cond delay="0"/>
                                          </p:stCondLst>
                                        </p:cTn>
                                        <p:tgtEl>
                                          <p:spTgt spid="27"/>
                                        </p:tgtEl>
                                        <p:attrNameLst>
                                          <p:attrName>style.visibility</p:attrName>
                                        </p:attrNameLst>
                                      </p:cBhvr>
                                      <p:to>
                                        <p:strVal val="visible"/>
                                      </p:to>
                                    </p:set>
                                    <p:animEffect filter="wipe(left)" transition="in">
                                      <p:cBhvr>
                                        <p:cTn dur="500" id="60"/>
                                        <p:tgtEl>
                                          <p:spTgt spid="27"/>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2" presetSubtype="4">
                                  <p:stCondLst>
                                    <p:cond delay="0"/>
                                  </p:stCondLst>
                                  <p:childTnLst>
                                    <p:set>
                                      <p:cBhvr>
                                        <p:cTn dur="1" fill="hold" id="64">
                                          <p:stCondLst>
                                            <p:cond delay="0"/>
                                          </p:stCondLst>
                                        </p:cTn>
                                        <p:tgtEl>
                                          <p:spTgt spid="7"/>
                                        </p:tgtEl>
                                        <p:attrNameLst>
                                          <p:attrName>style.visibility</p:attrName>
                                        </p:attrNameLst>
                                      </p:cBhvr>
                                      <p:to>
                                        <p:strVal val="visible"/>
                                      </p:to>
                                    </p:set>
                                    <p:anim calcmode="lin" valueType="num">
                                      <p:cBhvr additive="base">
                                        <p:cTn dur="500" fill="hold" id="65"/>
                                        <p:tgtEl>
                                          <p:spTgt spid="7"/>
                                        </p:tgtEl>
                                        <p:attrNameLst>
                                          <p:attrName>ppt_x</p:attrName>
                                        </p:attrNameLst>
                                      </p:cBhvr>
                                      <p:tavLst>
                                        <p:tav tm="0">
                                          <p:val>
                                            <p:strVal val="#ppt_x"/>
                                          </p:val>
                                        </p:tav>
                                        <p:tav tm="100000">
                                          <p:val>
                                            <p:strVal val="#ppt_x"/>
                                          </p:val>
                                        </p:tav>
                                      </p:tavLst>
                                    </p:anim>
                                    <p:anim calcmode="lin" valueType="num">
                                      <p:cBhvr additive="base">
                                        <p:cTn dur="500" fill="hold" id="66"/>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20"/>
      <p:bldP grpId="0" spid="21"/>
      <p:bldP grpId="0" spid="23"/>
      <p:bldP grpId="0" spid="25"/>
      <p:bldP grpId="0" spid="2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269</Paragraphs>
  <Slides>28</Slides>
  <Notes>28</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28</vt:i4>
      </vt:variant>
    </vt:vector>
  </HeadingPairs>
  <TitlesOfParts>
    <vt:vector baseType="lpstr" size="38">
      <vt:lpstr>Arial</vt:lpstr>
      <vt:lpstr>Calibri</vt:lpstr>
      <vt:lpstr>Calibri Light</vt:lpstr>
      <vt:lpstr>微软雅黑</vt:lpstr>
      <vt:lpstr>8Pin Matrix</vt:lpstr>
      <vt:lpstr>宋体</vt:lpstr>
      <vt:lpstr>方正兰亭黑_GBK</vt:lpstr>
      <vt:lpstr>华文黑体</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2021-08-22T12:06:35Z</dcterms:created>
  <cp:lastPrinted>2021-08-22T12:06:35Z</cp:lastPrinted>
  <dcterms:modified xsi:type="dcterms:W3CDTF">2021-08-22T05:51:03Z</dcterms:modified>
  <cp:revision>1</cp:revision>
</cp:coreProperties>
</file>