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464" r:id="rId4"/>
    <p:sldId id="395" r:id="rId5"/>
    <p:sldId id="467" r:id="rId6"/>
    <p:sldId id="484" r:id="rId7"/>
    <p:sldId id="485" r:id="rId8"/>
    <p:sldId id="491" r:id="rId9"/>
    <p:sldId id="492" r:id="rId10"/>
    <p:sldId id="493" r:id="rId11"/>
    <p:sldId id="494" r:id="rId12"/>
    <p:sldId id="495" r:id="rId13"/>
    <p:sldId id="496" r:id="rId14"/>
    <p:sldId id="497" r:id="rId15"/>
    <p:sldId id="500" r:id="rId16"/>
    <p:sldId id="501" r:id="rId17"/>
    <p:sldId id="502" r:id="rId18"/>
    <p:sldId id="512" r:id="rId19"/>
    <p:sldId id="513" r:id="rId20"/>
    <p:sldId id="514" r:id="rId21"/>
    <p:sldId id="515" r:id="rId22"/>
    <p:sldId id="517" r:id="rId23"/>
    <p:sldId id="520" r:id="rId24"/>
    <p:sldId id="521" r:id="rId25"/>
    <p:sldId id="522" r:id="rId26"/>
    <p:sldId id="523" r:id="rId27"/>
    <p:sldId id="531" r:id="rId28"/>
    <p:sldId id="533" r:id="rId29"/>
    <p:sldId id="534" r:id="rId30"/>
    <p:sldId id="537" r:id="rId31"/>
    <p:sldId id="539" r:id="rId32"/>
    <p:sldId id="542" r:id="rId33"/>
  </p:sldIdLst>
  <p:sldSz cx="9144000" cy="5143500" type="screen16x9"/>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p15:clr>
            <a:srgbClr val="A4A3A4"/>
          </p15:clr>
        </p15:guide>
        <p15:guide id="3" orient="horz" pos="1620" userDrawn="1">
          <p15:clr>
            <a:srgbClr val="A4A3A4"/>
          </p15:clr>
        </p15:guide>
        <p15:guide id="4" pos="476" userDrawn="1">
          <p15:clr>
            <a:srgbClr val="A4A3A4"/>
          </p15:clr>
        </p15:guide>
        <p15:guide id="5" pos="537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6238" autoAdjust="0"/>
  </p:normalViewPr>
  <p:slideViewPr>
    <p:cSldViewPr>
      <p:cViewPr varScale="1">
        <p:scale>
          <a:sx n="111" d="100"/>
          <a:sy n="111" d="100"/>
        </p:scale>
        <p:origin x="558" y="126"/>
      </p:cViewPr>
      <p:guideLst>
        <p:guide orient="horz" pos="259"/>
        <p:guide pos="2880"/>
        <p:guide orient="horz" pos="1620"/>
        <p:guide pos="476"/>
        <p:guide pos="5375"/>
      </p:guideLst>
    </p:cSldViewPr>
  </p:slideViewPr>
  <p:notesTextViewPr>
    <p:cViewPr>
      <p:scale>
        <a:sx n="125" d="100"/>
        <a:sy n="125"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28.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40"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t>2018/4/2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97194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883030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84336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398776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224558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214945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431797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657258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16567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18593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3030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112523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897304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27164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074061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822254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893165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324094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393607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102294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541553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881094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602546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30315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034458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138422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966897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00684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363070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962562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2"/>
          <a:stretch>
            <a:fillRect/>
          </a:stretch>
        </a:blipFill>
        <a:effectLst/>
      </p:bgPr>
    </p:bg>
    <p:spTree>
      <p:nvGrpSpPr>
        <p:cNvPr id="1" name=""/>
        <p:cNvGrpSpPr/>
        <p:nvPr/>
      </p:nvGrpSpPr>
      <p:grpSpPr>
        <a:xfrm>
          <a:off x="0" y="0"/>
          <a:ext cx="0" cy="0"/>
        </a:xfrm>
      </p:grpSpPr>
      <p:pic>
        <p:nvPicPr>
          <p:cNvPr id="2" name="Picture 4" descr="F:\0PPT素材\背景及图片\白麻子.jpg"/>
          <p:cNvPicPr>
            <a:picLocks noChangeAspect="1" noChangeArrowheads="1"/>
          </p:cNvPicPr>
          <p:nvPr userDrawn="1"/>
        </p:nvPicPr>
        <p:blipFill>
          <a:blip r:embed="rId1">
            <a:extLst>
              <a:ext uri="{28A0092B-C50C-407E-A947-70E740481C1C}">
                <a14:useLocalDpi val="0"/>
              </a:ext>
            </a:extLst>
          </a:blip>
          <a:stretch>
            <a:fillRect/>
          </a:stretch>
        </p:blipFill>
        <p:spPr bwMode="auto">
          <a:xfrm>
            <a:off x="0" y="0"/>
            <a:ext cx="9144000" cy="5143500"/>
          </a:xfrm>
          <a:prstGeom prst="rect">
            <a:avLst/>
          </a:prstGeom>
          <a:noFill/>
          <a:ln>
            <a:noFill/>
          </a:ln>
          <a:extLst>
            <a:ext uri="{909E8E84-426E-40DD-AFC4-6F175D3DCCD1}">
              <a14:hiddenFill>
                <a:solidFill>
                  <a:srgbClr val="FFFFFF"/>
                </a:solidFill>
              </a14:hiddenFill>
            </a:ext>
          </a:extLst>
        </p:spPr>
      </p:pic>
    </p:spTree>
    <p:extLst>
      <p:ext uri="{BB962C8B-B14F-4D97-AF65-F5344CB8AC3E}">
        <p14:creationId val="3867021280"/>
      </p:ext>
    </p:extLst>
  </p:cSld>
  <p:clrMapOvr>
    <a:masterClrMapping/>
  </p:clrMapOvr>
  <p:transition spd="slow" advClick="0" advTm="3000">
    <p:fad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232603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40795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915883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513970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599438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08712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spTree>
    <p:extLst>
      <p:ext uri="{BB962C8B-B14F-4D97-AF65-F5344CB8AC3E}">
        <p14:creationId val="1609210182"/>
      </p:ext>
    </p:extLst>
  </p:cSld>
  <p:clrMapOvr>
    <a:masterClrMapping/>
  </p:clrMapOvr>
  <p:transition spd="slow" advClick="0" advTm="3000">
    <p:fad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val="2033521475"/>
      </p:ext>
    </p:extLst>
  </p:cSld>
  <p:clrMapOvr>
    <a:masterClrMapping/>
  </p:clrMapOvr>
  <p:transition spd="slow" advClick="0" advTm="3000">
    <p:fad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724963231"/>
      </p:ext>
    </p:extLst>
  </p:cSld>
  <p:clrMapOvr>
    <a:masterClrMapping/>
  </p:clrMapOvr>
  <p:transition spd="slow" advClick="0" advTm="3000">
    <p:fad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788130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04439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33309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721469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967200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8" r:id="rId3"/>
    <p:sldLayoutId id="2147483659" r:id="rId4"/>
  </p:sldLayoutIdLst>
  <p:transition spd="slow" advClick="0" advTm="3000">
    <p:fade/>
  </p:transition>
  <p:timing/>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2018/4/2</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3579896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8.wdp" Type="http://schemas.microsoft.com/office/2007/relationships/hdphoto"/><Relationship Id="rId2" Target="../notesSlides/notesSlide12.xml" Type="http://schemas.openxmlformats.org/officeDocument/2006/relationships/notesSlide"/><Relationship Id="rId3" Target="../media/image11.png" Type="http://schemas.openxmlformats.org/officeDocument/2006/relationships/image"/><Relationship Id="rId4" Target="../media/image12.wdp" Type="http://schemas.microsoft.com/office/2007/relationships/hdphoto"/><Relationship Id="rId5" Target="../media/image13.png" Type="http://schemas.openxmlformats.org/officeDocument/2006/relationships/image"/><Relationship Id="rId6" Target="../media/image14.wdp" Type="http://schemas.microsoft.com/office/2007/relationships/hdphoto"/><Relationship Id="rId7" Target="../media/image15.png" Type="http://schemas.openxmlformats.org/officeDocument/2006/relationships/image"/><Relationship Id="rId8" Target="../media/image16.wdp" Type="http://schemas.microsoft.com/office/2007/relationships/hdphoto"/><Relationship Id="rId9"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3.jpe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jpeg" Type="http://schemas.openxmlformats.org/officeDocument/2006/relationships/image"/><Relationship Id="rId8" Target="../media/image2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9.jpeg" Type="http://schemas.openxmlformats.org/officeDocument/2006/relationships/image"/><Relationship Id="rId4" Target="../media/image30.png" Type="http://schemas.openxmlformats.org/officeDocument/2006/relationships/image"/><Relationship Id="rId5" Target="../media/image3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25.xml" Type="http://schemas.openxmlformats.org/officeDocument/2006/relationships/tags"/><Relationship Id="rId4" Target="../tags/tag26.xml" Type="http://schemas.openxmlformats.org/officeDocument/2006/relationships/tags"/><Relationship Id="rId5" Target="../tags/tag2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35.png" Type="http://schemas.openxmlformats.org/officeDocument/2006/relationships/image"/><Relationship Id="rId4" Target="../media/image36.wdp" Type="http://schemas.microsoft.com/office/2007/relationships/hdphoto"/></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2" Target="../notesSlides/notesSlide7.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4.xml" Type="http://schemas.openxmlformats.org/officeDocument/2006/relationships/tags"/><Relationship Id="rId2" Target="../notesSlides/notesSlide9.xml" Type="http://schemas.openxmlformats.org/officeDocument/2006/relationships/notesSlide"/><Relationship Id="rId3" Target="../tags/tag17.xml" Type="http://schemas.openxmlformats.org/officeDocument/2006/relationships/tags"/><Relationship Id="rId4" Target="../tags/tag18.xml" Type="http://schemas.openxmlformats.org/officeDocument/2006/relationships/tags"/><Relationship Id="rId5" Target="../tags/tag19.xml" Type="http://schemas.openxmlformats.org/officeDocument/2006/relationships/tags"/><Relationship Id="rId6" Target="../tags/tag20.xml" Type="http://schemas.openxmlformats.org/officeDocument/2006/relationships/tags"/><Relationship Id="rId7" Target="../tags/tag21.xml" Type="http://schemas.openxmlformats.org/officeDocument/2006/relationships/tags"/><Relationship Id="rId8" Target="../tags/tag22.xml" Type="http://schemas.openxmlformats.org/officeDocument/2006/relationships/tags"/><Relationship Id="rId9" Target="../tags/tag23.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AutoShape 3">
            <a:extLst>
              <a:ext uri="{FF2B5EF4-FFF2-40B4-BE49-F238E27FC236}">
                <a16:creationId xmlns:a16="http://schemas.microsoft.com/office/drawing/2014/main" id="{BECBF814-B91E-4D28-84FB-2FACCC3ACD81}"/>
              </a:ext>
            </a:extLst>
          </p:cNvPr>
          <p:cNvSpPr>
            <a:spLocks noChangeArrowheads="1" noChangeAspect="1" noTextEdit="1"/>
          </p:cNvSpPr>
          <p:nvPr/>
        </p:nvSpPr>
        <p:spPr bwMode="auto">
          <a:xfrm>
            <a:off x="4572000" y="0"/>
            <a:ext cx="6962775"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 name="Freeform 5">
            <a:extLst>
              <a:ext uri="{FF2B5EF4-FFF2-40B4-BE49-F238E27FC236}">
                <a16:creationId xmlns:a16="http://schemas.microsoft.com/office/drawing/2014/main" id="{E0BB40D1-9B0F-411A-8333-298C82849A1D}"/>
              </a:ext>
            </a:extLst>
          </p:cNvPr>
          <p:cNvSpPr/>
          <p:nvPr/>
        </p:nvSpPr>
        <p:spPr bwMode="auto">
          <a:xfrm>
            <a:off x="5054600" y="-3175"/>
            <a:ext cx="6483350" cy="5149850"/>
          </a:xfrm>
          <a:custGeom>
            <a:gdLst>
              <a:gd fmla="*/ 2025 w 2025" name="T0"/>
              <a:gd fmla="*/ 0 h 1607" name="T1"/>
              <a:gd fmla="*/ 698 w 2025" name="T2"/>
              <a:gd fmla="*/ 0 h 1607" name="T3"/>
              <a:gd fmla="*/ 34 w 2025" name="T4"/>
              <a:gd fmla="*/ 925 h 1607" name="T5"/>
              <a:gd fmla="*/ 59 w 2025" name="T6"/>
              <a:gd fmla="*/ 1074 h 1607" name="T7"/>
              <a:gd fmla="*/ 801 w 2025" name="T8"/>
              <a:gd fmla="*/ 1607 h 1607" name="T9"/>
              <a:gd fmla="*/ 2025 w 2025" name="T10"/>
              <a:gd fmla="*/ 1607 h 1607" name="T11"/>
              <a:gd fmla="*/ 2025 w 2025" name="T12"/>
              <a:gd fmla="*/ 0 h 1607" name="T13"/>
            </a:gdLst>
            <a:cxnLst>
              <a:cxn ang="0">
                <a:pos x="T0" y="T1"/>
              </a:cxn>
              <a:cxn ang="0">
                <a:pos x="T2" y="T3"/>
              </a:cxn>
              <a:cxn ang="0">
                <a:pos x="T4" y="T5"/>
              </a:cxn>
              <a:cxn ang="0">
                <a:pos x="T6" y="T7"/>
              </a:cxn>
              <a:cxn ang="0">
                <a:pos x="T8" y="T9"/>
              </a:cxn>
              <a:cxn ang="0">
                <a:pos x="T10" y="T11"/>
              </a:cxn>
              <a:cxn ang="0">
                <a:pos x="T12" y="T13"/>
              </a:cxn>
            </a:cxnLst>
            <a:rect b="b" l="0" r="r" t="0"/>
            <a:pathLst>
              <a:path h="1607" w="2025">
                <a:moveTo>
                  <a:pt x="2025" y="0"/>
                </a:moveTo>
                <a:cubicBezTo>
                  <a:pt x="698" y="0"/>
                  <a:pt x="698" y="0"/>
                  <a:pt x="698" y="0"/>
                </a:cubicBezTo>
                <a:cubicBezTo>
                  <a:pt x="34" y="925"/>
                  <a:pt x="34" y="925"/>
                  <a:pt x="34" y="925"/>
                </a:cubicBezTo>
                <a:cubicBezTo>
                  <a:pt x="0" y="973"/>
                  <a:pt x="11" y="1040"/>
                  <a:pt x="59" y="1074"/>
                </a:cubicBezTo>
                <a:cubicBezTo>
                  <a:pt x="801" y="1607"/>
                  <a:pt x="801" y="1607"/>
                  <a:pt x="801" y="1607"/>
                </a:cubicBezTo>
                <a:cubicBezTo>
                  <a:pt x="2025" y="1607"/>
                  <a:pt x="2025" y="1607"/>
                  <a:pt x="2025" y="1607"/>
                </a:cubicBezTo>
                <a:lnTo>
                  <a:pt x="2025" y="0"/>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 name="Freeform 6">
            <a:extLst>
              <a:ext uri="{FF2B5EF4-FFF2-40B4-BE49-F238E27FC236}">
                <a16:creationId xmlns:a16="http://schemas.microsoft.com/office/drawing/2014/main" id="{5FF49998-9035-4472-9D60-3AA6FB7A318B}"/>
              </a:ext>
            </a:extLst>
          </p:cNvPr>
          <p:cNvSpPr/>
          <p:nvPr/>
        </p:nvSpPr>
        <p:spPr bwMode="auto">
          <a:xfrm>
            <a:off x="5327650" y="-3175"/>
            <a:ext cx="2749550" cy="5149850"/>
          </a:xfrm>
          <a:custGeom>
            <a:gdLst>
              <a:gd fmla="*/ 92 w 859" name="T0"/>
              <a:gd fmla="*/ 925 h 1607" name="T1"/>
              <a:gd fmla="*/ 756 w 859" name="T2"/>
              <a:gd fmla="*/ 0 h 1607" name="T3"/>
              <a:gd fmla="*/ 699 w 859" name="T4"/>
              <a:gd fmla="*/ 0 h 1607" name="T5"/>
              <a:gd fmla="*/ 34 w 859" name="T6"/>
              <a:gd fmla="*/ 925 h 1607" name="T7"/>
              <a:gd fmla="*/ 59 w 859" name="T8"/>
              <a:gd fmla="*/ 1074 h 1607" name="T9"/>
              <a:gd fmla="*/ 801 w 859" name="T10"/>
              <a:gd fmla="*/ 1607 h 1607" name="T11"/>
              <a:gd fmla="*/ 859 w 859" name="T12"/>
              <a:gd fmla="*/ 1607 h 1607" name="T13"/>
              <a:gd fmla="*/ 117 w 859" name="T14"/>
              <a:gd fmla="*/ 1074 h 1607" name="T15"/>
              <a:gd fmla="*/ 92 w 859" name="T16"/>
              <a:gd fmla="*/ 925 h 16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07" w="859">
                <a:moveTo>
                  <a:pt x="92" y="925"/>
                </a:moveTo>
                <a:cubicBezTo>
                  <a:pt x="756" y="0"/>
                  <a:pt x="756" y="0"/>
                  <a:pt x="756" y="0"/>
                </a:cubicBezTo>
                <a:cubicBezTo>
                  <a:pt x="699" y="0"/>
                  <a:pt x="699" y="0"/>
                  <a:pt x="699" y="0"/>
                </a:cubicBezTo>
                <a:cubicBezTo>
                  <a:pt x="34" y="925"/>
                  <a:pt x="34" y="925"/>
                  <a:pt x="34" y="925"/>
                </a:cubicBezTo>
                <a:cubicBezTo>
                  <a:pt x="0" y="973"/>
                  <a:pt x="11" y="1040"/>
                  <a:pt x="59" y="1074"/>
                </a:cubicBezTo>
                <a:cubicBezTo>
                  <a:pt x="801" y="1607"/>
                  <a:pt x="801" y="1607"/>
                  <a:pt x="801" y="1607"/>
                </a:cubicBezTo>
                <a:cubicBezTo>
                  <a:pt x="859" y="1607"/>
                  <a:pt x="859" y="1607"/>
                  <a:pt x="859" y="1607"/>
                </a:cubicBezTo>
                <a:cubicBezTo>
                  <a:pt x="117" y="1074"/>
                  <a:pt x="117" y="1074"/>
                  <a:pt x="117" y="1074"/>
                </a:cubicBezTo>
                <a:cubicBezTo>
                  <a:pt x="68" y="1040"/>
                  <a:pt x="57" y="973"/>
                  <a:pt x="92" y="9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 name="Freeform 7">
            <a:extLst>
              <a:ext uri="{FF2B5EF4-FFF2-40B4-BE49-F238E27FC236}">
                <a16:creationId xmlns:a16="http://schemas.microsoft.com/office/drawing/2014/main" id="{E360F121-7F1A-4C68-84AF-44759DF2EAD1}"/>
              </a:ext>
            </a:extLst>
          </p:cNvPr>
          <p:cNvSpPr/>
          <p:nvPr/>
        </p:nvSpPr>
        <p:spPr bwMode="auto">
          <a:xfrm>
            <a:off x="4527550" y="-3175"/>
            <a:ext cx="3092450" cy="5149850"/>
          </a:xfrm>
          <a:custGeom>
            <a:gdLst>
              <a:gd fmla="*/ 199 w 966" name="T0"/>
              <a:gd fmla="*/ 925 h 1607" name="T1"/>
              <a:gd fmla="*/ 863 w 966" name="T2"/>
              <a:gd fmla="*/ 0 h 1607" name="T3"/>
              <a:gd fmla="*/ 698 w 966" name="T4"/>
              <a:gd fmla="*/ 0 h 1607" name="T5"/>
              <a:gd fmla="*/ 34 w 966" name="T6"/>
              <a:gd fmla="*/ 925 h 1607" name="T7"/>
              <a:gd fmla="*/ 59 w 966" name="T8"/>
              <a:gd fmla="*/ 1074 h 1607" name="T9"/>
              <a:gd fmla="*/ 801 w 966" name="T10"/>
              <a:gd fmla="*/ 1607 h 1607" name="T11"/>
              <a:gd fmla="*/ 966 w 966" name="T12"/>
              <a:gd fmla="*/ 1607 h 1607" name="T13"/>
              <a:gd fmla="*/ 224 w 966" name="T14"/>
              <a:gd fmla="*/ 1074 h 1607" name="T15"/>
              <a:gd fmla="*/ 199 w 966" name="T16"/>
              <a:gd fmla="*/ 925 h 16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07" w="965">
                <a:moveTo>
                  <a:pt x="199" y="925"/>
                </a:moveTo>
                <a:cubicBezTo>
                  <a:pt x="863" y="0"/>
                  <a:pt x="863" y="0"/>
                  <a:pt x="863" y="0"/>
                </a:cubicBezTo>
                <a:cubicBezTo>
                  <a:pt x="698" y="0"/>
                  <a:pt x="698" y="0"/>
                  <a:pt x="698" y="0"/>
                </a:cubicBezTo>
                <a:cubicBezTo>
                  <a:pt x="34" y="925"/>
                  <a:pt x="34" y="925"/>
                  <a:pt x="34" y="925"/>
                </a:cubicBezTo>
                <a:cubicBezTo>
                  <a:pt x="0" y="973"/>
                  <a:pt x="11" y="1040"/>
                  <a:pt x="59" y="1074"/>
                </a:cubicBezTo>
                <a:cubicBezTo>
                  <a:pt x="801" y="1607"/>
                  <a:pt x="801" y="1607"/>
                  <a:pt x="801" y="1607"/>
                </a:cubicBezTo>
                <a:cubicBezTo>
                  <a:pt x="966" y="1607"/>
                  <a:pt x="966" y="1607"/>
                  <a:pt x="966" y="1607"/>
                </a:cubicBezTo>
                <a:cubicBezTo>
                  <a:pt x="224" y="1074"/>
                  <a:pt x="224" y="1074"/>
                  <a:pt x="224" y="1074"/>
                </a:cubicBezTo>
                <a:cubicBezTo>
                  <a:pt x="176" y="1040"/>
                  <a:pt x="165" y="973"/>
                  <a:pt x="199" y="925"/>
                </a:cubicBezTo>
                <a:close/>
              </a:path>
            </a:pathLst>
          </a:custGeom>
          <a:solidFill>
            <a:schemeClr val="accent1"/>
          </a:solidFill>
          <a:ln>
            <a:noFill/>
          </a:ln>
          <a:effectLst>
            <a:outerShdw algn="r" blurRad="254000" dir="10800000" dist="165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 name="Freeform 5">
            <a:extLst>
              <a:ext uri="{FF2B5EF4-FFF2-40B4-BE49-F238E27FC236}">
                <a16:creationId xmlns:a16="http://schemas.microsoft.com/office/drawing/2014/main" id="{1E7B7D42-A5E6-49F4-919C-3FA49CA97EC7}"/>
              </a:ext>
            </a:extLst>
          </p:cNvPr>
          <p:cNvSpPr/>
          <p:nvPr/>
        </p:nvSpPr>
        <p:spPr bwMode="auto">
          <a:xfrm>
            <a:off x="5631795" y="-12360"/>
            <a:ext cx="4154420" cy="5162210"/>
          </a:xfrm>
          <a:custGeom>
            <a:gdLst>
              <a:gd fmla="*/ 2025 w 2025" name="T0"/>
              <a:gd fmla="*/ 0 h 1607" name="T1"/>
              <a:gd fmla="*/ 698 w 2025" name="T2"/>
              <a:gd fmla="*/ 0 h 1607" name="T3"/>
              <a:gd fmla="*/ 34 w 2025" name="T4"/>
              <a:gd fmla="*/ 925 h 1607" name="T5"/>
              <a:gd fmla="*/ 59 w 2025" name="T6"/>
              <a:gd fmla="*/ 1074 h 1607" name="T7"/>
              <a:gd fmla="*/ 801 w 2025" name="T8"/>
              <a:gd fmla="*/ 1607 h 1607" name="T9"/>
              <a:gd fmla="*/ 2025 w 2025" name="T10"/>
              <a:gd fmla="*/ 1607 h 1607" name="T11"/>
              <a:gd fmla="*/ 2025 w 2025" name="T12"/>
              <a:gd fmla="*/ 0 h 1607" name="T13"/>
              <a:gd fmla="*/ 6415 w 6453" name="connsiteX0"/>
              <a:gd fmla="*/ 9982 h 10000" name="connsiteY0"/>
              <a:gd fmla="*/ 6453 w 6453" name="connsiteX1"/>
              <a:gd fmla="*/ 0 h 10000" name="connsiteY1"/>
              <a:gd fmla="*/ 3401 w 6453" name="connsiteX2"/>
              <a:gd fmla="*/ 24 h 10000" name="connsiteY2"/>
              <a:gd fmla="*/ 99 w 6453" name="connsiteX3"/>
              <a:gd fmla="*/ 5766 h 10000" name="connsiteY3"/>
              <a:gd fmla="*/ 223 w 6453" name="connsiteX4"/>
              <a:gd fmla="*/ 6691 h 10000" name="connsiteY4"/>
              <a:gd fmla="*/ 3913 w 6453" name="connsiteX5"/>
              <a:gd fmla="*/ 10000 h 10000" name="connsiteY5"/>
              <a:gd fmla="*/ 6415 w 6453" name="connsiteX6"/>
              <a:gd fmla="*/ 9982 h 10000" name="connsiteY6"/>
              <a:gd fmla="*/ 10000 w 10000" name="connsiteX7"/>
              <a:gd fmla="*/ 24 h 10000" name="connsiteY7"/>
              <a:gd fmla="*/ 10000 w 10000" name="connsiteX8"/>
              <a:gd fmla="*/ 24 h 1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000" w="6453">
                <a:moveTo>
                  <a:pt x="6415" y="9982"/>
                </a:moveTo>
                <a:cubicBezTo>
                  <a:pt x="6428" y="6655"/>
                  <a:pt x="6440" y="3327"/>
                  <a:pt x="6453" y="0"/>
                </a:cubicBezTo>
                <a:lnTo>
                  <a:pt x="3401" y="24"/>
                </a:lnTo>
                <a:lnTo>
                  <a:pt x="99" y="5766"/>
                </a:lnTo>
                <a:cubicBezTo>
                  <a:pt x="-70" y="6064"/>
                  <a:pt x="-16" y="6480"/>
                  <a:pt x="223" y="6691"/>
                </a:cubicBezTo>
                <a:lnTo>
                  <a:pt x="3913" y="10000"/>
                </a:lnTo>
                <a:lnTo>
                  <a:pt x="6415" y="9982"/>
                </a:lnTo>
                <a:close/>
              </a:path>
            </a:pathLst>
          </a:custGeom>
          <a:blipFill dpi="0" rotWithShape="1">
            <a:blip r:embed="rId3">
              <a:extLst>
                <a:ext uri="{28A0092B-C50C-407E-A947-70E740481C1C}">
                  <a14:useLocalDpi val="0"/>
                </a:ext>
              </a:extLst>
            </a:blip>
            <a:stretch>
              <a:fillRect b="-1000" r="-20000" t="-1000"/>
            </a:stretch>
          </a:blipFill>
          <a:ln>
            <a:no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2" name="TextBox 3"/>
          <p:cNvSpPr txBox="1"/>
          <p:nvPr/>
        </p:nvSpPr>
        <p:spPr>
          <a:xfrm>
            <a:off x="390141" y="800295"/>
            <a:ext cx="3892595" cy="891540"/>
          </a:xfrm>
          <a:prstGeom prst="rect">
            <a:avLst/>
          </a:prstGeom>
          <a:noFill/>
        </p:spPr>
        <p:txBody>
          <a:bodyPr rtlCol="0" wrap="none">
            <a:spAutoFit/>
          </a:bodyPr>
          <a:lstStyle/>
          <a:p>
            <a:r>
              <a:rPr lang="en-US" sz="2625">
                <a:solidFill>
                  <a:schemeClr val="bg1">
                    <a:lumMod val="50000"/>
                  </a:schemeClr>
                </a:solidFill>
                <a:latin typeface="Arial"/>
                <a:ea typeface="微软雅黑"/>
                <a:cs charset="0" typeface="Nexa Bold"/>
                <a:sym typeface="Arial"/>
              </a:rPr>
              <a:t>EMPLOYEE </a:t>
            </a:r>
          </a:p>
          <a:p>
            <a:r>
              <a:rPr lang="en-US" sz="2625">
                <a:solidFill>
                  <a:schemeClr val="bg1">
                    <a:lumMod val="50000"/>
                  </a:schemeClr>
                </a:solidFill>
                <a:latin typeface="Arial"/>
                <a:ea typeface="微软雅黑"/>
                <a:cs charset="0" typeface="Nexa Bold"/>
                <a:sym typeface="Arial"/>
              </a:rPr>
              <a:t>ORIENTATION MANUAL</a:t>
            </a:r>
          </a:p>
        </p:txBody>
      </p:sp>
      <p:sp>
        <p:nvSpPr>
          <p:cNvPr id="113" name="Cross 4"/>
          <p:cNvSpPr/>
          <p:nvPr/>
        </p:nvSpPr>
        <p:spPr>
          <a:xfrm>
            <a:off x="3511836" y="489255"/>
            <a:ext cx="466626" cy="466626"/>
          </a:xfrm>
          <a:prstGeom prst="plus">
            <a:avLst>
              <a:gd fmla="val 3698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Arial"/>
              <a:ea typeface="微软雅黑"/>
              <a:sym typeface="Arial"/>
            </a:endParaRPr>
          </a:p>
        </p:txBody>
      </p:sp>
      <p:sp>
        <p:nvSpPr>
          <p:cNvPr id="114" name="Rectangle 27"/>
          <p:cNvSpPr/>
          <p:nvPr/>
        </p:nvSpPr>
        <p:spPr>
          <a:xfrm>
            <a:off x="424111" y="2919405"/>
            <a:ext cx="4177533" cy="365760"/>
          </a:xfrm>
          <a:prstGeom prst="rect">
            <a:avLst/>
          </a:prstGeom>
        </p:spPr>
        <p:txBody>
          <a:bodyPr wrap="square">
            <a:spAutoFit/>
          </a:bodyPr>
          <a:lstStyle/>
          <a:p>
            <a:pPr algn="just"/>
            <a:r>
              <a:rPr altLang="en-US" lang="zh-CN" spc="225" sz="900">
                <a:solidFill>
                  <a:schemeClr val="bg1">
                    <a:lumMod val="65000"/>
                  </a:schemeClr>
                </a:solidFill>
                <a:latin typeface="Arial"/>
                <a:ea typeface="微软雅黑"/>
                <a:cs charset="0" typeface="Roboto Medium"/>
                <a:sym typeface="Arial"/>
              </a:rPr>
              <a:t>详细内容……点击输入本栏的具体文字，简明扼要的说明分项内容，此为概念图解，请根据您的具体内容酌情修改</a:t>
            </a:r>
          </a:p>
        </p:txBody>
      </p:sp>
      <p:sp>
        <p:nvSpPr>
          <p:cNvPr id="115" name="矩形 114"/>
          <p:cNvSpPr/>
          <p:nvPr/>
        </p:nvSpPr>
        <p:spPr>
          <a:xfrm>
            <a:off x="368368" y="1668676"/>
            <a:ext cx="4635679" cy="1234440"/>
          </a:xfrm>
          <a:prstGeom prst="rect">
            <a:avLst/>
          </a:prstGeom>
        </p:spPr>
        <p:txBody>
          <a:bodyPr wrap="square">
            <a:spAutoFit/>
          </a:bodyPr>
          <a:lstStyle/>
          <a:p>
            <a:r>
              <a:rPr altLang="en-US" b="1" lang="zh-CN" spc="450" sz="3750">
                <a:solidFill>
                  <a:srgbClr val="0070C0"/>
                </a:solidFill>
                <a:latin typeface="Arial"/>
                <a:ea typeface="微软雅黑"/>
                <a:sym typeface="Arial"/>
              </a:rPr>
              <a:t>员工入职培训手册</a:t>
            </a:r>
          </a:p>
          <a:p>
            <a:r>
              <a:rPr altLang="en-US" b="1" lang="zh-CN" spc="450" sz="3750">
                <a:solidFill>
                  <a:srgbClr val="0070C0"/>
                </a:solidFill>
                <a:latin typeface="Arial"/>
                <a:ea typeface="微软雅黑"/>
                <a:sym typeface="Arial"/>
              </a:rPr>
              <a:t>PPT模板</a:t>
            </a:r>
          </a:p>
        </p:txBody>
      </p:sp>
      <p:sp>
        <p:nvSpPr>
          <p:cNvPr id="116" name="Rectangle 14"/>
          <p:cNvSpPr/>
          <p:nvPr/>
        </p:nvSpPr>
        <p:spPr>
          <a:xfrm>
            <a:off x="395536" y="3435846"/>
            <a:ext cx="3723614" cy="891540"/>
          </a:xfrm>
          <a:prstGeom prst="rect">
            <a:avLst/>
          </a:prstGeom>
        </p:spPr>
        <p:txBody>
          <a:bodyPr wrap="square">
            <a:spAutoFit/>
          </a:bodyPr>
          <a:lstStyle/>
          <a:p>
            <a:r>
              <a:rPr altLang="en-US" b="1" lang="zh-CN" sz="2625">
                <a:latin typeface="Arial"/>
                <a:ea typeface="微软雅黑"/>
                <a:cs charset="0" typeface="Roboto Thin"/>
                <a:sym typeface="Arial"/>
              </a:rPr>
              <a:t>人在一起的叫聚会,</a:t>
            </a:r>
          </a:p>
          <a:p>
            <a:r>
              <a:rPr altLang="en-US" b="1" lang="zh-CN" sz="2625">
                <a:latin typeface="Arial"/>
                <a:ea typeface="微软雅黑"/>
                <a:cs charset="0" typeface="Roboto Thin"/>
                <a:sym typeface="Arial"/>
              </a:rPr>
              <a:t>心在一起叫团队!</a:t>
            </a:r>
          </a:p>
        </p:txBody>
      </p:sp>
    </p:spTree>
    <p:extLst>
      <p:ext uri="{BB962C8B-B14F-4D97-AF65-F5344CB8AC3E}">
        <p14:creationId val="32745375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1+#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1+#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75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1+#ppt_w/2"/>
                                          </p:val>
                                        </p:tav>
                                        <p:tav tm="100000">
                                          <p:val>
                                            <p:strVal val="#ppt_x"/>
                                          </p:val>
                                        </p:tav>
                                      </p:tavLst>
                                    </p:anim>
                                    <p:anim calcmode="lin" valueType="num">
                                      <p:cBhvr additive="base">
                                        <p:cTn dur="500" fill="hold" id="20"/>
                                        <p:tgtEl>
                                          <p:spTgt spid="2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10" presetSubtype="0">
                                  <p:stCondLst>
                                    <p:cond delay="0"/>
                                  </p:stCondLst>
                                  <p:childTnLst>
                                    <p:set>
                                      <p:cBhvr>
                                        <p:cTn dur="1" fill="hold" id="23">
                                          <p:stCondLst>
                                            <p:cond delay="0"/>
                                          </p:stCondLst>
                                        </p:cTn>
                                        <p:tgtEl>
                                          <p:spTgt spid="112"/>
                                        </p:tgtEl>
                                        <p:attrNameLst>
                                          <p:attrName>style.visibility</p:attrName>
                                        </p:attrNameLst>
                                      </p:cBhvr>
                                      <p:to>
                                        <p:strVal val="visible"/>
                                      </p:to>
                                    </p:set>
                                    <p:animEffect filter="fade" transition="in">
                                      <p:cBhvr>
                                        <p:cTn dur="500" id="24"/>
                                        <p:tgtEl>
                                          <p:spTgt spid="112"/>
                                        </p:tgtEl>
                                      </p:cBhvr>
                                    </p:animEffect>
                                  </p:childTnLst>
                                </p:cTn>
                              </p:par>
                            </p:childTnLst>
                          </p:cTn>
                        </p:par>
                        <p:par>
                          <p:cTn fill="hold" id="25" nodeType="afterGroup">
                            <p:stCondLst>
                              <p:cond delay="1750"/>
                            </p:stCondLst>
                            <p:childTnLst>
                              <p:par>
                                <p:cTn fill="hold" grpId="0" id="26" nodeType="afterEffect" presetClass="entr" presetID="10" presetSubtype="0">
                                  <p:stCondLst>
                                    <p:cond delay="0"/>
                                  </p:stCondLst>
                                  <p:childTnLst>
                                    <p:set>
                                      <p:cBhvr>
                                        <p:cTn dur="1" fill="hold" id="27">
                                          <p:stCondLst>
                                            <p:cond delay="0"/>
                                          </p:stCondLst>
                                        </p:cTn>
                                        <p:tgtEl>
                                          <p:spTgt spid="113"/>
                                        </p:tgtEl>
                                        <p:attrNameLst>
                                          <p:attrName>style.visibility</p:attrName>
                                        </p:attrNameLst>
                                      </p:cBhvr>
                                      <p:to>
                                        <p:strVal val="visible"/>
                                      </p:to>
                                    </p:set>
                                    <p:animEffect filter="fade" transition="in">
                                      <p:cBhvr>
                                        <p:cTn dur="500" id="28"/>
                                        <p:tgtEl>
                                          <p:spTgt spid="113"/>
                                        </p:tgtEl>
                                      </p:cBhvr>
                                    </p:animEffect>
                                  </p:childTnLst>
                                </p:cTn>
                              </p:par>
                            </p:childTnLst>
                          </p:cTn>
                        </p:par>
                        <p:par>
                          <p:cTn fill="hold" id="29" nodeType="afterGroup">
                            <p:stCondLst>
                              <p:cond delay="2250"/>
                            </p:stCondLst>
                            <p:childTnLst>
                              <p:par>
                                <p:cTn fill="hold" grpId="0" id="30" nodeType="afterEffect" presetClass="entr" presetID="41" presetSubtype="0">
                                  <p:stCondLst>
                                    <p:cond delay="0"/>
                                  </p:stCondLst>
                                  <p:iterate type="lt">
                                    <p:tmPct val="10000"/>
                                  </p:iterate>
                                  <p:childTnLst>
                                    <p:set>
                                      <p:cBhvr>
                                        <p:cTn dur="1" fill="hold" id="31">
                                          <p:stCondLst>
                                            <p:cond delay="0"/>
                                          </p:stCondLst>
                                        </p:cTn>
                                        <p:tgtEl>
                                          <p:spTgt spid="115"/>
                                        </p:tgtEl>
                                        <p:attrNameLst>
                                          <p:attrName>style.visibility</p:attrName>
                                        </p:attrNameLst>
                                      </p:cBhvr>
                                      <p:to>
                                        <p:strVal val="visible"/>
                                      </p:to>
                                    </p:set>
                                    <p:anim calcmode="lin" valueType="num">
                                      <p:cBhvr>
                                        <p:cTn dur="500" fill="hold" id="32"/>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115"/>
                                        </p:tgtEl>
                                        <p:attrNameLst>
                                          <p:attrName>ppt_y</p:attrName>
                                        </p:attrNameLst>
                                      </p:cBhvr>
                                      <p:tavLst>
                                        <p:tav tm="0">
                                          <p:val>
                                            <p:strVal val="#ppt_y"/>
                                          </p:val>
                                        </p:tav>
                                        <p:tav tm="100000">
                                          <p:val>
                                            <p:strVal val="#ppt_y"/>
                                          </p:val>
                                        </p:tav>
                                      </p:tavLst>
                                    </p:anim>
                                    <p:anim calcmode="lin" valueType="num">
                                      <p:cBhvr>
                                        <p:cTn dur="500" fill="hold" id="34"/>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1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115"/>
                                        </p:tgtEl>
                                      </p:cBhvr>
                                    </p:animEffect>
                                  </p:childTnLst>
                                </p:cTn>
                              </p:par>
                            </p:childTnLst>
                          </p:cTn>
                        </p:par>
                        <p:par>
                          <p:cTn fill="hold" id="37" nodeType="afterGroup">
                            <p:stCondLst>
                              <p:cond delay="2750"/>
                            </p:stCondLst>
                            <p:childTnLst>
                              <p:par>
                                <p:cTn fill="hold" grpId="0" id="38" nodeType="afterEffect" presetClass="entr" presetID="42" presetSubtype="0">
                                  <p:stCondLst>
                                    <p:cond delay="0"/>
                                  </p:stCondLst>
                                  <p:childTnLst>
                                    <p:set>
                                      <p:cBhvr>
                                        <p:cTn dur="1" fill="hold" id="39">
                                          <p:stCondLst>
                                            <p:cond delay="0"/>
                                          </p:stCondLst>
                                        </p:cTn>
                                        <p:tgtEl>
                                          <p:spTgt spid="114"/>
                                        </p:tgtEl>
                                        <p:attrNameLst>
                                          <p:attrName>style.visibility</p:attrName>
                                        </p:attrNameLst>
                                      </p:cBhvr>
                                      <p:to>
                                        <p:strVal val="visible"/>
                                      </p:to>
                                    </p:set>
                                    <p:animEffect filter="fade" transition="in">
                                      <p:cBhvr>
                                        <p:cTn dur="1000" id="40"/>
                                        <p:tgtEl>
                                          <p:spTgt spid="114"/>
                                        </p:tgtEl>
                                      </p:cBhvr>
                                    </p:animEffect>
                                    <p:anim calcmode="lin" valueType="num">
                                      <p:cBhvr>
                                        <p:cTn dur="1000" fill="hold" id="41"/>
                                        <p:tgtEl>
                                          <p:spTgt spid="114"/>
                                        </p:tgtEl>
                                        <p:attrNameLst>
                                          <p:attrName>ppt_x</p:attrName>
                                        </p:attrNameLst>
                                      </p:cBhvr>
                                      <p:tavLst>
                                        <p:tav tm="0">
                                          <p:val>
                                            <p:strVal val="#ppt_x"/>
                                          </p:val>
                                        </p:tav>
                                        <p:tav tm="100000">
                                          <p:val>
                                            <p:strVal val="#ppt_x"/>
                                          </p:val>
                                        </p:tav>
                                      </p:tavLst>
                                    </p:anim>
                                    <p:anim calcmode="lin" valueType="num">
                                      <p:cBhvr>
                                        <p:cTn dur="1000" fill="hold" id="42"/>
                                        <p:tgtEl>
                                          <p:spTgt spid="114"/>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750"/>
                            </p:stCondLst>
                            <p:childTnLst>
                              <p:par>
                                <p:cTn fill="hold" id="44" nodeType="afterEffect" presetClass="entr" presetID="42" presetSubtype="0">
                                  <p:stCondLst>
                                    <p:cond delay="0"/>
                                  </p:stCondLst>
                                  <p:childTnLst>
                                    <p:set>
                                      <p:cBhvr>
                                        <p:cTn dur="1" fill="hold" id="45">
                                          <p:stCondLst>
                                            <p:cond delay="0"/>
                                          </p:stCondLst>
                                        </p:cTn>
                                        <p:tgtEl>
                                          <p:spTgt spid="116">
                                            <p:txEl>
                                              <p:pRg end="0" st="0"/>
                                            </p:txEl>
                                          </p:spTgt>
                                        </p:tgtEl>
                                        <p:attrNameLst>
                                          <p:attrName>style.visibility</p:attrName>
                                        </p:attrNameLst>
                                      </p:cBhvr>
                                      <p:to>
                                        <p:strVal val="visible"/>
                                      </p:to>
                                    </p:set>
                                    <p:animEffect filter="fade" transition="in">
                                      <p:cBhvr>
                                        <p:cTn dur="1000" id="46"/>
                                        <p:tgtEl>
                                          <p:spTgt spid="116">
                                            <p:txEl>
                                              <p:pRg end="0" st="0"/>
                                            </p:txEl>
                                          </p:spTgt>
                                        </p:tgtEl>
                                      </p:cBhvr>
                                    </p:animEffect>
                                    <p:anim calcmode="lin" valueType="num">
                                      <p:cBhvr>
                                        <p:cTn dur="1000" fill="hold" id="47"/>
                                        <p:tgtEl>
                                          <p:spTgt spid="116">
                                            <p:txEl>
                                              <p:pRg end="0" st="0"/>
                                            </p:txEl>
                                          </p:spTgt>
                                        </p:tgtEl>
                                        <p:attrNameLst>
                                          <p:attrName>ppt_x</p:attrName>
                                        </p:attrNameLst>
                                      </p:cBhvr>
                                      <p:tavLst>
                                        <p:tav tm="0">
                                          <p:val>
                                            <p:strVal val="#ppt_x"/>
                                          </p:val>
                                        </p:tav>
                                        <p:tav tm="100000">
                                          <p:val>
                                            <p:strVal val="#ppt_x"/>
                                          </p:val>
                                        </p:tav>
                                      </p:tavLst>
                                    </p:anim>
                                    <p:anim calcmode="lin" valueType="num">
                                      <p:cBhvr>
                                        <p:cTn dur="1000" fill="hold" id="48"/>
                                        <p:tgtEl>
                                          <p:spTgt spid="116">
                                            <p:txEl>
                                              <p:pRg end="0" st="0"/>
                                            </p:txEl>
                                          </p:spTgt>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750"/>
                            </p:stCondLst>
                            <p:childTnLst>
                              <p:par>
                                <p:cTn fill="hold" id="50" nodeType="afterEffect" presetClass="entr" presetID="42" presetSubtype="0">
                                  <p:stCondLst>
                                    <p:cond delay="0"/>
                                  </p:stCondLst>
                                  <p:childTnLst>
                                    <p:set>
                                      <p:cBhvr>
                                        <p:cTn dur="1" fill="hold" id="51">
                                          <p:stCondLst>
                                            <p:cond delay="0"/>
                                          </p:stCondLst>
                                        </p:cTn>
                                        <p:tgtEl>
                                          <p:spTgt spid="116">
                                            <p:txEl>
                                              <p:pRg end="1" st="1"/>
                                            </p:txEl>
                                          </p:spTgt>
                                        </p:tgtEl>
                                        <p:attrNameLst>
                                          <p:attrName>style.visibility</p:attrName>
                                        </p:attrNameLst>
                                      </p:cBhvr>
                                      <p:to>
                                        <p:strVal val="visible"/>
                                      </p:to>
                                    </p:set>
                                    <p:animEffect filter="fade" transition="in">
                                      <p:cBhvr>
                                        <p:cTn dur="1000" id="52"/>
                                        <p:tgtEl>
                                          <p:spTgt spid="116">
                                            <p:txEl>
                                              <p:pRg end="1" st="1"/>
                                            </p:txEl>
                                          </p:spTgt>
                                        </p:tgtEl>
                                      </p:cBhvr>
                                    </p:animEffect>
                                    <p:anim calcmode="lin" valueType="num">
                                      <p:cBhvr>
                                        <p:cTn dur="1000" fill="hold" id="53"/>
                                        <p:tgtEl>
                                          <p:spTgt spid="116">
                                            <p:txEl>
                                              <p:pRg end="1" st="1"/>
                                            </p:txEl>
                                          </p:spTgt>
                                        </p:tgtEl>
                                        <p:attrNameLst>
                                          <p:attrName>ppt_x</p:attrName>
                                        </p:attrNameLst>
                                      </p:cBhvr>
                                      <p:tavLst>
                                        <p:tav tm="0">
                                          <p:val>
                                            <p:strVal val="#ppt_x"/>
                                          </p:val>
                                        </p:tav>
                                        <p:tav tm="100000">
                                          <p:val>
                                            <p:strVal val="#ppt_x"/>
                                          </p:val>
                                        </p:tav>
                                      </p:tavLst>
                                    </p:anim>
                                    <p:anim calcmode="lin" valueType="num">
                                      <p:cBhvr>
                                        <p:cTn dur="1000" fill="hold" id="54"/>
                                        <p:tgtEl>
                                          <p:spTgt spid="116">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3"/>
      <p:bldP grpId="0" spid="112"/>
      <p:bldP grpId="0" spid="113"/>
      <p:bldP grpId="0" spid="114"/>
      <p:bldP grpId="0" spid="1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组织架构</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ORGANIZATIONAL STRUCTURE</a:t>
            </a:r>
          </a:p>
        </p:txBody>
      </p:sp>
      <p:sp>
        <p:nvSpPr>
          <p:cNvPr id="19" name="Line 104"/>
          <p:cNvSpPr>
            <a:spLocks noChangeShapeType="1"/>
          </p:cNvSpPr>
          <p:nvPr/>
        </p:nvSpPr>
        <p:spPr bwMode="auto">
          <a:xfrm flipH="1">
            <a:off x="4543735" y="2024890"/>
            <a:ext cx="0" cy="253538"/>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0" name="Line 105"/>
          <p:cNvSpPr>
            <a:spLocks noChangeShapeType="1"/>
          </p:cNvSpPr>
          <p:nvPr/>
        </p:nvSpPr>
        <p:spPr bwMode="auto">
          <a:xfrm flipH="1">
            <a:off x="4543735" y="2695037"/>
            <a:ext cx="0" cy="352334"/>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nvGrpSpPr>
          <p:cNvPr id="21" name="组合 20"/>
          <p:cNvGrpSpPr/>
          <p:nvPr/>
        </p:nvGrpSpPr>
        <p:grpSpPr>
          <a:xfrm>
            <a:off x="1201331" y="2871205"/>
            <a:ext cx="5856350" cy="572542"/>
            <a:chOff x="1900238" y="2728913"/>
            <a:chExt cx="7810500" cy="763588"/>
          </a:xfrm>
        </p:grpSpPr>
        <p:sp>
          <p:nvSpPr>
            <p:cNvPr id="22" name="Line 106"/>
            <p:cNvSpPr>
              <a:spLocks noChangeShapeType="1"/>
            </p:cNvSpPr>
            <p:nvPr/>
          </p:nvSpPr>
          <p:spPr bwMode="auto">
            <a:xfrm flipH="1">
              <a:off x="1900238" y="2728913"/>
              <a:ext cx="7810500"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3" name="Line 107"/>
            <p:cNvSpPr>
              <a:spLocks noChangeShapeType="1"/>
            </p:cNvSpPr>
            <p:nvPr/>
          </p:nvSpPr>
          <p:spPr bwMode="auto">
            <a:xfrm flipH="1">
              <a:off x="9709151" y="2728913"/>
              <a:ext cx="0" cy="23495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4" name="Line 108"/>
            <p:cNvSpPr>
              <a:spLocks noChangeShapeType="1"/>
            </p:cNvSpPr>
            <p:nvPr/>
          </p:nvSpPr>
          <p:spPr bwMode="auto">
            <a:xfrm flipH="1">
              <a:off x="3675063" y="2728913"/>
              <a:ext cx="0" cy="763588"/>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5" name="Line 109"/>
            <p:cNvSpPr>
              <a:spLocks noChangeShapeType="1"/>
            </p:cNvSpPr>
            <p:nvPr/>
          </p:nvSpPr>
          <p:spPr bwMode="auto">
            <a:xfrm flipH="1">
              <a:off x="3244851" y="2728913"/>
              <a:ext cx="0" cy="763588"/>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6" name="Line 110"/>
            <p:cNvSpPr>
              <a:spLocks noChangeShapeType="1"/>
            </p:cNvSpPr>
            <p:nvPr/>
          </p:nvSpPr>
          <p:spPr bwMode="auto">
            <a:xfrm flipH="1">
              <a:off x="2792413" y="2728913"/>
              <a:ext cx="0" cy="763588"/>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7" name="Line 111"/>
            <p:cNvSpPr>
              <a:spLocks noChangeShapeType="1"/>
            </p:cNvSpPr>
            <p:nvPr/>
          </p:nvSpPr>
          <p:spPr bwMode="auto">
            <a:xfrm flipH="1">
              <a:off x="2332038" y="2728913"/>
              <a:ext cx="0" cy="763588"/>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8" name="Line 112"/>
            <p:cNvSpPr>
              <a:spLocks noChangeShapeType="1"/>
            </p:cNvSpPr>
            <p:nvPr/>
          </p:nvSpPr>
          <p:spPr bwMode="auto">
            <a:xfrm flipH="1">
              <a:off x="1901826" y="2728913"/>
              <a:ext cx="0" cy="163513"/>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grpSp>
        <p:nvGrpSpPr>
          <p:cNvPr id="29" name="组合 28"/>
          <p:cNvGrpSpPr/>
          <p:nvPr/>
        </p:nvGrpSpPr>
        <p:grpSpPr>
          <a:xfrm>
            <a:off x="3563293" y="3291830"/>
            <a:ext cx="1853321" cy="317814"/>
            <a:chOff x="5037932" y="3278188"/>
            <a:chExt cx="2471738" cy="423862"/>
          </a:xfrm>
        </p:grpSpPr>
        <p:sp>
          <p:nvSpPr>
            <p:cNvPr id="30" name="Line 116"/>
            <p:cNvSpPr>
              <a:spLocks noChangeShapeType="1"/>
            </p:cNvSpPr>
            <p:nvPr/>
          </p:nvSpPr>
          <p:spPr bwMode="auto">
            <a:xfrm flipH="1">
              <a:off x="7508876" y="3486150"/>
              <a:ext cx="0" cy="21590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2" name="Line 117"/>
            <p:cNvSpPr>
              <a:spLocks noChangeShapeType="1"/>
            </p:cNvSpPr>
            <p:nvPr/>
          </p:nvSpPr>
          <p:spPr bwMode="auto">
            <a:xfrm flipH="1">
              <a:off x="5038726" y="3486150"/>
              <a:ext cx="0" cy="21590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3" name="Line 118"/>
            <p:cNvSpPr>
              <a:spLocks noChangeShapeType="1"/>
            </p:cNvSpPr>
            <p:nvPr/>
          </p:nvSpPr>
          <p:spPr bwMode="auto">
            <a:xfrm flipH="1">
              <a:off x="5037932" y="3470259"/>
              <a:ext cx="2471738"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4" name="Line 119"/>
            <p:cNvSpPr>
              <a:spLocks noChangeShapeType="1"/>
            </p:cNvSpPr>
            <p:nvPr/>
          </p:nvSpPr>
          <p:spPr bwMode="auto">
            <a:xfrm flipH="1">
              <a:off x="6357938" y="3278188"/>
              <a:ext cx="0" cy="214313"/>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grpSp>
        <p:nvGrpSpPr>
          <p:cNvPr id="35" name="组合 34"/>
          <p:cNvGrpSpPr/>
          <p:nvPr/>
        </p:nvGrpSpPr>
        <p:grpSpPr>
          <a:xfrm>
            <a:off x="6527991" y="3283054"/>
            <a:ext cx="1004626" cy="314243"/>
            <a:chOff x="9004301" y="3278188"/>
            <a:chExt cx="1339850" cy="419100"/>
          </a:xfrm>
        </p:grpSpPr>
        <p:sp>
          <p:nvSpPr>
            <p:cNvPr id="37" name="Line 128"/>
            <p:cNvSpPr>
              <a:spLocks noChangeShapeType="1"/>
            </p:cNvSpPr>
            <p:nvPr/>
          </p:nvSpPr>
          <p:spPr bwMode="auto">
            <a:xfrm flipH="1">
              <a:off x="9702801" y="3278188"/>
              <a:ext cx="0" cy="417513"/>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8" name="Line 129"/>
            <p:cNvSpPr>
              <a:spLocks noChangeShapeType="1"/>
            </p:cNvSpPr>
            <p:nvPr/>
          </p:nvSpPr>
          <p:spPr bwMode="auto">
            <a:xfrm flipH="1">
              <a:off x="9004301" y="3492500"/>
              <a:ext cx="1339850"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9" name="Line 130"/>
            <p:cNvSpPr>
              <a:spLocks noChangeShapeType="1"/>
            </p:cNvSpPr>
            <p:nvPr/>
          </p:nvSpPr>
          <p:spPr bwMode="auto">
            <a:xfrm flipH="1">
              <a:off x="9005888" y="3487738"/>
              <a:ext cx="0" cy="20955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40" name="Line 131"/>
            <p:cNvSpPr>
              <a:spLocks noChangeShapeType="1"/>
            </p:cNvSpPr>
            <p:nvPr/>
          </p:nvSpPr>
          <p:spPr bwMode="auto">
            <a:xfrm flipH="1">
              <a:off x="10334626" y="3487738"/>
              <a:ext cx="0" cy="20955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sp>
        <p:nvSpPr>
          <p:cNvPr id="42" name="Line 132"/>
          <p:cNvSpPr>
            <a:spLocks noChangeShapeType="1"/>
          </p:cNvSpPr>
          <p:nvPr/>
        </p:nvSpPr>
        <p:spPr bwMode="auto">
          <a:xfrm flipH="1">
            <a:off x="3881920" y="2182011"/>
            <a:ext cx="141409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nvGrpSpPr>
          <p:cNvPr id="43" name="组合 42"/>
          <p:cNvGrpSpPr/>
          <p:nvPr/>
        </p:nvGrpSpPr>
        <p:grpSpPr>
          <a:xfrm>
            <a:off x="4075942" y="1491630"/>
            <a:ext cx="941540" cy="532071"/>
            <a:chOff x="5734051" y="889000"/>
            <a:chExt cx="1255713" cy="709613"/>
          </a:xfrm>
          <a:solidFill>
            <a:srgbClr val="44CEB9"/>
          </a:solidFill>
        </p:grpSpPr>
        <p:sp>
          <p:nvSpPr>
            <p:cNvPr id="44"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solidFill>
                  <a:schemeClr val="bg1"/>
                </a:solidFill>
                <a:latin typeface="Arial"/>
                <a:ea typeface="微软雅黑"/>
                <a:sym typeface="Arial"/>
              </a:endParaRPr>
            </a:p>
          </p:txBody>
        </p:sp>
        <p:sp>
          <p:nvSpPr>
            <p:cNvPr id="45" name="Rectangle 15"/>
            <p:cNvSpPr>
              <a:spLocks noChangeArrowheads="1"/>
            </p:cNvSpPr>
            <p:nvPr/>
          </p:nvSpPr>
          <p:spPr bwMode="auto">
            <a:xfrm>
              <a:off x="5919290" y="1085040"/>
              <a:ext cx="848615" cy="317531"/>
            </a:xfrm>
            <a:prstGeom prst="rect">
              <a:avLst/>
            </a:prstGeom>
            <a:noFill/>
            <a:ln>
              <a:noFill/>
            </a:ln>
            <a:effectLst/>
            <a:extLst/>
          </p:spPr>
          <p:txBody>
            <a:bodyPr anchor="ctr" wrap="none"/>
            <a:lstStyle/>
            <a:p>
              <a:pPr algn="ctr"/>
              <a:r>
                <a:rPr altLang="en-US" lang="zh-CN" sz="1349">
                  <a:solidFill>
                    <a:schemeClr val="bg1"/>
                  </a:solidFill>
                  <a:latin typeface="Arial"/>
                  <a:ea typeface="微软雅黑"/>
                  <a:sym typeface="Arial"/>
                </a:rPr>
                <a:t>董事会</a:t>
              </a:r>
            </a:p>
          </p:txBody>
        </p:sp>
      </p:grpSp>
      <p:grpSp>
        <p:nvGrpSpPr>
          <p:cNvPr id="47" name="组合 46"/>
          <p:cNvGrpSpPr/>
          <p:nvPr/>
        </p:nvGrpSpPr>
        <p:grpSpPr>
          <a:xfrm>
            <a:off x="2602333" y="2011796"/>
            <a:ext cx="1278398" cy="357095"/>
            <a:chOff x="3768726" y="1582738"/>
            <a:chExt cx="1704975" cy="476250"/>
          </a:xfrm>
          <a:solidFill>
            <a:schemeClr val="bg1">
              <a:lumMod val="85000"/>
            </a:schemeClr>
          </a:solidFill>
        </p:grpSpPr>
        <p:sp>
          <p:nvSpPr>
            <p:cNvPr id="53"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54" name="Rectangle 15"/>
            <p:cNvSpPr>
              <a:spLocks noChangeArrowheads="1"/>
            </p:cNvSpPr>
            <p:nvPr/>
          </p:nvSpPr>
          <p:spPr bwMode="auto">
            <a:xfrm>
              <a:off x="3894138"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特许授权合作伙伴</a:t>
              </a:r>
            </a:p>
          </p:txBody>
        </p:sp>
      </p:grpSp>
      <p:grpSp>
        <p:nvGrpSpPr>
          <p:cNvPr id="55" name="组合 54"/>
          <p:cNvGrpSpPr/>
          <p:nvPr/>
        </p:nvGrpSpPr>
        <p:grpSpPr>
          <a:xfrm>
            <a:off x="5306728" y="2011796"/>
            <a:ext cx="1278398" cy="357095"/>
            <a:chOff x="7375526" y="1582738"/>
            <a:chExt cx="1704975" cy="476250"/>
          </a:xfrm>
          <a:solidFill>
            <a:schemeClr val="bg1">
              <a:lumMod val="85000"/>
            </a:schemeClr>
          </a:solidFill>
        </p:grpSpPr>
        <p:sp>
          <p:nvSpPr>
            <p:cNvPr id="56"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57" name="Rectangle 15"/>
            <p:cNvSpPr>
              <a:spLocks noChangeArrowheads="1"/>
            </p:cNvSpPr>
            <p:nvPr/>
          </p:nvSpPr>
          <p:spPr bwMode="auto">
            <a:xfrm>
              <a:off x="7492362"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法务部</a:t>
              </a:r>
            </a:p>
          </p:txBody>
        </p:sp>
      </p:grpSp>
      <p:grpSp>
        <p:nvGrpSpPr>
          <p:cNvPr id="58" name="组合 57"/>
          <p:cNvGrpSpPr/>
          <p:nvPr/>
        </p:nvGrpSpPr>
        <p:grpSpPr>
          <a:xfrm>
            <a:off x="4175928" y="2277236"/>
            <a:ext cx="742757" cy="420182"/>
            <a:chOff x="5867401" y="1936750"/>
            <a:chExt cx="990600" cy="560388"/>
          </a:xfrm>
          <a:solidFill>
            <a:schemeClr val="bg1">
              <a:lumMod val="85000"/>
            </a:schemeClr>
          </a:solidFill>
        </p:grpSpPr>
        <p:sp>
          <p:nvSpPr>
            <p:cNvPr id="59" name="Freeform 77"/>
            <p:cNvSpPr/>
            <p:nvPr/>
          </p:nvSpPr>
          <p:spPr bwMode="auto">
            <a:xfrm>
              <a:off x="5867401" y="1936750"/>
              <a:ext cx="990600" cy="560388"/>
            </a:xfrm>
            <a:custGeom>
              <a:gdLst>
                <a:gd fmla="*/ 61 w 1196" name="T0"/>
                <a:gd fmla="*/ 0 h 677" name="T1"/>
                <a:gd fmla="*/ 1135 w 1196" name="T2"/>
                <a:gd fmla="*/ 0 h 677" name="T3"/>
                <a:gd fmla="*/ 1196 w 1196" name="T4"/>
                <a:gd fmla="*/ 61 h 677" name="T5"/>
                <a:gd fmla="*/ 1196 w 1196" name="T6"/>
                <a:gd fmla="*/ 616 h 677" name="T7"/>
                <a:gd fmla="*/ 1135 w 1196" name="T8"/>
                <a:gd fmla="*/ 677 h 677" name="T9"/>
                <a:gd fmla="*/ 61 w 1196" name="T10"/>
                <a:gd fmla="*/ 677 h 677" name="T11"/>
                <a:gd fmla="*/ 0 w 1196" name="T12"/>
                <a:gd fmla="*/ 616 h 677" name="T13"/>
                <a:gd fmla="*/ 0 w 1196" name="T14"/>
                <a:gd fmla="*/ 61 h 677" name="T15"/>
                <a:gd fmla="*/ 61 w 1196" name="T16"/>
                <a:gd fmla="*/ 0 h 6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7" w="1196">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accent2"/>
            </a:solidFill>
            <a:ln w="9525">
              <a:noFill/>
              <a:round/>
            </a:ln>
            <a:extLst/>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60" name="Rectangle 15"/>
            <p:cNvSpPr>
              <a:spLocks noChangeArrowheads="1"/>
            </p:cNvSpPr>
            <p:nvPr/>
          </p:nvSpPr>
          <p:spPr bwMode="auto">
            <a:xfrm>
              <a:off x="5938393" y="2058179"/>
              <a:ext cx="848615" cy="317530"/>
            </a:xfrm>
            <a:prstGeom prst="rect">
              <a:avLst/>
            </a:prstGeom>
            <a:noFill/>
            <a:ln>
              <a:noFill/>
            </a:ln>
            <a:effectLst/>
            <a:extLst/>
          </p:spPr>
          <p:txBody>
            <a:bodyPr anchor="ctr" wrap="none"/>
            <a:lstStyle/>
            <a:p>
              <a:pPr algn="ctr"/>
              <a:r>
                <a:rPr altLang="en-US" lang="zh-CN" sz="1349">
                  <a:solidFill>
                    <a:schemeClr val="bg2"/>
                  </a:solidFill>
                  <a:latin typeface="Arial"/>
                  <a:ea typeface="微软雅黑"/>
                  <a:sym typeface="Arial"/>
                </a:rPr>
                <a:t>总经理</a:t>
              </a:r>
            </a:p>
          </p:txBody>
        </p:sp>
      </p:grpSp>
      <p:grpSp>
        <p:nvGrpSpPr>
          <p:cNvPr id="61" name="组合 60"/>
          <p:cNvGrpSpPr/>
          <p:nvPr/>
        </p:nvGrpSpPr>
        <p:grpSpPr>
          <a:xfrm>
            <a:off x="971600" y="2990236"/>
            <a:ext cx="471365" cy="327337"/>
            <a:chOff x="1593851" y="2887663"/>
            <a:chExt cx="628650" cy="436563"/>
          </a:xfrm>
          <a:solidFill>
            <a:srgbClr val="0070C0"/>
          </a:solidFill>
        </p:grpSpPr>
        <p:sp>
          <p:nvSpPr>
            <p:cNvPr id="62" name="Freeform 81"/>
            <p:cNvSpPr/>
            <p:nvPr/>
          </p:nvSpPr>
          <p:spPr bwMode="auto">
            <a:xfrm>
              <a:off x="1593851" y="2887663"/>
              <a:ext cx="628650" cy="436563"/>
            </a:xfrm>
            <a:custGeom>
              <a:gdLst>
                <a:gd fmla="*/ 33 w 758" name="T0"/>
                <a:gd fmla="*/ 0 h 529" name="T1"/>
                <a:gd fmla="*/ 725 w 758" name="T2"/>
                <a:gd fmla="*/ 0 h 529" name="T3"/>
                <a:gd fmla="*/ 758 w 758" name="T4"/>
                <a:gd fmla="*/ 34 h 529" name="T5"/>
                <a:gd fmla="*/ 758 w 758" name="T6"/>
                <a:gd fmla="*/ 496 h 529" name="T7"/>
                <a:gd fmla="*/ 725 w 758" name="T8"/>
                <a:gd fmla="*/ 529 h 529" name="T9"/>
                <a:gd fmla="*/ 33 w 758" name="T10"/>
                <a:gd fmla="*/ 529 h 529" name="T11"/>
                <a:gd fmla="*/ 0 w 758" name="T12"/>
                <a:gd fmla="*/ 496 h 529" name="T13"/>
                <a:gd fmla="*/ 0 w 758" name="T14"/>
                <a:gd fmla="*/ 34 h 529" name="T15"/>
                <a:gd fmla="*/ 33 w 758" name="T16"/>
                <a:gd fmla="*/ 0 h 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9" w="758">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63" name="Rectangle 15"/>
            <p:cNvSpPr>
              <a:spLocks noChangeArrowheads="1"/>
            </p:cNvSpPr>
            <p:nvPr/>
          </p:nvSpPr>
          <p:spPr bwMode="auto">
            <a:xfrm>
              <a:off x="1618635" y="2954205"/>
              <a:ext cx="558450" cy="317531"/>
            </a:xfrm>
            <a:prstGeom prst="rect">
              <a:avLst/>
            </a:prstGeom>
            <a:noFill/>
            <a:ln>
              <a:noFill/>
            </a:ln>
            <a:effectLst/>
            <a:extLst/>
          </p:spPr>
          <p:txBody>
            <a:bodyPr anchor="ctr" wrap="none"/>
            <a:lstStyle/>
            <a:p>
              <a:pPr algn="ctr"/>
              <a:r>
                <a:rPr altLang="en-US" lang="zh-CN" sz="1050">
                  <a:solidFill>
                    <a:schemeClr val="bg1"/>
                  </a:solidFill>
                  <a:latin typeface="Arial"/>
                  <a:ea typeface="微软雅黑"/>
                  <a:sym typeface="Arial"/>
                </a:rPr>
                <a:t>市场部</a:t>
              </a:r>
            </a:p>
            <a:p>
              <a:pPr algn="ctr"/>
              <a:r>
                <a:rPr altLang="en-US" lang="zh-CN" sz="1050">
                  <a:solidFill>
                    <a:schemeClr val="bg1"/>
                  </a:solidFill>
                  <a:latin typeface="Arial"/>
                  <a:ea typeface="微软雅黑"/>
                  <a:sym typeface="Arial"/>
                </a:rPr>
                <a:t>经理</a:t>
              </a:r>
            </a:p>
          </p:txBody>
        </p:sp>
      </p:grpSp>
      <p:grpSp>
        <p:nvGrpSpPr>
          <p:cNvPr id="64" name="组合 63"/>
          <p:cNvGrpSpPr/>
          <p:nvPr/>
        </p:nvGrpSpPr>
        <p:grpSpPr>
          <a:xfrm>
            <a:off x="3793837" y="3050942"/>
            <a:ext cx="1373624" cy="238394"/>
            <a:chOff x="5357813" y="2968625"/>
            <a:chExt cx="1831975" cy="317942"/>
          </a:xfrm>
          <a:solidFill>
            <a:srgbClr val="44CEB9"/>
          </a:solidFill>
        </p:grpSpPr>
        <p:sp>
          <p:nvSpPr>
            <p:cNvPr id="65" name="Freeform 79"/>
            <p:cNvSpPr/>
            <p:nvPr/>
          </p:nvSpPr>
          <p:spPr bwMode="auto">
            <a:xfrm>
              <a:off x="5357813" y="2968625"/>
              <a:ext cx="1831975"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1"/>
                </a:solidFill>
                <a:latin typeface="Arial"/>
                <a:ea typeface="微软雅黑"/>
                <a:sym typeface="Arial"/>
              </a:endParaRPr>
            </a:p>
          </p:txBody>
        </p:sp>
        <p:sp>
          <p:nvSpPr>
            <p:cNvPr id="66" name="Rectangle 15"/>
            <p:cNvSpPr>
              <a:spLocks noChangeArrowheads="1"/>
            </p:cNvSpPr>
            <p:nvPr/>
          </p:nvSpPr>
          <p:spPr bwMode="auto">
            <a:xfrm>
              <a:off x="5386437" y="2969036"/>
              <a:ext cx="1706513" cy="317531"/>
            </a:xfrm>
            <a:prstGeom prst="rect">
              <a:avLst/>
            </a:prstGeom>
            <a:noFill/>
            <a:ln>
              <a:noFill/>
            </a:ln>
            <a:effectLst/>
            <a:extLst/>
          </p:spPr>
          <p:txBody>
            <a:bodyPr anchor="ctr" wrap="none"/>
            <a:lstStyle/>
            <a:p>
              <a:pPr algn="ctr"/>
              <a:r>
                <a:rPr altLang="en-US" lang="zh-CN" sz="1050">
                  <a:solidFill>
                    <a:schemeClr val="bg1"/>
                  </a:solidFill>
                  <a:latin typeface="Arial"/>
                  <a:ea typeface="微软雅黑"/>
                  <a:sym typeface="Arial"/>
                </a:rPr>
                <a:t>某某公司</a:t>
              </a:r>
            </a:p>
          </p:txBody>
        </p:sp>
      </p:grpSp>
      <p:grpSp>
        <p:nvGrpSpPr>
          <p:cNvPr id="67" name="组合 66"/>
          <p:cNvGrpSpPr/>
          <p:nvPr/>
        </p:nvGrpSpPr>
        <p:grpSpPr>
          <a:xfrm>
            <a:off x="6358966" y="3050942"/>
            <a:ext cx="1374815" cy="238394"/>
            <a:chOff x="8778876" y="2968625"/>
            <a:chExt cx="1833563" cy="317942"/>
          </a:xfrm>
          <a:solidFill>
            <a:srgbClr val="A8C932"/>
          </a:solidFill>
        </p:grpSpPr>
        <p:sp>
          <p:nvSpPr>
            <p:cNvPr id="68" name="Freeform 80"/>
            <p:cNvSpPr/>
            <p:nvPr/>
          </p:nvSpPr>
          <p:spPr bwMode="auto">
            <a:xfrm>
              <a:off x="8778876" y="2968625"/>
              <a:ext cx="1833563"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1"/>
                </a:solidFill>
                <a:latin typeface="Arial"/>
                <a:ea typeface="微软雅黑"/>
                <a:sym typeface="Arial"/>
              </a:endParaRPr>
            </a:p>
          </p:txBody>
        </p:sp>
        <p:sp>
          <p:nvSpPr>
            <p:cNvPr id="69" name="Rectangle 15"/>
            <p:cNvSpPr>
              <a:spLocks noChangeArrowheads="1"/>
            </p:cNvSpPr>
            <p:nvPr/>
          </p:nvSpPr>
          <p:spPr bwMode="auto">
            <a:xfrm>
              <a:off x="8820969" y="2969036"/>
              <a:ext cx="1706513" cy="317531"/>
            </a:xfrm>
            <a:prstGeom prst="rect">
              <a:avLst/>
            </a:prstGeom>
            <a:noFill/>
            <a:ln>
              <a:noFill/>
            </a:ln>
            <a:effectLst/>
            <a:extLst/>
          </p:spPr>
          <p:txBody>
            <a:bodyPr anchor="ctr" wrap="none"/>
            <a:lstStyle/>
            <a:p>
              <a:pPr algn="ctr"/>
              <a:r>
                <a:rPr altLang="en-US" lang="zh-CN" sz="1050">
                  <a:solidFill>
                    <a:schemeClr val="bg1"/>
                  </a:solidFill>
                  <a:latin typeface="Arial"/>
                  <a:ea typeface="微软雅黑"/>
                  <a:sym typeface="Arial"/>
                </a:rPr>
                <a:t>科技有限公司</a:t>
              </a:r>
            </a:p>
          </p:txBody>
        </p:sp>
      </p:grpSp>
      <p:grpSp>
        <p:nvGrpSpPr>
          <p:cNvPr id="70" name="组合 69"/>
          <p:cNvGrpSpPr/>
          <p:nvPr/>
        </p:nvGrpSpPr>
        <p:grpSpPr>
          <a:xfrm>
            <a:off x="1003511" y="3317572"/>
            <a:ext cx="346249" cy="832031"/>
            <a:chOff x="1636410" y="3324225"/>
            <a:chExt cx="461786" cy="1109663"/>
          </a:xfrm>
          <a:solidFill>
            <a:schemeClr val="bg1">
              <a:lumMod val="85000"/>
            </a:schemeClr>
          </a:solidFill>
        </p:grpSpPr>
        <p:sp>
          <p:nvSpPr>
            <p:cNvPr id="71" name="Freeform 82"/>
            <p:cNvSpPr/>
            <p:nvPr/>
          </p:nvSpPr>
          <p:spPr bwMode="auto">
            <a:xfrm>
              <a:off x="1749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72" name="Line 113"/>
            <p:cNvSpPr>
              <a:spLocks noChangeShapeType="1"/>
            </p:cNvSpPr>
            <p:nvPr/>
          </p:nvSpPr>
          <p:spPr bwMode="auto">
            <a:xfrm flipH="1">
              <a:off x="1901826" y="3324225"/>
              <a:ext cx="0" cy="174625"/>
            </a:xfrm>
            <a:prstGeom prst="line">
              <a:avLst/>
            </a:prstGeom>
            <a:grpFill/>
            <a:ln cap="flat" w="12700">
              <a:solidFill>
                <a:schemeClr val="tx2"/>
              </a:solidFill>
              <a:prstDash val="dashDot"/>
              <a:miter lim="800000"/>
            </a:ln>
            <a:extLst/>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73" name="TextBox 92"/>
            <p:cNvSpPr txBox="1"/>
            <p:nvPr/>
          </p:nvSpPr>
          <p:spPr>
            <a:xfrm>
              <a:off x="1636410" y="3554682"/>
              <a:ext cx="457320" cy="656674"/>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市场部</a:t>
              </a:r>
            </a:p>
          </p:txBody>
        </p:sp>
      </p:grpSp>
      <p:grpSp>
        <p:nvGrpSpPr>
          <p:cNvPr id="74" name="组合 73"/>
          <p:cNvGrpSpPr/>
          <p:nvPr/>
        </p:nvGrpSpPr>
        <p:grpSpPr>
          <a:xfrm>
            <a:off x="1343272" y="3444937"/>
            <a:ext cx="346249" cy="704666"/>
            <a:chOff x="2089542" y="3494088"/>
            <a:chExt cx="461784" cy="939800"/>
          </a:xfrm>
          <a:solidFill>
            <a:schemeClr val="bg1">
              <a:lumMod val="85000"/>
            </a:schemeClr>
          </a:solidFill>
        </p:grpSpPr>
        <p:sp>
          <p:nvSpPr>
            <p:cNvPr id="75" name="Freeform 83"/>
            <p:cNvSpPr/>
            <p:nvPr/>
          </p:nvSpPr>
          <p:spPr bwMode="auto">
            <a:xfrm>
              <a:off x="218440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76" name="TextBox 95"/>
            <p:cNvSpPr txBox="1"/>
            <p:nvPr/>
          </p:nvSpPr>
          <p:spPr>
            <a:xfrm>
              <a:off x="2089542" y="3554681"/>
              <a:ext cx="457318" cy="645427"/>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品质部</a:t>
              </a:r>
            </a:p>
          </p:txBody>
        </p:sp>
      </p:grpSp>
      <p:grpSp>
        <p:nvGrpSpPr>
          <p:cNvPr id="77" name="组合 76"/>
          <p:cNvGrpSpPr/>
          <p:nvPr/>
        </p:nvGrpSpPr>
        <p:grpSpPr>
          <a:xfrm>
            <a:off x="1679615" y="3444937"/>
            <a:ext cx="346249" cy="704666"/>
            <a:chOff x="2538115" y="3494088"/>
            <a:chExt cx="461785" cy="939800"/>
          </a:xfrm>
          <a:solidFill>
            <a:schemeClr val="bg1">
              <a:lumMod val="85000"/>
            </a:schemeClr>
          </a:solidFill>
        </p:grpSpPr>
        <p:sp>
          <p:nvSpPr>
            <p:cNvPr id="78" name="Freeform 84"/>
            <p:cNvSpPr/>
            <p:nvPr/>
          </p:nvSpPr>
          <p:spPr bwMode="auto">
            <a:xfrm>
              <a:off x="2638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79" name="TextBox 98"/>
            <p:cNvSpPr txBox="1"/>
            <p:nvPr/>
          </p:nvSpPr>
          <p:spPr>
            <a:xfrm>
              <a:off x="2538115" y="3554681"/>
              <a:ext cx="457319" cy="650224"/>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采购部</a:t>
              </a:r>
            </a:p>
          </p:txBody>
        </p:sp>
      </p:grpSp>
      <p:grpSp>
        <p:nvGrpSpPr>
          <p:cNvPr id="80" name="组合 79"/>
          <p:cNvGrpSpPr/>
          <p:nvPr/>
        </p:nvGrpSpPr>
        <p:grpSpPr>
          <a:xfrm>
            <a:off x="2009486" y="3444937"/>
            <a:ext cx="346249" cy="704666"/>
            <a:chOff x="2978061" y="3494088"/>
            <a:chExt cx="461785" cy="939800"/>
          </a:xfrm>
          <a:solidFill>
            <a:schemeClr val="bg1">
              <a:lumMod val="85000"/>
            </a:schemeClr>
          </a:solidFill>
        </p:grpSpPr>
        <p:sp>
          <p:nvSpPr>
            <p:cNvPr id="81" name="Freeform 85"/>
            <p:cNvSpPr/>
            <p:nvPr/>
          </p:nvSpPr>
          <p:spPr bwMode="auto">
            <a:xfrm>
              <a:off x="3098801" y="3494088"/>
              <a:ext cx="306388" cy="939800"/>
            </a:xfrm>
            <a:custGeom>
              <a:gdLst>
                <a:gd fmla="*/ 371 w 371" name="T0"/>
                <a:gd fmla="*/ 34 h 1135" name="T1"/>
                <a:gd fmla="*/ 371 w 371" name="T2"/>
                <a:gd fmla="*/ 1102 h 1135" name="T3"/>
                <a:gd fmla="*/ 338 w 371" name="T4"/>
                <a:gd fmla="*/ 1135 h 1135" name="T5"/>
                <a:gd fmla="*/ 33 w 371" name="T6"/>
                <a:gd fmla="*/ 1135 h 1135" name="T7"/>
                <a:gd fmla="*/ 0 w 371" name="T8"/>
                <a:gd fmla="*/ 1102 h 1135" name="T9"/>
                <a:gd fmla="*/ 0 w 371" name="T10"/>
                <a:gd fmla="*/ 34 h 1135" name="T11"/>
                <a:gd fmla="*/ 33 w 371" name="T12"/>
                <a:gd fmla="*/ 0 h 1135" name="T13"/>
                <a:gd fmla="*/ 338 w 371" name="T14"/>
                <a:gd fmla="*/ 0 h 1135" name="T15"/>
                <a:gd fmla="*/ 371 w 371"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82" name="TextBox 101"/>
            <p:cNvSpPr txBox="1"/>
            <p:nvPr/>
          </p:nvSpPr>
          <p:spPr>
            <a:xfrm>
              <a:off x="2978061" y="3554681"/>
              <a:ext cx="457319" cy="657998"/>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综合部</a:t>
              </a:r>
            </a:p>
          </p:txBody>
        </p:sp>
      </p:grpSp>
      <p:grpSp>
        <p:nvGrpSpPr>
          <p:cNvPr id="83" name="组合 82"/>
          <p:cNvGrpSpPr/>
          <p:nvPr/>
        </p:nvGrpSpPr>
        <p:grpSpPr>
          <a:xfrm>
            <a:off x="2345827" y="3444937"/>
            <a:ext cx="346249" cy="704666"/>
            <a:chOff x="3426635" y="3494088"/>
            <a:chExt cx="461785" cy="939800"/>
          </a:xfrm>
          <a:solidFill>
            <a:schemeClr val="bg1">
              <a:lumMod val="85000"/>
            </a:schemeClr>
          </a:solidFill>
        </p:grpSpPr>
        <p:sp>
          <p:nvSpPr>
            <p:cNvPr id="84" name="Freeform 86"/>
            <p:cNvSpPr/>
            <p:nvPr/>
          </p:nvSpPr>
          <p:spPr bwMode="auto">
            <a:xfrm>
              <a:off x="3524251" y="3494088"/>
              <a:ext cx="307974"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85" name="TextBox 104"/>
            <p:cNvSpPr txBox="1"/>
            <p:nvPr/>
          </p:nvSpPr>
          <p:spPr>
            <a:xfrm>
              <a:off x="3426635" y="3554681"/>
              <a:ext cx="457319" cy="657006"/>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财务部</a:t>
              </a:r>
            </a:p>
          </p:txBody>
        </p:sp>
      </p:grpSp>
      <p:grpSp>
        <p:nvGrpSpPr>
          <p:cNvPr id="86" name="组合 85"/>
          <p:cNvGrpSpPr/>
          <p:nvPr/>
        </p:nvGrpSpPr>
        <p:grpSpPr>
          <a:xfrm>
            <a:off x="3359530" y="3591345"/>
            <a:ext cx="346249" cy="704666"/>
            <a:chOff x="4778583" y="3689350"/>
            <a:chExt cx="461784" cy="939800"/>
          </a:xfrm>
          <a:solidFill>
            <a:schemeClr val="bg1">
              <a:lumMod val="85000"/>
            </a:schemeClr>
          </a:solidFill>
        </p:grpSpPr>
        <p:sp>
          <p:nvSpPr>
            <p:cNvPr id="87" name="Freeform 91"/>
            <p:cNvSpPr/>
            <p:nvPr/>
          </p:nvSpPr>
          <p:spPr bwMode="auto">
            <a:xfrm>
              <a:off x="4886325" y="3689350"/>
              <a:ext cx="307975" cy="939800"/>
            </a:xfrm>
            <a:custGeom>
              <a:gdLst>
                <a:gd fmla="*/ 372 w 372" name="T0"/>
                <a:gd fmla="*/ 33 h 1135" name="T1"/>
                <a:gd fmla="*/ 372 w 372" name="T2"/>
                <a:gd fmla="*/ 1101 h 1135" name="T3"/>
                <a:gd fmla="*/ 338 w 372" name="T4"/>
                <a:gd fmla="*/ 1135 h 1135" name="T5"/>
                <a:gd fmla="*/ 33 w 372" name="T6"/>
                <a:gd fmla="*/ 1135 h 1135" name="T7"/>
                <a:gd fmla="*/ 0 w 372" name="T8"/>
                <a:gd fmla="*/ 1101 h 1135" name="T9"/>
                <a:gd fmla="*/ 0 w 372" name="T10"/>
                <a:gd fmla="*/ 33 h 1135" name="T11"/>
                <a:gd fmla="*/ 33 w 372" name="T12"/>
                <a:gd fmla="*/ 0 h 1135" name="T13"/>
                <a:gd fmla="*/ 338 w 372" name="T14"/>
                <a:gd fmla="*/ 0 h 1135" name="T15"/>
                <a:gd fmla="*/ 372 w 372"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88" name="TextBox 107"/>
            <p:cNvSpPr txBox="1"/>
            <p:nvPr/>
          </p:nvSpPr>
          <p:spPr>
            <a:xfrm>
              <a:off x="4778584" y="3744463"/>
              <a:ext cx="457318" cy="646254"/>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研发部</a:t>
              </a:r>
            </a:p>
          </p:txBody>
        </p:sp>
      </p:grpSp>
      <p:grpSp>
        <p:nvGrpSpPr>
          <p:cNvPr id="89" name="组合 88"/>
          <p:cNvGrpSpPr/>
          <p:nvPr/>
        </p:nvGrpSpPr>
        <p:grpSpPr>
          <a:xfrm>
            <a:off x="5220072" y="3591345"/>
            <a:ext cx="346249" cy="704666"/>
            <a:chOff x="7259964" y="3689350"/>
            <a:chExt cx="461785" cy="939800"/>
          </a:xfrm>
          <a:solidFill>
            <a:schemeClr val="bg1">
              <a:lumMod val="85000"/>
            </a:schemeClr>
          </a:solidFill>
        </p:grpSpPr>
        <p:sp>
          <p:nvSpPr>
            <p:cNvPr id="90" name="Freeform 92"/>
            <p:cNvSpPr/>
            <p:nvPr/>
          </p:nvSpPr>
          <p:spPr bwMode="auto">
            <a:xfrm>
              <a:off x="7342188" y="3689350"/>
              <a:ext cx="307975" cy="939800"/>
            </a:xfrm>
            <a:custGeom>
              <a:gdLst>
                <a:gd fmla="*/ 371 w 371" name="T0"/>
                <a:gd fmla="*/ 33 h 1135" name="T1"/>
                <a:gd fmla="*/ 371 w 371" name="T2"/>
                <a:gd fmla="*/ 1101 h 1135" name="T3"/>
                <a:gd fmla="*/ 338 w 371" name="T4"/>
                <a:gd fmla="*/ 1135 h 1135" name="T5"/>
                <a:gd fmla="*/ 33 w 371" name="T6"/>
                <a:gd fmla="*/ 1135 h 1135" name="T7"/>
                <a:gd fmla="*/ 0 w 371" name="T8"/>
                <a:gd fmla="*/ 1101 h 1135" name="T9"/>
                <a:gd fmla="*/ 0 w 371" name="T10"/>
                <a:gd fmla="*/ 33 h 1135" name="T11"/>
                <a:gd fmla="*/ 33 w 371" name="T12"/>
                <a:gd fmla="*/ 0 h 1135" name="T13"/>
                <a:gd fmla="*/ 338 w 371" name="T14"/>
                <a:gd fmla="*/ 0 h 1135" name="T15"/>
                <a:gd fmla="*/ 371 w 371"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endParaRPr altLang="en-US" lang="zh-CN" sz="1349">
                <a:solidFill>
                  <a:schemeClr val="bg2"/>
                </a:solidFill>
                <a:latin typeface="Arial"/>
                <a:ea typeface="微软雅黑"/>
                <a:sym typeface="Arial"/>
              </a:endParaRPr>
            </a:p>
          </p:txBody>
        </p:sp>
        <p:sp>
          <p:nvSpPr>
            <p:cNvPr id="91" name="TextBox 110"/>
            <p:cNvSpPr txBox="1"/>
            <p:nvPr/>
          </p:nvSpPr>
          <p:spPr>
            <a:xfrm>
              <a:off x="7259963" y="3744463"/>
              <a:ext cx="457319" cy="837011"/>
            </a:xfrm>
            <a:prstGeom prst="rect">
              <a:avLst/>
            </a:prstGeom>
            <a:noFill/>
          </p:spPr>
          <p:txBody>
            <a:bodyPr rtlCol="0" vert="eaVert" wrap="none">
              <a:spAutoFit/>
            </a:bodyPr>
            <a:lstStyle/>
            <a:p>
              <a:r>
                <a:rPr altLang="en-US" lang="zh-CN" sz="1050">
                  <a:solidFill>
                    <a:schemeClr val="bg2"/>
                  </a:solidFill>
                  <a:latin typeface="Arial"/>
                  <a:ea typeface="微软雅黑"/>
                  <a:sym typeface="Arial"/>
                </a:rPr>
                <a:t>售后中心</a:t>
              </a:r>
            </a:p>
          </p:txBody>
        </p:sp>
      </p:grpSp>
      <p:grpSp>
        <p:nvGrpSpPr>
          <p:cNvPr id="92" name="组合 91"/>
          <p:cNvGrpSpPr/>
          <p:nvPr/>
        </p:nvGrpSpPr>
        <p:grpSpPr>
          <a:xfrm>
            <a:off x="6372200" y="3571677"/>
            <a:ext cx="346249" cy="904295"/>
            <a:chOff x="8796536" y="3663121"/>
            <a:chExt cx="461785" cy="997780"/>
          </a:xfrm>
          <a:solidFill>
            <a:schemeClr val="bg1">
              <a:lumMod val="85000"/>
            </a:schemeClr>
          </a:solidFill>
        </p:grpSpPr>
        <p:sp>
          <p:nvSpPr>
            <p:cNvPr id="93" name="Freeform 93"/>
            <p:cNvSpPr/>
            <p:nvPr/>
          </p:nvSpPr>
          <p:spPr bwMode="auto">
            <a:xfrm>
              <a:off x="8873441" y="3690938"/>
              <a:ext cx="307974"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pPr algn="ctr"/>
              <a:endParaRPr altLang="en-US" lang="zh-CN" sz="1349">
                <a:solidFill>
                  <a:schemeClr val="bg2"/>
                </a:solidFill>
                <a:latin typeface="Arial"/>
                <a:ea typeface="Arial"/>
                <a:sym typeface="Arial"/>
              </a:endParaRPr>
            </a:p>
          </p:txBody>
        </p:sp>
        <p:sp>
          <p:nvSpPr>
            <p:cNvPr id="94" name="TextBox 113"/>
            <p:cNvSpPr txBox="1"/>
            <p:nvPr/>
          </p:nvSpPr>
          <p:spPr>
            <a:xfrm>
              <a:off x="8798769" y="3663121"/>
              <a:ext cx="457319" cy="878633"/>
            </a:xfrm>
            <a:prstGeom prst="rect">
              <a:avLst/>
            </a:prstGeom>
            <a:noFill/>
            <a:ln>
              <a:noFill/>
            </a:ln>
          </p:spPr>
          <p:txBody>
            <a:bodyPr rtlCol="0" vert="eaVert" wrap="square">
              <a:spAutoFit/>
            </a:bodyPr>
            <a:lstStyle/>
            <a:p>
              <a:pPr algn="ctr"/>
              <a:r>
                <a:rPr altLang="en-US" lang="zh-CN" sz="1050">
                  <a:solidFill>
                    <a:schemeClr val="bg2"/>
                  </a:solidFill>
                  <a:latin typeface="Arial"/>
                  <a:ea typeface="微软雅黑"/>
                  <a:sym typeface="Arial"/>
                </a:rPr>
                <a:t>硬件测试部</a:t>
              </a:r>
            </a:p>
          </p:txBody>
        </p:sp>
      </p:grpSp>
      <p:grpSp>
        <p:nvGrpSpPr>
          <p:cNvPr id="95" name="组合 94"/>
          <p:cNvGrpSpPr/>
          <p:nvPr/>
        </p:nvGrpSpPr>
        <p:grpSpPr>
          <a:xfrm>
            <a:off x="6850125" y="3571677"/>
            <a:ext cx="346249" cy="904295"/>
            <a:chOff x="9436846" y="3663121"/>
            <a:chExt cx="461785" cy="997780"/>
          </a:xfrm>
          <a:solidFill>
            <a:schemeClr val="bg1">
              <a:lumMod val="85000"/>
            </a:schemeClr>
          </a:solidFill>
        </p:grpSpPr>
        <p:sp>
          <p:nvSpPr>
            <p:cNvPr id="96" name="Freeform 94"/>
            <p:cNvSpPr/>
            <p:nvPr/>
          </p:nvSpPr>
          <p:spPr bwMode="auto">
            <a:xfrm>
              <a:off x="9545638"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pPr algn="ctr"/>
              <a:endParaRPr altLang="en-US" lang="zh-CN" sz="1349">
                <a:solidFill>
                  <a:schemeClr val="bg2"/>
                </a:solidFill>
                <a:latin typeface="Arial"/>
                <a:ea typeface="微软雅黑"/>
                <a:sym typeface="Arial"/>
              </a:endParaRPr>
            </a:p>
          </p:txBody>
        </p:sp>
        <p:sp>
          <p:nvSpPr>
            <p:cNvPr id="97" name="TextBox 116"/>
            <p:cNvSpPr txBox="1"/>
            <p:nvPr/>
          </p:nvSpPr>
          <p:spPr>
            <a:xfrm>
              <a:off x="9439079" y="3663121"/>
              <a:ext cx="457319" cy="878633"/>
            </a:xfrm>
            <a:prstGeom prst="rect">
              <a:avLst/>
            </a:prstGeom>
            <a:noFill/>
          </p:spPr>
          <p:txBody>
            <a:bodyPr rtlCol="0" vert="eaVert" wrap="square">
              <a:spAutoFit/>
            </a:bodyPr>
            <a:lstStyle/>
            <a:p>
              <a:pPr algn="ctr"/>
              <a:r>
                <a:rPr altLang="en-US" lang="zh-CN" sz="1050">
                  <a:solidFill>
                    <a:schemeClr val="bg2"/>
                  </a:solidFill>
                  <a:latin typeface="Arial"/>
                  <a:ea typeface="微软雅黑"/>
                  <a:sym typeface="Arial"/>
                </a:rPr>
                <a:t>工程监督部</a:t>
              </a:r>
            </a:p>
          </p:txBody>
        </p:sp>
      </p:grpSp>
      <p:grpSp>
        <p:nvGrpSpPr>
          <p:cNvPr id="98" name="组合 97"/>
          <p:cNvGrpSpPr/>
          <p:nvPr/>
        </p:nvGrpSpPr>
        <p:grpSpPr>
          <a:xfrm>
            <a:off x="7336393" y="3571677"/>
            <a:ext cx="346249" cy="904295"/>
            <a:chOff x="10082464" y="3663121"/>
            <a:chExt cx="461785" cy="997780"/>
          </a:xfrm>
          <a:solidFill>
            <a:schemeClr val="bg1">
              <a:lumMod val="85000"/>
            </a:schemeClr>
          </a:solidFill>
        </p:grpSpPr>
        <p:sp>
          <p:nvSpPr>
            <p:cNvPr id="99" name="Freeform 95"/>
            <p:cNvSpPr/>
            <p:nvPr/>
          </p:nvSpPr>
          <p:spPr bwMode="auto">
            <a:xfrm>
              <a:off x="10190163" y="3690938"/>
              <a:ext cx="307975" cy="969963"/>
            </a:xfrm>
            <a:custGeom>
              <a:gdLst>
                <a:gd fmla="*/ 372 w 372" name="T0"/>
                <a:gd fmla="*/ 34 h 1172" name="T1"/>
                <a:gd fmla="*/ 372 w 372" name="T2"/>
                <a:gd fmla="*/ 1139 h 1172" name="T3"/>
                <a:gd fmla="*/ 338 w 372" name="T4"/>
                <a:gd fmla="*/ 1172 h 1172" name="T5"/>
                <a:gd fmla="*/ 34 w 372" name="T6"/>
                <a:gd fmla="*/ 1172 h 1172" name="T7"/>
                <a:gd fmla="*/ 0 w 372" name="T8"/>
                <a:gd fmla="*/ 1139 h 1172" name="T9"/>
                <a:gd fmla="*/ 0 w 372" name="T10"/>
                <a:gd fmla="*/ 34 h 1172" name="T11"/>
                <a:gd fmla="*/ 34 w 372" name="T12"/>
                <a:gd fmla="*/ 0 h 1172" name="T13"/>
                <a:gd fmla="*/ 338 w 372" name="T14"/>
                <a:gd fmla="*/ 0 h 1172" name="T15"/>
                <a:gd fmla="*/ 372 w 372"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accent2"/>
            </a:solidFill>
            <a:ln>
              <a:noFill/>
            </a:ln>
          </p:spPr>
          <p:txBody>
            <a:bodyPr anchor="t" anchorCtr="0" bIns="34281" compatLnSpc="1" lIns="68562" numCol="1" rIns="68562" tIns="34281" vert="horz" wrap="square">
              <a:prstTxWarp prst="textNoShape">
                <a:avLst/>
              </a:prstTxWarp>
            </a:bodyPr>
            <a:lstStyle/>
            <a:p>
              <a:pPr algn="ctr"/>
              <a:endParaRPr altLang="en-US" lang="zh-CN" sz="1349">
                <a:solidFill>
                  <a:schemeClr val="bg2"/>
                </a:solidFill>
                <a:latin typeface="Arial"/>
                <a:ea typeface="微软雅黑"/>
                <a:sym typeface="Arial"/>
              </a:endParaRPr>
            </a:p>
          </p:txBody>
        </p:sp>
        <p:sp>
          <p:nvSpPr>
            <p:cNvPr id="100" name="TextBox 119"/>
            <p:cNvSpPr txBox="1"/>
            <p:nvPr/>
          </p:nvSpPr>
          <p:spPr>
            <a:xfrm>
              <a:off x="10084697" y="3663121"/>
              <a:ext cx="457319" cy="883004"/>
            </a:xfrm>
            <a:prstGeom prst="rect">
              <a:avLst/>
            </a:prstGeom>
            <a:noFill/>
          </p:spPr>
          <p:txBody>
            <a:bodyPr rtlCol="0" vert="eaVert" wrap="square">
              <a:spAutoFit/>
            </a:bodyPr>
            <a:lstStyle/>
            <a:p>
              <a:pPr algn="ctr"/>
              <a:r>
                <a:rPr altLang="en-US" lang="zh-CN" sz="1050">
                  <a:solidFill>
                    <a:schemeClr val="bg2"/>
                  </a:solidFill>
                  <a:latin typeface="Arial"/>
                  <a:ea typeface="微软雅黑"/>
                  <a:sym typeface="Arial"/>
                </a:rPr>
                <a:t>客服事业部</a:t>
              </a:r>
            </a:p>
          </p:txBody>
        </p:sp>
      </p:grpSp>
    </p:spTree>
    <p:extLst>
      <p:ext uri="{BB962C8B-B14F-4D97-AF65-F5344CB8AC3E}">
        <p14:creationId val="314748351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31"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 calcmode="lin" valueType="num">
                                      <p:cBhvr>
                                        <p:cTn dur="500" fill="hold" id="33"/>
                                        <p:tgtEl>
                                          <p:spTgt spid="43"/>
                                        </p:tgtEl>
                                        <p:attrNameLst>
                                          <p:attrName>style.rotation</p:attrName>
                                        </p:attrNameLst>
                                      </p:cBhvr>
                                      <p:tavLst>
                                        <p:tav tm="0">
                                          <p:val>
                                            <p:fltVal val="90"/>
                                          </p:val>
                                        </p:tav>
                                        <p:tav tm="100000">
                                          <p:val>
                                            <p:fltVal val="0"/>
                                          </p:val>
                                        </p:tav>
                                      </p:tavLst>
                                    </p:anim>
                                    <p:animEffect filter="fade" transition="in">
                                      <p:cBhvr>
                                        <p:cTn dur="500" id="34"/>
                                        <p:tgtEl>
                                          <p:spTgt spid="43"/>
                                        </p:tgtEl>
                                      </p:cBhvr>
                                    </p:animEffect>
                                  </p:childTnLst>
                                </p:cTn>
                              </p:par>
                            </p:childTnLst>
                          </p:cTn>
                        </p:par>
                        <p:par>
                          <p:cTn fill="hold" id="35" nodeType="afterGroup">
                            <p:stCondLst>
                              <p:cond delay="3000"/>
                            </p:stCondLst>
                            <p:childTnLst>
                              <p:par>
                                <p:cTn fill="hold" grpId="0" id="36" nodeType="afterEffect" presetClass="entr" presetID="22" presetSubtype="1">
                                  <p:stCondLst>
                                    <p:cond delay="0"/>
                                  </p:stCondLst>
                                  <p:childTnLst>
                                    <p:set>
                                      <p:cBhvr>
                                        <p:cTn dur="1" fill="hold" id="37">
                                          <p:stCondLst>
                                            <p:cond delay="0"/>
                                          </p:stCondLst>
                                        </p:cTn>
                                        <p:tgtEl>
                                          <p:spTgt spid="19"/>
                                        </p:tgtEl>
                                        <p:attrNameLst>
                                          <p:attrName>style.visibility</p:attrName>
                                        </p:attrNameLst>
                                      </p:cBhvr>
                                      <p:to>
                                        <p:strVal val="visible"/>
                                      </p:to>
                                    </p:set>
                                    <p:animEffect filter="wipe(up)" transition="in">
                                      <p:cBhvr>
                                        <p:cTn dur="500" id="38"/>
                                        <p:tgtEl>
                                          <p:spTgt spid="19"/>
                                        </p:tgtEl>
                                      </p:cBhvr>
                                    </p:animEffect>
                                  </p:childTnLst>
                                </p:cTn>
                              </p:par>
                            </p:childTnLst>
                          </p:cTn>
                        </p:par>
                        <p:par>
                          <p:cTn fill="hold" id="39" nodeType="afterGroup">
                            <p:stCondLst>
                              <p:cond delay="3500"/>
                            </p:stCondLst>
                            <p:childTnLst>
                              <p:par>
                                <p:cTn fill="hold" grpId="0" id="40" nodeType="afterEffect" presetClass="entr" presetID="16" presetSubtype="37">
                                  <p:stCondLst>
                                    <p:cond delay="0"/>
                                  </p:stCondLst>
                                  <p:childTnLst>
                                    <p:set>
                                      <p:cBhvr>
                                        <p:cTn dur="1" fill="hold" id="41">
                                          <p:stCondLst>
                                            <p:cond delay="0"/>
                                          </p:stCondLst>
                                        </p:cTn>
                                        <p:tgtEl>
                                          <p:spTgt spid="42"/>
                                        </p:tgtEl>
                                        <p:attrNameLst>
                                          <p:attrName>style.visibility</p:attrName>
                                        </p:attrNameLst>
                                      </p:cBhvr>
                                      <p:to>
                                        <p:strVal val="visible"/>
                                      </p:to>
                                    </p:set>
                                    <p:animEffect filter="barn(outVertical)" transition="in">
                                      <p:cBhvr>
                                        <p:cTn dur="500" id="42"/>
                                        <p:tgtEl>
                                          <p:spTgt spid="42"/>
                                        </p:tgtEl>
                                      </p:cBhvr>
                                    </p:animEffect>
                                  </p:childTnLst>
                                </p:cTn>
                              </p:par>
                              <p:par>
                                <p:cTn fill="hold" id="43" nodeType="withEffect" presetClass="entr" presetID="42" presetSubtype="0">
                                  <p:stCondLst>
                                    <p:cond delay="0"/>
                                  </p:stCondLst>
                                  <p:childTnLst>
                                    <p:set>
                                      <p:cBhvr>
                                        <p:cTn dur="1" fill="hold" id="44">
                                          <p:stCondLst>
                                            <p:cond delay="0"/>
                                          </p:stCondLst>
                                        </p:cTn>
                                        <p:tgtEl>
                                          <p:spTgt spid="58"/>
                                        </p:tgtEl>
                                        <p:attrNameLst>
                                          <p:attrName>style.visibility</p:attrName>
                                        </p:attrNameLst>
                                      </p:cBhvr>
                                      <p:to>
                                        <p:strVal val="visible"/>
                                      </p:to>
                                    </p:set>
                                    <p:animEffect filter="fade" transition="in">
                                      <p:cBhvr>
                                        <p:cTn dur="500" id="45"/>
                                        <p:tgtEl>
                                          <p:spTgt spid="58"/>
                                        </p:tgtEl>
                                      </p:cBhvr>
                                    </p:animEffect>
                                    <p:anim calcmode="lin" valueType="num">
                                      <p:cBhvr>
                                        <p:cTn dur="500" fill="hold" id="46"/>
                                        <p:tgtEl>
                                          <p:spTgt spid="58"/>
                                        </p:tgtEl>
                                        <p:attrNameLst>
                                          <p:attrName>ppt_x</p:attrName>
                                        </p:attrNameLst>
                                      </p:cBhvr>
                                      <p:tavLst>
                                        <p:tav tm="0">
                                          <p:val>
                                            <p:strVal val="#ppt_x"/>
                                          </p:val>
                                        </p:tav>
                                        <p:tav tm="100000">
                                          <p:val>
                                            <p:strVal val="#ppt_x"/>
                                          </p:val>
                                        </p:tav>
                                      </p:tavLst>
                                    </p:anim>
                                    <p:anim calcmode="lin" valueType="num">
                                      <p:cBhvr>
                                        <p:cTn dur="500" fill="hold" id="47"/>
                                        <p:tgtEl>
                                          <p:spTgt spid="5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id="49" nodeType="afterEffect" presetClass="entr" presetID="2" presetSubtype="8">
                                  <p:stCondLst>
                                    <p:cond delay="0"/>
                                  </p:stCondLst>
                                  <p:childTnLst>
                                    <p:set>
                                      <p:cBhvr>
                                        <p:cTn dur="1" fill="hold" id="50">
                                          <p:stCondLst>
                                            <p:cond delay="0"/>
                                          </p:stCondLst>
                                        </p:cTn>
                                        <p:tgtEl>
                                          <p:spTgt spid="47"/>
                                        </p:tgtEl>
                                        <p:attrNameLst>
                                          <p:attrName>style.visibility</p:attrName>
                                        </p:attrNameLst>
                                      </p:cBhvr>
                                      <p:to>
                                        <p:strVal val="visible"/>
                                      </p:to>
                                    </p:set>
                                    <p:anim calcmode="lin" valueType="num">
                                      <p:cBhvr additive="base">
                                        <p:cTn dur="500" fill="hold" id="51"/>
                                        <p:tgtEl>
                                          <p:spTgt spid="47"/>
                                        </p:tgtEl>
                                        <p:attrNameLst>
                                          <p:attrName>ppt_x</p:attrName>
                                        </p:attrNameLst>
                                      </p:cBhvr>
                                      <p:tavLst>
                                        <p:tav tm="0">
                                          <p:val>
                                            <p:strVal val="0-#ppt_w/2"/>
                                          </p:val>
                                        </p:tav>
                                        <p:tav tm="100000">
                                          <p:val>
                                            <p:strVal val="#ppt_x"/>
                                          </p:val>
                                        </p:tav>
                                      </p:tavLst>
                                    </p:anim>
                                    <p:anim calcmode="lin" valueType="num">
                                      <p:cBhvr additive="base">
                                        <p:cTn dur="500" fill="hold" id="52"/>
                                        <p:tgtEl>
                                          <p:spTgt spid="47"/>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0"/>
                                  </p:stCondLst>
                                  <p:childTnLst>
                                    <p:set>
                                      <p:cBhvr>
                                        <p:cTn dur="1" fill="hold" id="54">
                                          <p:stCondLst>
                                            <p:cond delay="0"/>
                                          </p:stCondLst>
                                        </p:cTn>
                                        <p:tgtEl>
                                          <p:spTgt spid="55"/>
                                        </p:tgtEl>
                                        <p:attrNameLst>
                                          <p:attrName>style.visibility</p:attrName>
                                        </p:attrNameLst>
                                      </p:cBhvr>
                                      <p:to>
                                        <p:strVal val="visible"/>
                                      </p:to>
                                    </p:set>
                                    <p:anim calcmode="lin" valueType="num">
                                      <p:cBhvr additive="base">
                                        <p:cTn dur="500" fill="hold" id="55"/>
                                        <p:tgtEl>
                                          <p:spTgt spid="55"/>
                                        </p:tgtEl>
                                        <p:attrNameLst>
                                          <p:attrName>ppt_x</p:attrName>
                                        </p:attrNameLst>
                                      </p:cBhvr>
                                      <p:tavLst>
                                        <p:tav tm="0">
                                          <p:val>
                                            <p:strVal val="1+#ppt_w/2"/>
                                          </p:val>
                                        </p:tav>
                                        <p:tav tm="100000">
                                          <p:val>
                                            <p:strVal val="#ppt_x"/>
                                          </p:val>
                                        </p:tav>
                                      </p:tavLst>
                                    </p:anim>
                                    <p:anim calcmode="lin" valueType="num">
                                      <p:cBhvr additive="base">
                                        <p:cTn dur="500" fill="hold" id="56"/>
                                        <p:tgtEl>
                                          <p:spTgt spid="55"/>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500"/>
                            </p:stCondLst>
                            <p:childTnLst>
                              <p:par>
                                <p:cTn fill="hold" grpId="0" id="58" nodeType="afterEffect" presetClass="entr" presetID="22" presetSubtype="1">
                                  <p:stCondLst>
                                    <p:cond delay="0"/>
                                  </p:stCondLst>
                                  <p:childTnLst>
                                    <p:set>
                                      <p:cBhvr>
                                        <p:cTn dur="1" fill="hold" id="59">
                                          <p:stCondLst>
                                            <p:cond delay="0"/>
                                          </p:stCondLst>
                                        </p:cTn>
                                        <p:tgtEl>
                                          <p:spTgt spid="20"/>
                                        </p:tgtEl>
                                        <p:attrNameLst>
                                          <p:attrName>style.visibility</p:attrName>
                                        </p:attrNameLst>
                                      </p:cBhvr>
                                      <p:to>
                                        <p:strVal val="visible"/>
                                      </p:to>
                                    </p:set>
                                    <p:animEffect filter="wipe(up)" transition="in">
                                      <p:cBhvr>
                                        <p:cTn dur="500" id="60"/>
                                        <p:tgtEl>
                                          <p:spTgt spid="20"/>
                                        </p:tgtEl>
                                      </p:cBhvr>
                                    </p:animEffect>
                                  </p:childTnLst>
                                </p:cTn>
                              </p:par>
                            </p:childTnLst>
                          </p:cTn>
                        </p:par>
                        <p:par>
                          <p:cTn fill="hold" id="61" nodeType="afterGroup">
                            <p:stCondLst>
                              <p:cond delay="5000"/>
                            </p:stCondLst>
                            <p:childTnLst>
                              <p:par>
                                <p:cTn fill="hold" id="62" nodeType="afterEffect" presetClass="entr" presetID="22" presetSubtype="1">
                                  <p:stCondLst>
                                    <p:cond delay="0"/>
                                  </p:stCondLst>
                                  <p:childTnLst>
                                    <p:set>
                                      <p:cBhvr>
                                        <p:cTn dur="1" fill="hold" id="63">
                                          <p:stCondLst>
                                            <p:cond delay="0"/>
                                          </p:stCondLst>
                                        </p:cTn>
                                        <p:tgtEl>
                                          <p:spTgt spid="21"/>
                                        </p:tgtEl>
                                        <p:attrNameLst>
                                          <p:attrName>style.visibility</p:attrName>
                                        </p:attrNameLst>
                                      </p:cBhvr>
                                      <p:to>
                                        <p:strVal val="visible"/>
                                      </p:to>
                                    </p:set>
                                    <p:animEffect filter="wipe(up)" transition="in">
                                      <p:cBhvr>
                                        <p:cTn dur="500" id="64"/>
                                        <p:tgtEl>
                                          <p:spTgt spid="21"/>
                                        </p:tgtEl>
                                      </p:cBhvr>
                                    </p:animEffect>
                                  </p:childTnLst>
                                </p:cTn>
                              </p:par>
                            </p:childTnLst>
                          </p:cTn>
                        </p:par>
                        <p:par>
                          <p:cTn fill="hold" id="65" nodeType="afterGroup">
                            <p:stCondLst>
                              <p:cond delay="5500"/>
                            </p:stCondLst>
                            <p:childTnLst>
                              <p:par>
                                <p:cTn fill="hold" id="66" nodeType="afterEffect" presetClass="entr" presetID="42" presetSubtype="0">
                                  <p:stCondLst>
                                    <p:cond delay="0"/>
                                  </p:stCondLst>
                                  <p:childTnLst>
                                    <p:set>
                                      <p:cBhvr>
                                        <p:cTn dur="1" fill="hold" id="67">
                                          <p:stCondLst>
                                            <p:cond delay="0"/>
                                          </p:stCondLst>
                                        </p:cTn>
                                        <p:tgtEl>
                                          <p:spTgt spid="61"/>
                                        </p:tgtEl>
                                        <p:attrNameLst>
                                          <p:attrName>style.visibility</p:attrName>
                                        </p:attrNameLst>
                                      </p:cBhvr>
                                      <p:to>
                                        <p:strVal val="visible"/>
                                      </p:to>
                                    </p:set>
                                    <p:animEffect filter="fade" transition="in">
                                      <p:cBhvr>
                                        <p:cTn dur="500" id="68"/>
                                        <p:tgtEl>
                                          <p:spTgt spid="61"/>
                                        </p:tgtEl>
                                      </p:cBhvr>
                                    </p:animEffect>
                                    <p:anim calcmode="lin" valueType="num">
                                      <p:cBhvr>
                                        <p:cTn dur="500" fill="hold" id="69"/>
                                        <p:tgtEl>
                                          <p:spTgt spid="61"/>
                                        </p:tgtEl>
                                        <p:attrNameLst>
                                          <p:attrName>ppt_x</p:attrName>
                                        </p:attrNameLst>
                                      </p:cBhvr>
                                      <p:tavLst>
                                        <p:tav tm="0">
                                          <p:val>
                                            <p:strVal val="#ppt_x"/>
                                          </p:val>
                                        </p:tav>
                                        <p:tav tm="100000">
                                          <p:val>
                                            <p:strVal val="#ppt_x"/>
                                          </p:val>
                                        </p:tav>
                                      </p:tavLst>
                                    </p:anim>
                                    <p:anim calcmode="lin" valueType="num">
                                      <p:cBhvr>
                                        <p:cTn dur="500" fill="hold" id="70"/>
                                        <p:tgtEl>
                                          <p:spTgt spid="61"/>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100"/>
                                  </p:stCondLst>
                                  <p:childTnLst>
                                    <p:set>
                                      <p:cBhvr>
                                        <p:cTn dur="1" fill="hold" id="72">
                                          <p:stCondLst>
                                            <p:cond delay="0"/>
                                          </p:stCondLst>
                                        </p:cTn>
                                        <p:tgtEl>
                                          <p:spTgt spid="64"/>
                                        </p:tgtEl>
                                        <p:attrNameLst>
                                          <p:attrName>style.visibility</p:attrName>
                                        </p:attrNameLst>
                                      </p:cBhvr>
                                      <p:to>
                                        <p:strVal val="visible"/>
                                      </p:to>
                                    </p:set>
                                    <p:animEffect filter="fade" transition="in">
                                      <p:cBhvr>
                                        <p:cTn dur="500" id="73"/>
                                        <p:tgtEl>
                                          <p:spTgt spid="64"/>
                                        </p:tgtEl>
                                      </p:cBhvr>
                                    </p:animEffect>
                                    <p:anim calcmode="lin" valueType="num">
                                      <p:cBhvr>
                                        <p:cTn dur="500" fill="hold" id="74"/>
                                        <p:tgtEl>
                                          <p:spTgt spid="64"/>
                                        </p:tgtEl>
                                        <p:attrNameLst>
                                          <p:attrName>ppt_x</p:attrName>
                                        </p:attrNameLst>
                                      </p:cBhvr>
                                      <p:tavLst>
                                        <p:tav tm="0">
                                          <p:val>
                                            <p:strVal val="#ppt_x"/>
                                          </p:val>
                                        </p:tav>
                                        <p:tav tm="100000">
                                          <p:val>
                                            <p:strVal val="#ppt_x"/>
                                          </p:val>
                                        </p:tav>
                                      </p:tavLst>
                                    </p:anim>
                                    <p:anim calcmode="lin" valueType="num">
                                      <p:cBhvr>
                                        <p:cTn dur="500" fill="hold" id="75"/>
                                        <p:tgtEl>
                                          <p:spTgt spid="64"/>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200"/>
                                  </p:stCondLst>
                                  <p:childTnLst>
                                    <p:set>
                                      <p:cBhvr>
                                        <p:cTn dur="1" fill="hold" id="77">
                                          <p:stCondLst>
                                            <p:cond delay="0"/>
                                          </p:stCondLst>
                                        </p:cTn>
                                        <p:tgtEl>
                                          <p:spTgt spid="67"/>
                                        </p:tgtEl>
                                        <p:attrNameLst>
                                          <p:attrName>style.visibility</p:attrName>
                                        </p:attrNameLst>
                                      </p:cBhvr>
                                      <p:to>
                                        <p:strVal val="visible"/>
                                      </p:to>
                                    </p:set>
                                    <p:animEffect filter="fade" transition="in">
                                      <p:cBhvr>
                                        <p:cTn dur="500" id="78"/>
                                        <p:tgtEl>
                                          <p:spTgt spid="67"/>
                                        </p:tgtEl>
                                      </p:cBhvr>
                                    </p:animEffect>
                                    <p:anim calcmode="lin" valueType="num">
                                      <p:cBhvr>
                                        <p:cTn dur="500" fill="hold" id="79"/>
                                        <p:tgtEl>
                                          <p:spTgt spid="67"/>
                                        </p:tgtEl>
                                        <p:attrNameLst>
                                          <p:attrName>ppt_x</p:attrName>
                                        </p:attrNameLst>
                                      </p:cBhvr>
                                      <p:tavLst>
                                        <p:tav tm="0">
                                          <p:val>
                                            <p:strVal val="#ppt_x"/>
                                          </p:val>
                                        </p:tav>
                                        <p:tav tm="100000">
                                          <p:val>
                                            <p:strVal val="#ppt_x"/>
                                          </p:val>
                                        </p:tav>
                                      </p:tavLst>
                                    </p:anim>
                                    <p:anim calcmode="lin" valueType="num">
                                      <p:cBhvr>
                                        <p:cTn dur="500" fill="hold" id="80"/>
                                        <p:tgtEl>
                                          <p:spTgt spid="67"/>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6200"/>
                            </p:stCondLst>
                            <p:childTnLst>
                              <p:par>
                                <p:cTn fill="hold" id="82" nodeType="afterEffect" presetClass="entr" presetID="42" presetSubtype="0">
                                  <p:stCondLst>
                                    <p:cond delay="0"/>
                                  </p:stCondLst>
                                  <p:childTnLst>
                                    <p:set>
                                      <p:cBhvr>
                                        <p:cTn dur="1" fill="hold" id="83">
                                          <p:stCondLst>
                                            <p:cond delay="0"/>
                                          </p:stCondLst>
                                        </p:cTn>
                                        <p:tgtEl>
                                          <p:spTgt spid="70"/>
                                        </p:tgtEl>
                                        <p:attrNameLst>
                                          <p:attrName>style.visibility</p:attrName>
                                        </p:attrNameLst>
                                      </p:cBhvr>
                                      <p:to>
                                        <p:strVal val="visible"/>
                                      </p:to>
                                    </p:set>
                                    <p:animEffect filter="fade" transition="in">
                                      <p:cBhvr>
                                        <p:cTn dur="400" id="84"/>
                                        <p:tgtEl>
                                          <p:spTgt spid="70"/>
                                        </p:tgtEl>
                                      </p:cBhvr>
                                    </p:animEffect>
                                    <p:anim calcmode="lin" valueType="num">
                                      <p:cBhvr>
                                        <p:cTn dur="400" fill="hold" id="85"/>
                                        <p:tgtEl>
                                          <p:spTgt spid="70"/>
                                        </p:tgtEl>
                                        <p:attrNameLst>
                                          <p:attrName>ppt_x</p:attrName>
                                        </p:attrNameLst>
                                      </p:cBhvr>
                                      <p:tavLst>
                                        <p:tav tm="0">
                                          <p:val>
                                            <p:strVal val="#ppt_x"/>
                                          </p:val>
                                        </p:tav>
                                        <p:tav tm="100000">
                                          <p:val>
                                            <p:strVal val="#ppt_x"/>
                                          </p:val>
                                        </p:tav>
                                      </p:tavLst>
                                    </p:anim>
                                    <p:anim calcmode="lin" valueType="num">
                                      <p:cBhvr>
                                        <p:cTn dur="400" fill="hold" id="86"/>
                                        <p:tgtEl>
                                          <p:spTgt spid="70"/>
                                        </p:tgtEl>
                                        <p:attrNameLst>
                                          <p:attrName>ppt_y</p:attrName>
                                        </p:attrNameLst>
                                      </p:cBhvr>
                                      <p:tavLst>
                                        <p:tav tm="0">
                                          <p:val>
                                            <p:strVal val="#ppt_y+.1"/>
                                          </p:val>
                                        </p:tav>
                                        <p:tav tm="100000">
                                          <p:val>
                                            <p:strVal val="#ppt_y"/>
                                          </p:val>
                                        </p:tav>
                                      </p:tavLst>
                                    </p:anim>
                                  </p:childTnLst>
                                </p:cTn>
                              </p:par>
                              <p:par>
                                <p:cTn fill="hold" id="87" nodeType="withEffect" presetClass="entr" presetID="42" presetSubtype="0">
                                  <p:stCondLst>
                                    <p:cond delay="100"/>
                                  </p:stCondLst>
                                  <p:childTnLst>
                                    <p:set>
                                      <p:cBhvr>
                                        <p:cTn dur="1" fill="hold" id="88">
                                          <p:stCondLst>
                                            <p:cond delay="0"/>
                                          </p:stCondLst>
                                        </p:cTn>
                                        <p:tgtEl>
                                          <p:spTgt spid="74"/>
                                        </p:tgtEl>
                                        <p:attrNameLst>
                                          <p:attrName>style.visibility</p:attrName>
                                        </p:attrNameLst>
                                      </p:cBhvr>
                                      <p:to>
                                        <p:strVal val="visible"/>
                                      </p:to>
                                    </p:set>
                                    <p:animEffect filter="fade" transition="in">
                                      <p:cBhvr>
                                        <p:cTn dur="400" id="89"/>
                                        <p:tgtEl>
                                          <p:spTgt spid="74"/>
                                        </p:tgtEl>
                                      </p:cBhvr>
                                    </p:animEffect>
                                    <p:anim calcmode="lin" valueType="num">
                                      <p:cBhvr>
                                        <p:cTn dur="400" fill="hold" id="90"/>
                                        <p:tgtEl>
                                          <p:spTgt spid="74"/>
                                        </p:tgtEl>
                                        <p:attrNameLst>
                                          <p:attrName>ppt_x</p:attrName>
                                        </p:attrNameLst>
                                      </p:cBhvr>
                                      <p:tavLst>
                                        <p:tav tm="0">
                                          <p:val>
                                            <p:strVal val="#ppt_x"/>
                                          </p:val>
                                        </p:tav>
                                        <p:tav tm="100000">
                                          <p:val>
                                            <p:strVal val="#ppt_x"/>
                                          </p:val>
                                        </p:tav>
                                      </p:tavLst>
                                    </p:anim>
                                    <p:anim calcmode="lin" valueType="num">
                                      <p:cBhvr>
                                        <p:cTn dur="400" fill="hold" id="91"/>
                                        <p:tgtEl>
                                          <p:spTgt spid="74"/>
                                        </p:tgtEl>
                                        <p:attrNameLst>
                                          <p:attrName>ppt_y</p:attrName>
                                        </p:attrNameLst>
                                      </p:cBhvr>
                                      <p:tavLst>
                                        <p:tav tm="0">
                                          <p:val>
                                            <p:strVal val="#ppt_y+.1"/>
                                          </p:val>
                                        </p:tav>
                                        <p:tav tm="100000">
                                          <p:val>
                                            <p:strVal val="#ppt_y"/>
                                          </p:val>
                                        </p:tav>
                                      </p:tavLst>
                                    </p:anim>
                                  </p:childTnLst>
                                </p:cTn>
                              </p:par>
                              <p:par>
                                <p:cTn fill="hold" id="92" nodeType="withEffect" presetClass="entr" presetID="42" presetSubtype="0">
                                  <p:stCondLst>
                                    <p:cond delay="200"/>
                                  </p:stCondLst>
                                  <p:childTnLst>
                                    <p:set>
                                      <p:cBhvr>
                                        <p:cTn dur="1" fill="hold" id="93">
                                          <p:stCondLst>
                                            <p:cond delay="0"/>
                                          </p:stCondLst>
                                        </p:cTn>
                                        <p:tgtEl>
                                          <p:spTgt spid="77"/>
                                        </p:tgtEl>
                                        <p:attrNameLst>
                                          <p:attrName>style.visibility</p:attrName>
                                        </p:attrNameLst>
                                      </p:cBhvr>
                                      <p:to>
                                        <p:strVal val="visible"/>
                                      </p:to>
                                    </p:set>
                                    <p:animEffect filter="fade" transition="in">
                                      <p:cBhvr>
                                        <p:cTn dur="400" id="94"/>
                                        <p:tgtEl>
                                          <p:spTgt spid="77"/>
                                        </p:tgtEl>
                                      </p:cBhvr>
                                    </p:animEffect>
                                    <p:anim calcmode="lin" valueType="num">
                                      <p:cBhvr>
                                        <p:cTn dur="400" fill="hold" id="95"/>
                                        <p:tgtEl>
                                          <p:spTgt spid="77"/>
                                        </p:tgtEl>
                                        <p:attrNameLst>
                                          <p:attrName>ppt_x</p:attrName>
                                        </p:attrNameLst>
                                      </p:cBhvr>
                                      <p:tavLst>
                                        <p:tav tm="0">
                                          <p:val>
                                            <p:strVal val="#ppt_x"/>
                                          </p:val>
                                        </p:tav>
                                        <p:tav tm="100000">
                                          <p:val>
                                            <p:strVal val="#ppt_x"/>
                                          </p:val>
                                        </p:tav>
                                      </p:tavLst>
                                    </p:anim>
                                    <p:anim calcmode="lin" valueType="num">
                                      <p:cBhvr>
                                        <p:cTn dur="400" fill="hold" id="96"/>
                                        <p:tgtEl>
                                          <p:spTgt spid="77"/>
                                        </p:tgtEl>
                                        <p:attrNameLst>
                                          <p:attrName>ppt_y</p:attrName>
                                        </p:attrNameLst>
                                      </p:cBhvr>
                                      <p:tavLst>
                                        <p:tav tm="0">
                                          <p:val>
                                            <p:strVal val="#ppt_y+.1"/>
                                          </p:val>
                                        </p:tav>
                                        <p:tav tm="100000">
                                          <p:val>
                                            <p:strVal val="#ppt_y"/>
                                          </p:val>
                                        </p:tav>
                                      </p:tavLst>
                                    </p:anim>
                                  </p:childTnLst>
                                </p:cTn>
                              </p:par>
                              <p:par>
                                <p:cTn fill="hold" id="97" nodeType="withEffect" presetClass="entr" presetID="42" presetSubtype="0">
                                  <p:stCondLst>
                                    <p:cond delay="300"/>
                                  </p:stCondLst>
                                  <p:childTnLst>
                                    <p:set>
                                      <p:cBhvr>
                                        <p:cTn dur="1" fill="hold" id="98">
                                          <p:stCondLst>
                                            <p:cond delay="0"/>
                                          </p:stCondLst>
                                        </p:cTn>
                                        <p:tgtEl>
                                          <p:spTgt spid="80"/>
                                        </p:tgtEl>
                                        <p:attrNameLst>
                                          <p:attrName>style.visibility</p:attrName>
                                        </p:attrNameLst>
                                      </p:cBhvr>
                                      <p:to>
                                        <p:strVal val="visible"/>
                                      </p:to>
                                    </p:set>
                                    <p:animEffect filter="fade" transition="in">
                                      <p:cBhvr>
                                        <p:cTn dur="400" id="99"/>
                                        <p:tgtEl>
                                          <p:spTgt spid="80"/>
                                        </p:tgtEl>
                                      </p:cBhvr>
                                    </p:animEffect>
                                    <p:anim calcmode="lin" valueType="num">
                                      <p:cBhvr>
                                        <p:cTn dur="400" fill="hold" id="100"/>
                                        <p:tgtEl>
                                          <p:spTgt spid="80"/>
                                        </p:tgtEl>
                                        <p:attrNameLst>
                                          <p:attrName>ppt_x</p:attrName>
                                        </p:attrNameLst>
                                      </p:cBhvr>
                                      <p:tavLst>
                                        <p:tav tm="0">
                                          <p:val>
                                            <p:strVal val="#ppt_x"/>
                                          </p:val>
                                        </p:tav>
                                        <p:tav tm="100000">
                                          <p:val>
                                            <p:strVal val="#ppt_x"/>
                                          </p:val>
                                        </p:tav>
                                      </p:tavLst>
                                    </p:anim>
                                    <p:anim calcmode="lin" valueType="num">
                                      <p:cBhvr>
                                        <p:cTn dur="400" fill="hold" id="101"/>
                                        <p:tgtEl>
                                          <p:spTgt spid="80"/>
                                        </p:tgtEl>
                                        <p:attrNameLst>
                                          <p:attrName>ppt_y</p:attrName>
                                        </p:attrNameLst>
                                      </p:cBhvr>
                                      <p:tavLst>
                                        <p:tav tm="0">
                                          <p:val>
                                            <p:strVal val="#ppt_y+.1"/>
                                          </p:val>
                                        </p:tav>
                                        <p:tav tm="100000">
                                          <p:val>
                                            <p:strVal val="#ppt_y"/>
                                          </p:val>
                                        </p:tav>
                                      </p:tavLst>
                                    </p:anim>
                                  </p:childTnLst>
                                </p:cTn>
                              </p:par>
                              <p:par>
                                <p:cTn fill="hold" id="102" nodeType="withEffect" presetClass="entr" presetID="42" presetSubtype="0">
                                  <p:stCondLst>
                                    <p:cond delay="400"/>
                                  </p:stCondLst>
                                  <p:childTnLst>
                                    <p:set>
                                      <p:cBhvr>
                                        <p:cTn dur="1" fill="hold" id="103">
                                          <p:stCondLst>
                                            <p:cond delay="0"/>
                                          </p:stCondLst>
                                        </p:cTn>
                                        <p:tgtEl>
                                          <p:spTgt spid="83"/>
                                        </p:tgtEl>
                                        <p:attrNameLst>
                                          <p:attrName>style.visibility</p:attrName>
                                        </p:attrNameLst>
                                      </p:cBhvr>
                                      <p:to>
                                        <p:strVal val="visible"/>
                                      </p:to>
                                    </p:set>
                                    <p:animEffect filter="fade" transition="in">
                                      <p:cBhvr>
                                        <p:cTn dur="400" id="104"/>
                                        <p:tgtEl>
                                          <p:spTgt spid="83"/>
                                        </p:tgtEl>
                                      </p:cBhvr>
                                    </p:animEffect>
                                    <p:anim calcmode="lin" valueType="num">
                                      <p:cBhvr>
                                        <p:cTn dur="400" fill="hold" id="105"/>
                                        <p:tgtEl>
                                          <p:spTgt spid="83"/>
                                        </p:tgtEl>
                                        <p:attrNameLst>
                                          <p:attrName>ppt_x</p:attrName>
                                        </p:attrNameLst>
                                      </p:cBhvr>
                                      <p:tavLst>
                                        <p:tav tm="0">
                                          <p:val>
                                            <p:strVal val="#ppt_x"/>
                                          </p:val>
                                        </p:tav>
                                        <p:tav tm="100000">
                                          <p:val>
                                            <p:strVal val="#ppt_x"/>
                                          </p:val>
                                        </p:tav>
                                      </p:tavLst>
                                    </p:anim>
                                    <p:anim calcmode="lin" valueType="num">
                                      <p:cBhvr>
                                        <p:cTn dur="400" fill="hold" id="106"/>
                                        <p:tgtEl>
                                          <p:spTgt spid="83"/>
                                        </p:tgtEl>
                                        <p:attrNameLst>
                                          <p:attrName>ppt_y</p:attrName>
                                        </p:attrNameLst>
                                      </p:cBhvr>
                                      <p:tavLst>
                                        <p:tav tm="0">
                                          <p:val>
                                            <p:strVal val="#ppt_y+.1"/>
                                          </p:val>
                                        </p:tav>
                                        <p:tav tm="100000">
                                          <p:val>
                                            <p:strVal val="#ppt_y"/>
                                          </p:val>
                                        </p:tav>
                                      </p:tavLst>
                                    </p:anim>
                                  </p:childTnLst>
                                </p:cTn>
                              </p:par>
                            </p:childTnLst>
                          </p:cTn>
                        </p:par>
                        <p:par>
                          <p:cTn fill="hold" id="107" nodeType="afterGroup">
                            <p:stCondLst>
                              <p:cond delay="7000"/>
                            </p:stCondLst>
                            <p:childTnLst>
                              <p:par>
                                <p:cTn fill="hold" id="108" nodeType="afterEffect" presetClass="entr" presetID="22" presetSubtype="1">
                                  <p:stCondLst>
                                    <p:cond delay="0"/>
                                  </p:stCondLst>
                                  <p:childTnLst>
                                    <p:set>
                                      <p:cBhvr>
                                        <p:cTn dur="1" fill="hold" id="109">
                                          <p:stCondLst>
                                            <p:cond delay="0"/>
                                          </p:stCondLst>
                                        </p:cTn>
                                        <p:tgtEl>
                                          <p:spTgt spid="29"/>
                                        </p:tgtEl>
                                        <p:attrNameLst>
                                          <p:attrName>style.visibility</p:attrName>
                                        </p:attrNameLst>
                                      </p:cBhvr>
                                      <p:to>
                                        <p:strVal val="visible"/>
                                      </p:to>
                                    </p:set>
                                    <p:animEffect filter="wipe(up)" transition="in">
                                      <p:cBhvr>
                                        <p:cTn dur="500" id="110"/>
                                        <p:tgtEl>
                                          <p:spTgt spid="29"/>
                                        </p:tgtEl>
                                      </p:cBhvr>
                                    </p:animEffect>
                                  </p:childTnLst>
                                </p:cTn>
                              </p:par>
                            </p:childTnLst>
                          </p:cTn>
                        </p:par>
                        <p:par>
                          <p:cTn fill="hold" id="111" nodeType="afterGroup">
                            <p:stCondLst>
                              <p:cond delay="7500"/>
                            </p:stCondLst>
                            <p:childTnLst>
                              <p:par>
                                <p:cTn fill="hold" id="112" nodeType="afterEffect" presetClass="entr" presetID="42" presetSubtype="0">
                                  <p:stCondLst>
                                    <p:cond delay="0"/>
                                  </p:stCondLst>
                                  <p:childTnLst>
                                    <p:set>
                                      <p:cBhvr>
                                        <p:cTn dur="1" fill="hold" id="113">
                                          <p:stCondLst>
                                            <p:cond delay="0"/>
                                          </p:stCondLst>
                                        </p:cTn>
                                        <p:tgtEl>
                                          <p:spTgt spid="86"/>
                                        </p:tgtEl>
                                        <p:attrNameLst>
                                          <p:attrName>style.visibility</p:attrName>
                                        </p:attrNameLst>
                                      </p:cBhvr>
                                      <p:to>
                                        <p:strVal val="visible"/>
                                      </p:to>
                                    </p:set>
                                    <p:animEffect filter="fade" transition="in">
                                      <p:cBhvr>
                                        <p:cTn dur="400" id="114"/>
                                        <p:tgtEl>
                                          <p:spTgt spid="86"/>
                                        </p:tgtEl>
                                      </p:cBhvr>
                                    </p:animEffect>
                                    <p:anim calcmode="lin" valueType="num">
                                      <p:cBhvr>
                                        <p:cTn dur="400" fill="hold" id="115"/>
                                        <p:tgtEl>
                                          <p:spTgt spid="86"/>
                                        </p:tgtEl>
                                        <p:attrNameLst>
                                          <p:attrName>ppt_x</p:attrName>
                                        </p:attrNameLst>
                                      </p:cBhvr>
                                      <p:tavLst>
                                        <p:tav tm="0">
                                          <p:val>
                                            <p:strVal val="#ppt_x"/>
                                          </p:val>
                                        </p:tav>
                                        <p:tav tm="100000">
                                          <p:val>
                                            <p:strVal val="#ppt_x"/>
                                          </p:val>
                                        </p:tav>
                                      </p:tavLst>
                                    </p:anim>
                                    <p:anim calcmode="lin" valueType="num">
                                      <p:cBhvr>
                                        <p:cTn dur="400" fill="hold" id="116"/>
                                        <p:tgtEl>
                                          <p:spTgt spid="86"/>
                                        </p:tgtEl>
                                        <p:attrNameLst>
                                          <p:attrName>ppt_y</p:attrName>
                                        </p:attrNameLst>
                                      </p:cBhvr>
                                      <p:tavLst>
                                        <p:tav tm="0">
                                          <p:val>
                                            <p:strVal val="#ppt_y+.1"/>
                                          </p:val>
                                        </p:tav>
                                        <p:tav tm="100000">
                                          <p:val>
                                            <p:strVal val="#ppt_y"/>
                                          </p:val>
                                        </p:tav>
                                      </p:tavLst>
                                    </p:anim>
                                  </p:childTnLst>
                                </p:cTn>
                              </p:par>
                              <p:par>
                                <p:cTn fill="hold" id="117" nodeType="withEffect" presetClass="entr" presetID="42" presetSubtype="0">
                                  <p:stCondLst>
                                    <p:cond delay="0"/>
                                  </p:stCondLst>
                                  <p:childTnLst>
                                    <p:set>
                                      <p:cBhvr>
                                        <p:cTn dur="1" fill="hold" id="118">
                                          <p:stCondLst>
                                            <p:cond delay="0"/>
                                          </p:stCondLst>
                                        </p:cTn>
                                        <p:tgtEl>
                                          <p:spTgt spid="89"/>
                                        </p:tgtEl>
                                        <p:attrNameLst>
                                          <p:attrName>style.visibility</p:attrName>
                                        </p:attrNameLst>
                                      </p:cBhvr>
                                      <p:to>
                                        <p:strVal val="visible"/>
                                      </p:to>
                                    </p:set>
                                    <p:animEffect filter="fade" transition="in">
                                      <p:cBhvr>
                                        <p:cTn dur="400" id="119"/>
                                        <p:tgtEl>
                                          <p:spTgt spid="89"/>
                                        </p:tgtEl>
                                      </p:cBhvr>
                                    </p:animEffect>
                                    <p:anim calcmode="lin" valueType="num">
                                      <p:cBhvr>
                                        <p:cTn dur="400" fill="hold" id="120"/>
                                        <p:tgtEl>
                                          <p:spTgt spid="89"/>
                                        </p:tgtEl>
                                        <p:attrNameLst>
                                          <p:attrName>ppt_x</p:attrName>
                                        </p:attrNameLst>
                                      </p:cBhvr>
                                      <p:tavLst>
                                        <p:tav tm="0">
                                          <p:val>
                                            <p:strVal val="#ppt_x"/>
                                          </p:val>
                                        </p:tav>
                                        <p:tav tm="100000">
                                          <p:val>
                                            <p:strVal val="#ppt_x"/>
                                          </p:val>
                                        </p:tav>
                                      </p:tavLst>
                                    </p:anim>
                                    <p:anim calcmode="lin" valueType="num">
                                      <p:cBhvr>
                                        <p:cTn dur="400" fill="hold" id="121"/>
                                        <p:tgtEl>
                                          <p:spTgt spid="89"/>
                                        </p:tgtEl>
                                        <p:attrNameLst>
                                          <p:attrName>ppt_y</p:attrName>
                                        </p:attrNameLst>
                                      </p:cBhvr>
                                      <p:tavLst>
                                        <p:tav tm="0">
                                          <p:val>
                                            <p:strVal val="#ppt_y+.1"/>
                                          </p:val>
                                        </p:tav>
                                        <p:tav tm="100000">
                                          <p:val>
                                            <p:strVal val="#ppt_y"/>
                                          </p:val>
                                        </p:tav>
                                      </p:tavLst>
                                    </p:anim>
                                  </p:childTnLst>
                                </p:cTn>
                              </p:par>
                            </p:childTnLst>
                          </p:cTn>
                        </p:par>
                        <p:par>
                          <p:cTn fill="hold" id="122" nodeType="afterGroup">
                            <p:stCondLst>
                              <p:cond delay="7900"/>
                            </p:stCondLst>
                            <p:childTnLst>
                              <p:par>
                                <p:cTn fill="hold" id="123" nodeType="afterEffect" presetClass="entr" presetID="22" presetSubtype="1">
                                  <p:stCondLst>
                                    <p:cond delay="0"/>
                                  </p:stCondLst>
                                  <p:childTnLst>
                                    <p:set>
                                      <p:cBhvr>
                                        <p:cTn dur="1" fill="hold" id="124">
                                          <p:stCondLst>
                                            <p:cond delay="0"/>
                                          </p:stCondLst>
                                        </p:cTn>
                                        <p:tgtEl>
                                          <p:spTgt spid="35"/>
                                        </p:tgtEl>
                                        <p:attrNameLst>
                                          <p:attrName>style.visibility</p:attrName>
                                        </p:attrNameLst>
                                      </p:cBhvr>
                                      <p:to>
                                        <p:strVal val="visible"/>
                                      </p:to>
                                    </p:set>
                                    <p:animEffect filter="wipe(up)" transition="in">
                                      <p:cBhvr>
                                        <p:cTn dur="500" id="125"/>
                                        <p:tgtEl>
                                          <p:spTgt spid="35"/>
                                        </p:tgtEl>
                                      </p:cBhvr>
                                    </p:animEffect>
                                  </p:childTnLst>
                                </p:cTn>
                              </p:par>
                            </p:childTnLst>
                          </p:cTn>
                        </p:par>
                        <p:par>
                          <p:cTn fill="hold" id="126" nodeType="afterGroup">
                            <p:stCondLst>
                              <p:cond delay="8400"/>
                            </p:stCondLst>
                            <p:childTnLst>
                              <p:par>
                                <p:cTn fill="hold" id="127" nodeType="afterEffect" presetClass="entr" presetID="42" presetSubtype="0">
                                  <p:stCondLst>
                                    <p:cond delay="0"/>
                                  </p:stCondLst>
                                  <p:childTnLst>
                                    <p:set>
                                      <p:cBhvr>
                                        <p:cTn dur="1" fill="hold" id="128">
                                          <p:stCondLst>
                                            <p:cond delay="0"/>
                                          </p:stCondLst>
                                        </p:cTn>
                                        <p:tgtEl>
                                          <p:spTgt spid="92"/>
                                        </p:tgtEl>
                                        <p:attrNameLst>
                                          <p:attrName>style.visibility</p:attrName>
                                        </p:attrNameLst>
                                      </p:cBhvr>
                                      <p:to>
                                        <p:strVal val="visible"/>
                                      </p:to>
                                    </p:set>
                                    <p:animEffect filter="fade" transition="in">
                                      <p:cBhvr>
                                        <p:cTn dur="400" id="129"/>
                                        <p:tgtEl>
                                          <p:spTgt spid="92"/>
                                        </p:tgtEl>
                                      </p:cBhvr>
                                    </p:animEffect>
                                    <p:anim calcmode="lin" valueType="num">
                                      <p:cBhvr>
                                        <p:cTn dur="400" fill="hold" id="130"/>
                                        <p:tgtEl>
                                          <p:spTgt spid="92"/>
                                        </p:tgtEl>
                                        <p:attrNameLst>
                                          <p:attrName>ppt_x</p:attrName>
                                        </p:attrNameLst>
                                      </p:cBhvr>
                                      <p:tavLst>
                                        <p:tav tm="0">
                                          <p:val>
                                            <p:strVal val="#ppt_x"/>
                                          </p:val>
                                        </p:tav>
                                        <p:tav tm="100000">
                                          <p:val>
                                            <p:strVal val="#ppt_x"/>
                                          </p:val>
                                        </p:tav>
                                      </p:tavLst>
                                    </p:anim>
                                    <p:anim calcmode="lin" valueType="num">
                                      <p:cBhvr>
                                        <p:cTn dur="400" fill="hold" id="131"/>
                                        <p:tgtEl>
                                          <p:spTgt spid="92"/>
                                        </p:tgtEl>
                                        <p:attrNameLst>
                                          <p:attrName>ppt_y</p:attrName>
                                        </p:attrNameLst>
                                      </p:cBhvr>
                                      <p:tavLst>
                                        <p:tav tm="0">
                                          <p:val>
                                            <p:strVal val="#ppt_y+.1"/>
                                          </p:val>
                                        </p:tav>
                                        <p:tav tm="100000">
                                          <p:val>
                                            <p:strVal val="#ppt_y"/>
                                          </p:val>
                                        </p:tav>
                                      </p:tavLst>
                                    </p:anim>
                                  </p:childTnLst>
                                </p:cTn>
                              </p:par>
                              <p:par>
                                <p:cTn fill="hold" id="132" nodeType="withEffect" presetClass="entr" presetID="42" presetSubtype="0">
                                  <p:stCondLst>
                                    <p:cond delay="100"/>
                                  </p:stCondLst>
                                  <p:childTnLst>
                                    <p:set>
                                      <p:cBhvr>
                                        <p:cTn dur="1" fill="hold" id="133">
                                          <p:stCondLst>
                                            <p:cond delay="0"/>
                                          </p:stCondLst>
                                        </p:cTn>
                                        <p:tgtEl>
                                          <p:spTgt spid="95"/>
                                        </p:tgtEl>
                                        <p:attrNameLst>
                                          <p:attrName>style.visibility</p:attrName>
                                        </p:attrNameLst>
                                      </p:cBhvr>
                                      <p:to>
                                        <p:strVal val="visible"/>
                                      </p:to>
                                    </p:set>
                                    <p:animEffect filter="fade" transition="in">
                                      <p:cBhvr>
                                        <p:cTn dur="400" id="134"/>
                                        <p:tgtEl>
                                          <p:spTgt spid="95"/>
                                        </p:tgtEl>
                                      </p:cBhvr>
                                    </p:animEffect>
                                    <p:anim calcmode="lin" valueType="num">
                                      <p:cBhvr>
                                        <p:cTn dur="400" fill="hold" id="135"/>
                                        <p:tgtEl>
                                          <p:spTgt spid="95"/>
                                        </p:tgtEl>
                                        <p:attrNameLst>
                                          <p:attrName>ppt_x</p:attrName>
                                        </p:attrNameLst>
                                      </p:cBhvr>
                                      <p:tavLst>
                                        <p:tav tm="0">
                                          <p:val>
                                            <p:strVal val="#ppt_x"/>
                                          </p:val>
                                        </p:tav>
                                        <p:tav tm="100000">
                                          <p:val>
                                            <p:strVal val="#ppt_x"/>
                                          </p:val>
                                        </p:tav>
                                      </p:tavLst>
                                    </p:anim>
                                    <p:anim calcmode="lin" valueType="num">
                                      <p:cBhvr>
                                        <p:cTn dur="400" fill="hold" id="136"/>
                                        <p:tgtEl>
                                          <p:spTgt spid="95"/>
                                        </p:tgtEl>
                                        <p:attrNameLst>
                                          <p:attrName>ppt_y</p:attrName>
                                        </p:attrNameLst>
                                      </p:cBhvr>
                                      <p:tavLst>
                                        <p:tav tm="0">
                                          <p:val>
                                            <p:strVal val="#ppt_y+.1"/>
                                          </p:val>
                                        </p:tav>
                                        <p:tav tm="100000">
                                          <p:val>
                                            <p:strVal val="#ppt_y"/>
                                          </p:val>
                                        </p:tav>
                                      </p:tavLst>
                                    </p:anim>
                                  </p:childTnLst>
                                </p:cTn>
                              </p:par>
                              <p:par>
                                <p:cTn fill="hold" id="137" nodeType="withEffect" presetClass="entr" presetID="42" presetSubtype="0">
                                  <p:stCondLst>
                                    <p:cond delay="200"/>
                                  </p:stCondLst>
                                  <p:childTnLst>
                                    <p:set>
                                      <p:cBhvr>
                                        <p:cTn dur="1" fill="hold" id="138">
                                          <p:stCondLst>
                                            <p:cond delay="0"/>
                                          </p:stCondLst>
                                        </p:cTn>
                                        <p:tgtEl>
                                          <p:spTgt spid="98"/>
                                        </p:tgtEl>
                                        <p:attrNameLst>
                                          <p:attrName>style.visibility</p:attrName>
                                        </p:attrNameLst>
                                      </p:cBhvr>
                                      <p:to>
                                        <p:strVal val="visible"/>
                                      </p:to>
                                    </p:set>
                                    <p:animEffect filter="fade" transition="in">
                                      <p:cBhvr>
                                        <p:cTn dur="400" id="139"/>
                                        <p:tgtEl>
                                          <p:spTgt spid="98"/>
                                        </p:tgtEl>
                                      </p:cBhvr>
                                    </p:animEffect>
                                    <p:anim calcmode="lin" valueType="num">
                                      <p:cBhvr>
                                        <p:cTn dur="400" fill="hold" id="140"/>
                                        <p:tgtEl>
                                          <p:spTgt spid="98"/>
                                        </p:tgtEl>
                                        <p:attrNameLst>
                                          <p:attrName>ppt_x</p:attrName>
                                        </p:attrNameLst>
                                      </p:cBhvr>
                                      <p:tavLst>
                                        <p:tav tm="0">
                                          <p:val>
                                            <p:strVal val="#ppt_x"/>
                                          </p:val>
                                        </p:tav>
                                        <p:tav tm="100000">
                                          <p:val>
                                            <p:strVal val="#ppt_x"/>
                                          </p:val>
                                        </p:tav>
                                      </p:tavLst>
                                    </p:anim>
                                    <p:anim calcmode="lin" valueType="num">
                                      <p:cBhvr>
                                        <p:cTn dur="400" fill="hold" id="141"/>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9"/>
      <p:bldP grpId="0" spid="20"/>
      <p:bldP grpId="0" spid="4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文本框 35">
            <a:extLst>
              <a:ext uri="{FF2B5EF4-FFF2-40B4-BE49-F238E27FC236}">
                <a16:creationId xmlns:a16="http://schemas.microsoft.com/office/drawing/2014/main" id="{704C187B-A453-42DA-953D-5821E8BD3D12}"/>
              </a:ext>
            </a:extLst>
          </p:cNvPr>
          <p:cNvSpPr txBox="1"/>
          <p:nvPr/>
        </p:nvSpPr>
        <p:spPr>
          <a:xfrm>
            <a:off x="4282899" y="2030314"/>
            <a:ext cx="3295317"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tx1">
                    <a:lumMod val="75000"/>
                    <a:lumOff val="25000"/>
                  </a:schemeClr>
                </a:solidFill>
                <a:latin typeface="Arial"/>
                <a:ea typeface="微软雅黑"/>
                <a:sym typeface="Arial"/>
              </a:rPr>
              <a:t>人员篇</a:t>
            </a:r>
          </a:p>
        </p:txBody>
      </p:sp>
      <p:sp>
        <p:nvSpPr>
          <p:cNvPr id="37" name="文本框 36">
            <a:extLst>
              <a:ext uri="{FF2B5EF4-FFF2-40B4-BE49-F238E27FC236}">
                <a16:creationId xmlns:a16="http://schemas.microsoft.com/office/drawing/2014/main" id="{03988336-4AB3-48BC-9CF2-FEE86B85490E}"/>
              </a:ext>
            </a:extLst>
          </p:cNvPr>
          <p:cNvSpPr txBox="1"/>
          <p:nvPr/>
        </p:nvSpPr>
        <p:spPr>
          <a:xfrm>
            <a:off x="4282899" y="2462362"/>
            <a:ext cx="2998460" cy="384048"/>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600">
                <a:solidFill>
                  <a:schemeClr val="tx1">
                    <a:lumMod val="65000"/>
                    <a:lumOff val="35000"/>
                  </a:schemeClr>
                </a:solidFill>
                <a:latin typeface="Arial"/>
                <a:ea typeface="微软雅黑"/>
                <a:sym typeface="Arial"/>
              </a:rPr>
              <a:t>researchers report</a:t>
            </a:r>
          </a:p>
        </p:txBody>
      </p:sp>
      <p:grpSp>
        <p:nvGrpSpPr>
          <p:cNvPr id="8" name="组合 7">
            <a:extLst>
              <a:ext uri="{FF2B5EF4-FFF2-40B4-BE49-F238E27FC236}">
                <a16:creationId xmlns:a16="http://schemas.microsoft.com/office/drawing/2014/main" id="{ACE04DCA-076C-4099-8DED-0F9DAD1B7492}"/>
              </a:ext>
            </a:extLst>
          </p:cNvPr>
          <p:cNvGrpSpPr/>
          <p:nvPr/>
        </p:nvGrpSpPr>
        <p:grpSpPr>
          <a:xfrm>
            <a:off x="1311722" y="1494213"/>
            <a:ext cx="2155074" cy="2155074"/>
            <a:chOff x="1696846" y="1241177"/>
            <a:chExt cx="2155074" cy="2155074"/>
          </a:xfrm>
        </p:grpSpPr>
        <p:sp>
          <p:nvSpPr>
            <p:cNvPr id="44" name="矩形: 圆角 43">
              <a:extLst>
                <a:ext uri="{FF2B5EF4-FFF2-40B4-BE49-F238E27FC236}">
                  <a16:creationId xmlns:a16="http://schemas.microsoft.com/office/drawing/2014/main" id="{A1E53231-2D74-430D-AD26-C9F3E51740CB}"/>
                </a:ext>
              </a:extLst>
            </p:cNvPr>
            <p:cNvSpPr/>
            <p:nvPr/>
          </p:nvSpPr>
          <p:spPr>
            <a:xfrm rot="18950960">
              <a:off x="1696846" y="1241177"/>
              <a:ext cx="2155074" cy="2155074"/>
            </a:xfrm>
            <a:prstGeom prst="roundRect">
              <a:avLst>
                <a:gd fmla="val 113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2" name="矩形: 圆角 41">
              <a:extLst>
                <a:ext uri="{FF2B5EF4-FFF2-40B4-BE49-F238E27FC236}">
                  <a16:creationId xmlns:a16="http://schemas.microsoft.com/office/drawing/2014/main" id="{2B8642B9-3195-4495-8EB8-DB6C7AC71E22}"/>
                </a:ext>
              </a:extLst>
            </p:cNvPr>
            <p:cNvSpPr/>
            <p:nvPr/>
          </p:nvSpPr>
          <p:spPr>
            <a:xfrm rot="18950960">
              <a:off x="1778449" y="1335432"/>
              <a:ext cx="1966564" cy="1966564"/>
            </a:xfrm>
            <a:prstGeom prst="roundRect">
              <a:avLst>
                <a:gd fmla="val 113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圆角 5">
              <a:extLst>
                <a:ext uri="{FF2B5EF4-FFF2-40B4-BE49-F238E27FC236}">
                  <a16:creationId xmlns:a16="http://schemas.microsoft.com/office/drawing/2014/main" id="{B4995A7B-A12F-42EC-B0E7-F5DC5842CE7B}"/>
                </a:ext>
              </a:extLst>
            </p:cNvPr>
            <p:cNvSpPr/>
            <p:nvPr/>
          </p:nvSpPr>
          <p:spPr>
            <a:xfrm rot="18950960">
              <a:off x="1897635" y="1454618"/>
              <a:ext cx="1728192" cy="1728192"/>
            </a:xfrm>
            <a:prstGeom prst="roundRect">
              <a:avLst>
                <a:gd fmla="val 11376" name="adj"/>
              </a:avLst>
            </a:prstGeom>
            <a:blipFill dpi="0" rotWithShape="0">
              <a:blip r:embed="rId3">
                <a:extLst>
                  <a:ext uri="{28A0092B-C50C-407E-A947-70E740481C1C}">
                    <a14:useLocalDpi val="0"/>
                  </a:ext>
                </a:extLst>
              </a:blip>
              <a:stretch>
                <a:fillRect b="0" l="-7000" r="-4000" t="-2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0" name="Rectangle 27"/>
          <p:cNvSpPr/>
          <p:nvPr/>
        </p:nvSpPr>
        <p:spPr>
          <a:xfrm>
            <a:off x="4282899" y="2859782"/>
            <a:ext cx="4177533" cy="365760"/>
          </a:xfrm>
          <a:prstGeom prst="rect">
            <a:avLst/>
          </a:prstGeom>
        </p:spPr>
        <p:txBody>
          <a:bodyPr wrap="square">
            <a:spAutoFit/>
          </a:bodyPr>
          <a:lstStyle/>
          <a:p>
            <a:r>
              <a:rPr altLang="en-US" lang="zh-CN" spc="225" sz="900">
                <a:solidFill>
                  <a:schemeClr val="bg1">
                    <a:lumMod val="65000"/>
                  </a:schemeClr>
                </a:solidFill>
                <a:latin typeface="Arial"/>
                <a:ea typeface="微软雅黑"/>
                <a:cs charset="0" typeface="Roboto Medium"/>
                <a:sym typeface="Arial"/>
              </a:rPr>
              <a:t>详细内容……点击输入本栏的具体文字，简明扼要的说明分项内容，此为概念图解，请根据您的具体内容酌情修改</a:t>
            </a:r>
          </a:p>
        </p:txBody>
      </p:sp>
    </p:spTree>
    <p:extLst>
      <p:ext uri="{BB962C8B-B14F-4D97-AF65-F5344CB8AC3E}">
        <p14:creationId val="226238758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8"/>
                                        </p:tgtEl>
                                      </p:cBhvr>
                                    </p:animEffect>
                                    <p:animScale>
                                      <p:cBhvr>
                                        <p:cTn autoRev="1" dur="250" fill="hold" id="13"/>
                                        <p:tgtEl>
                                          <p:spTgt spid="8"/>
                                        </p:tgtEl>
                                      </p:cBhvr>
                                      <p:by x="105000" y="105000"/>
                                    </p:animScale>
                                  </p:childTnLst>
                                </p:cTn>
                              </p:par>
                            </p:childTnLst>
                          </p:cTn>
                        </p:par>
                        <p:par>
                          <p:cTn fill="hold" id="14" nodeType="afterGroup">
                            <p:stCondLst>
                              <p:cond delay="1000"/>
                            </p:stCondLst>
                            <p:childTnLst>
                              <p:par>
                                <p:cTn fill="hold" grpId="0" id="15" nodeType="afterEffect" presetClass="entr" presetID="53" presetSubtype="0">
                                  <p:stCondLst>
                                    <p:cond delay="0"/>
                                  </p:stCondLst>
                                  <p:iterate type="lt">
                                    <p:tmPct val="10000"/>
                                  </p:iterate>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iterate type="lt">
                                    <p:tmPct val="10000"/>
                                  </p:iterate>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ipe(up)"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512168"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公司管理层</a:t>
            </a:r>
          </a:p>
        </p:txBody>
      </p:sp>
      <p:sp>
        <p:nvSpPr>
          <p:cNvPr id="18" name="Text Box 7"/>
          <p:cNvSpPr txBox="1">
            <a:spLocks noChangeArrowheads="1"/>
          </p:cNvSpPr>
          <p:nvPr/>
        </p:nvSpPr>
        <p:spPr bwMode="auto">
          <a:xfrm>
            <a:off x="2180980" y="239729"/>
            <a:ext cx="36871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COMPANY MANAGEMENT</a:t>
            </a:r>
          </a:p>
        </p:txBody>
      </p:sp>
      <p:grpSp>
        <p:nvGrpSpPr>
          <p:cNvPr id="110" name="组合 109"/>
          <p:cNvGrpSpPr/>
          <p:nvPr/>
        </p:nvGrpSpPr>
        <p:grpSpPr>
          <a:xfrm>
            <a:off x="899592" y="1411912"/>
            <a:ext cx="3577433" cy="1371600"/>
            <a:chOff x="990600" y="1897063"/>
            <a:chExt cx="4769910" cy="1828800"/>
          </a:xfrm>
        </p:grpSpPr>
        <p:sp>
          <p:nvSpPr>
            <p:cNvPr id="111" name="TextBox 2"/>
            <p:cNvSpPr txBox="1"/>
            <p:nvPr/>
          </p:nvSpPr>
          <p:spPr>
            <a:xfrm>
              <a:off x="3023658" y="1901826"/>
              <a:ext cx="904240" cy="320040"/>
            </a:xfrm>
            <a:prstGeom prst="rect">
              <a:avLst/>
            </a:prstGeom>
            <a:noFill/>
          </p:spPr>
          <p:txBody>
            <a:bodyPr wrap="none">
              <a:spAutoFit/>
            </a:bodyPr>
            <a:lstStyle/>
            <a:p>
              <a:pPr fontAlgn="auto">
                <a:spcBef>
                  <a:spcPct val="0"/>
                </a:spcBef>
                <a:spcAft>
                  <a:spcPct val="0"/>
                </a:spcAft>
                <a:defRPr/>
              </a:pPr>
              <a:r>
                <a:rPr altLang="en-US" b="1" lang="zh-CN" sz="975">
                  <a:solidFill>
                    <a:srgbClr val="0070C0"/>
                  </a:solidFill>
                  <a:latin typeface="Arial"/>
                  <a:ea typeface="微软雅黑"/>
                  <a:cs charset="0" pitchFamily="34" typeface="Open Sans"/>
                  <a:sym typeface="Arial"/>
                </a:rPr>
                <a:t>负责人：</a:t>
              </a:r>
            </a:p>
          </p:txBody>
        </p:sp>
        <p:sp>
          <p:nvSpPr>
            <p:cNvPr id="112" name="TextBox 3"/>
            <p:cNvSpPr txBox="1"/>
            <p:nvPr/>
          </p:nvSpPr>
          <p:spPr>
            <a:xfrm>
              <a:off x="3132139" y="2286000"/>
              <a:ext cx="891540" cy="335280"/>
            </a:xfrm>
            <a:prstGeom prst="rect">
              <a:avLst/>
            </a:prstGeom>
            <a:solidFill>
              <a:srgbClr val="0070C0"/>
            </a:solidFill>
          </p:spPr>
          <p:txBody>
            <a:bodyPr wrap="none">
              <a:spAutoFit/>
            </a:bodyPr>
            <a:lstStyle/>
            <a:p>
              <a:pPr fontAlgn="auto">
                <a:spcBef>
                  <a:spcPct val="0"/>
                </a:spcBef>
                <a:spcAft>
                  <a:spcPct val="0"/>
                </a:spcAft>
                <a:defRPr/>
              </a:pPr>
              <a:r>
                <a:rPr altLang="en-US" b="1" lang="zh-CN" spc="225" sz="1050">
                  <a:solidFill>
                    <a:schemeClr val="bg1"/>
                  </a:solidFill>
                  <a:latin typeface="Arial"/>
                  <a:ea typeface="微软雅黑"/>
                  <a:cs charset="0" pitchFamily="34" typeface="Open Sans"/>
                  <a:sym typeface="Arial"/>
                </a:rPr>
                <a:t>设计部</a:t>
              </a:r>
            </a:p>
          </p:txBody>
        </p:sp>
        <p:sp>
          <p:nvSpPr>
            <p:cNvPr id="113" name="Rectangle 15"/>
            <p:cNvSpPr/>
            <p:nvPr/>
          </p:nvSpPr>
          <p:spPr>
            <a:xfrm>
              <a:off x="3023658" y="2795588"/>
              <a:ext cx="2736852" cy="609600"/>
            </a:xfrm>
            <a:prstGeom prst="rect">
              <a:avLst/>
            </a:prstGeom>
          </p:spPr>
          <p:txBody>
            <a:bodyPr>
              <a:spAutoFit/>
            </a:bodyPr>
            <a:lstStyle/>
            <a:p>
              <a:r>
                <a:rPr altLang="en-US" lang="zh-CN" spc="225" sz="800">
                  <a:solidFill>
                    <a:schemeClr val="tx2"/>
                  </a:solidFill>
                  <a:latin typeface="Arial"/>
                  <a:ea typeface="微软雅黑"/>
                  <a:cs typeface="微软雅黑 Light"/>
                  <a:sym typeface="Arial"/>
                </a:rPr>
                <a:t>点击输入简要文字内容，文字内容需概括精炼，不用多余的文字修饰，言简意赅的说明分项内容。</a:t>
              </a:r>
            </a:p>
          </p:txBody>
        </p:sp>
        <p:pic>
          <p:nvPicPr>
            <p:cNvPr id="114" name="图片占位符 8"/>
            <p:cNvPicPr>
              <a:picLocks noChangeAspect="1"/>
            </p:cNvPicPr>
            <p:nvPr/>
          </p:nvPicPr>
          <p:blipFill>
            <a:blip r:embed="rId3">
              <a:extLst>
                <a:ext uri="{BEBA8EAE-BF5A-486C-A8C5-ECC9F3942E4B}">
                  <a14:imgProps>
                    <a14:imgLayer r:embed="rId4">
                      <a14:imgEffect>
                        <a14:artisticBlur/>
                      </a14:imgEffect>
                    </a14:imgLayer>
                  </a14:imgProps>
                </a:ext>
                <a:ext uri="{28A0092B-C50C-407E-A947-70E740481C1C}">
                  <a14:useLocalDpi val="0"/>
                </a:ext>
              </a:extLst>
            </a:blip>
            <a:srcRect l="18408" r="18408"/>
            <a:stretch>
              <a:fillRect/>
            </a:stretch>
          </p:blipFill>
          <p:spPr>
            <a:xfrm>
              <a:off x="990600" y="1897063"/>
              <a:ext cx="1828800" cy="1828800"/>
            </a:xfrm>
            <a:prstGeom prst="rect">
              <a:avLst/>
            </a:prstGeom>
          </p:spPr>
        </p:pic>
      </p:grpSp>
      <p:grpSp>
        <p:nvGrpSpPr>
          <p:cNvPr id="115" name="组合 114"/>
          <p:cNvGrpSpPr/>
          <p:nvPr/>
        </p:nvGrpSpPr>
        <p:grpSpPr>
          <a:xfrm>
            <a:off x="4794129" y="1411912"/>
            <a:ext cx="3571331" cy="1371600"/>
            <a:chOff x="6183313" y="1897063"/>
            <a:chExt cx="4761774" cy="1828800"/>
          </a:xfrm>
        </p:grpSpPr>
        <p:sp>
          <p:nvSpPr>
            <p:cNvPr id="116" name="TextBox 23"/>
            <p:cNvSpPr txBox="1"/>
            <p:nvPr/>
          </p:nvSpPr>
          <p:spPr>
            <a:xfrm>
              <a:off x="8208232" y="1901826"/>
              <a:ext cx="904240" cy="320040"/>
            </a:xfrm>
            <a:prstGeom prst="rect">
              <a:avLst/>
            </a:prstGeom>
            <a:noFill/>
          </p:spPr>
          <p:txBody>
            <a:bodyPr wrap="none">
              <a:spAutoFit/>
            </a:bodyPr>
            <a:lstStyle/>
            <a:p>
              <a:pPr>
                <a:defRPr/>
              </a:pPr>
              <a:r>
                <a:rPr altLang="en-US" b="1" lang="zh-CN" sz="975">
                  <a:solidFill>
                    <a:srgbClr val="0070C0"/>
                  </a:solidFill>
                  <a:latin typeface="Arial"/>
                  <a:ea typeface="微软雅黑"/>
                  <a:cs charset="0" pitchFamily="34" typeface="Open Sans"/>
                  <a:sym typeface="Arial"/>
                </a:rPr>
                <a:t>负责人：</a:t>
              </a:r>
            </a:p>
          </p:txBody>
        </p:sp>
        <p:sp>
          <p:nvSpPr>
            <p:cNvPr id="117" name="TextBox 28"/>
            <p:cNvSpPr txBox="1"/>
            <p:nvPr/>
          </p:nvSpPr>
          <p:spPr>
            <a:xfrm>
              <a:off x="8324850" y="2286000"/>
              <a:ext cx="891540" cy="335280"/>
            </a:xfrm>
            <a:prstGeom prst="rect">
              <a:avLst/>
            </a:prstGeom>
            <a:solidFill>
              <a:srgbClr val="0070C0"/>
            </a:solidFill>
          </p:spPr>
          <p:txBody>
            <a:bodyPr wrap="none">
              <a:spAutoFit/>
            </a:bodyPr>
            <a:lstStyle/>
            <a:p>
              <a:pPr>
                <a:defRPr/>
              </a:pPr>
              <a:r>
                <a:rPr altLang="en-US" b="1" lang="zh-CN" spc="225" sz="1050">
                  <a:solidFill>
                    <a:schemeClr val="bg1"/>
                  </a:solidFill>
                  <a:latin typeface="Arial"/>
                  <a:ea typeface="微软雅黑"/>
                  <a:cs charset="0" pitchFamily="34" typeface="Open Sans"/>
                  <a:sym typeface="Arial"/>
                </a:rPr>
                <a:t>业务部</a:t>
              </a:r>
            </a:p>
          </p:txBody>
        </p:sp>
        <p:sp>
          <p:nvSpPr>
            <p:cNvPr id="118" name="Rectangle 29"/>
            <p:cNvSpPr/>
            <p:nvPr/>
          </p:nvSpPr>
          <p:spPr>
            <a:xfrm>
              <a:off x="8208238" y="2795588"/>
              <a:ext cx="2736851" cy="609600"/>
            </a:xfrm>
            <a:prstGeom prst="rect">
              <a:avLst/>
            </a:prstGeom>
          </p:spPr>
          <p:txBody>
            <a:bodyPr>
              <a:spAutoFit/>
            </a:bodyPr>
            <a:lstStyle/>
            <a:p>
              <a:r>
                <a:rPr altLang="en-US" lang="zh-CN" spc="225" sz="800">
                  <a:solidFill>
                    <a:schemeClr val="tx2"/>
                  </a:solidFill>
                  <a:latin typeface="Arial"/>
                  <a:ea typeface="微软雅黑"/>
                  <a:cs typeface="微软雅黑 Light"/>
                  <a:sym typeface="Arial"/>
                </a:rPr>
                <a:t>点击输入简要文字内容，文字内容需概括精炼，不用多余的文字修饰，言简意赅的说明分项内容。</a:t>
              </a:r>
            </a:p>
          </p:txBody>
        </p:sp>
        <p:pic>
          <p:nvPicPr>
            <p:cNvPr id="119" name="图片占位符 10"/>
            <p:cNvPicPr>
              <a:picLocks noChangeAspect="1"/>
            </p:cNvPicPr>
            <p:nvPr/>
          </p:nvPicPr>
          <p:blipFill>
            <a:blip r:embed="rId5">
              <a:extLst>
                <a:ext uri="{BEBA8EAE-BF5A-486C-A8C5-ECC9F3942E4B}">
                  <a14:imgProps>
                    <a14:imgLayer r:embed="rId6">
                      <a14:imgEffect>
                        <a14:artisticBlur/>
                      </a14:imgEffect>
                    </a14:imgLayer>
                  </a14:imgProps>
                </a:ext>
                <a:ext uri="{28A0092B-C50C-407E-A947-70E740481C1C}">
                  <a14:useLocalDpi val="0"/>
                </a:ext>
              </a:extLst>
            </a:blip>
            <a:srcRect l="16699" r="16699"/>
            <a:stretch>
              <a:fillRect/>
            </a:stretch>
          </p:blipFill>
          <p:spPr>
            <a:xfrm>
              <a:off x="6183313" y="1897063"/>
              <a:ext cx="1828800" cy="1828800"/>
            </a:xfrm>
            <a:prstGeom prst="rect">
              <a:avLst/>
            </a:prstGeom>
          </p:spPr>
        </p:pic>
      </p:grpSp>
      <p:grpSp>
        <p:nvGrpSpPr>
          <p:cNvPr id="120" name="组合 119"/>
          <p:cNvGrpSpPr/>
          <p:nvPr/>
        </p:nvGrpSpPr>
        <p:grpSpPr>
          <a:xfrm>
            <a:off x="899592" y="3096646"/>
            <a:ext cx="3577433" cy="1371600"/>
            <a:chOff x="990600" y="4143375"/>
            <a:chExt cx="4769911" cy="1828800"/>
          </a:xfrm>
        </p:grpSpPr>
        <p:sp>
          <p:nvSpPr>
            <p:cNvPr id="121" name="TextBox 17"/>
            <p:cNvSpPr txBox="1"/>
            <p:nvPr/>
          </p:nvSpPr>
          <p:spPr>
            <a:xfrm>
              <a:off x="3023659" y="4143375"/>
              <a:ext cx="904240" cy="320040"/>
            </a:xfrm>
            <a:prstGeom prst="rect">
              <a:avLst/>
            </a:prstGeom>
            <a:noFill/>
          </p:spPr>
          <p:txBody>
            <a:bodyPr wrap="none">
              <a:spAutoFit/>
            </a:bodyPr>
            <a:lstStyle/>
            <a:p>
              <a:pPr>
                <a:defRPr/>
              </a:pPr>
              <a:r>
                <a:rPr altLang="en-US" b="1" lang="zh-CN" sz="975">
                  <a:solidFill>
                    <a:srgbClr val="0070C0"/>
                  </a:solidFill>
                  <a:latin typeface="Arial"/>
                  <a:ea typeface="微软雅黑"/>
                  <a:cs charset="0" pitchFamily="34" typeface="Open Sans"/>
                  <a:sym typeface="Arial"/>
                </a:rPr>
                <a:t>负责人：</a:t>
              </a:r>
            </a:p>
          </p:txBody>
        </p:sp>
        <p:sp>
          <p:nvSpPr>
            <p:cNvPr id="122" name="TextBox 20"/>
            <p:cNvSpPr txBox="1"/>
            <p:nvPr/>
          </p:nvSpPr>
          <p:spPr>
            <a:xfrm>
              <a:off x="3132139" y="4527551"/>
              <a:ext cx="891540" cy="335280"/>
            </a:xfrm>
            <a:prstGeom prst="rect">
              <a:avLst/>
            </a:prstGeom>
            <a:solidFill>
              <a:srgbClr val="0070C0"/>
            </a:solidFill>
          </p:spPr>
          <p:txBody>
            <a:bodyPr wrap="none">
              <a:spAutoFit/>
            </a:bodyPr>
            <a:lstStyle/>
            <a:p>
              <a:pPr>
                <a:defRPr/>
              </a:pPr>
              <a:r>
                <a:rPr altLang="en-US" b="1" lang="zh-CN" spc="225" sz="1050">
                  <a:solidFill>
                    <a:schemeClr val="bg1"/>
                  </a:solidFill>
                  <a:latin typeface="Arial"/>
                  <a:ea typeface="微软雅黑"/>
                  <a:cs charset="0" pitchFamily="34" typeface="Open Sans"/>
                  <a:sym typeface="Arial"/>
                </a:rPr>
                <a:t>售后部</a:t>
              </a:r>
            </a:p>
          </p:txBody>
        </p:sp>
        <p:sp>
          <p:nvSpPr>
            <p:cNvPr id="123" name="Rectangle 21"/>
            <p:cNvSpPr/>
            <p:nvPr/>
          </p:nvSpPr>
          <p:spPr>
            <a:xfrm>
              <a:off x="3023659" y="5035549"/>
              <a:ext cx="2736852" cy="609600"/>
            </a:xfrm>
            <a:prstGeom prst="rect">
              <a:avLst/>
            </a:prstGeom>
          </p:spPr>
          <p:txBody>
            <a:bodyPr>
              <a:spAutoFit/>
            </a:bodyPr>
            <a:lstStyle/>
            <a:p>
              <a:r>
                <a:rPr altLang="en-US" lang="zh-CN" spc="225" sz="800">
                  <a:solidFill>
                    <a:schemeClr val="tx2"/>
                  </a:solidFill>
                  <a:latin typeface="Arial"/>
                  <a:ea typeface="微软雅黑"/>
                  <a:cs typeface="微软雅黑 Light"/>
                  <a:sym typeface="Arial"/>
                </a:rPr>
                <a:t>点击输入简要文字内容，文字内容需概括精炼，不用多余的文字修饰，言简意赅的说明分项内容。</a:t>
              </a:r>
            </a:p>
          </p:txBody>
        </p:sp>
        <p:pic>
          <p:nvPicPr>
            <p:cNvPr id="124" name="图片占位符 13"/>
            <p:cNvPicPr>
              <a:picLocks noChangeAspect="1"/>
            </p:cNvPicPr>
            <p:nvPr/>
          </p:nvPicPr>
          <p:blipFill>
            <a:blip r:embed="rId7">
              <a:extLst>
                <a:ext uri="{BEBA8EAE-BF5A-486C-A8C5-ECC9F3942E4B}">
                  <a14:imgProps>
                    <a14:imgLayer r:embed="rId8">
                      <a14:imgEffect>
                        <a14:artisticBlur/>
                      </a14:imgEffect>
                    </a14:imgLayer>
                  </a14:imgProps>
                </a:ext>
                <a:ext uri="{28A0092B-C50C-407E-A947-70E740481C1C}">
                  <a14:useLocalDpi val="0"/>
                </a:ext>
              </a:extLst>
            </a:blip>
            <a:srcRect l="16699" r="16699"/>
            <a:stretch>
              <a:fillRect/>
            </a:stretch>
          </p:blipFill>
          <p:spPr>
            <a:xfrm>
              <a:off x="990600" y="4143375"/>
              <a:ext cx="1828800" cy="1828800"/>
            </a:xfrm>
            <a:prstGeom prst="rect">
              <a:avLst/>
            </a:prstGeom>
          </p:spPr>
        </p:pic>
      </p:grpSp>
      <p:grpSp>
        <p:nvGrpSpPr>
          <p:cNvPr id="125" name="组合 124"/>
          <p:cNvGrpSpPr/>
          <p:nvPr/>
        </p:nvGrpSpPr>
        <p:grpSpPr>
          <a:xfrm>
            <a:off x="4794129" y="3096646"/>
            <a:ext cx="3571331" cy="1377554"/>
            <a:chOff x="6183313" y="4143375"/>
            <a:chExt cx="4761774" cy="1836738"/>
          </a:xfrm>
        </p:grpSpPr>
        <p:sp>
          <p:nvSpPr>
            <p:cNvPr id="126" name="TextBox 31"/>
            <p:cNvSpPr txBox="1"/>
            <p:nvPr/>
          </p:nvSpPr>
          <p:spPr>
            <a:xfrm>
              <a:off x="8208232" y="4143375"/>
              <a:ext cx="904240" cy="320040"/>
            </a:xfrm>
            <a:prstGeom prst="rect">
              <a:avLst/>
            </a:prstGeom>
            <a:noFill/>
          </p:spPr>
          <p:txBody>
            <a:bodyPr wrap="none">
              <a:spAutoFit/>
            </a:bodyPr>
            <a:lstStyle/>
            <a:p>
              <a:pPr>
                <a:defRPr/>
              </a:pPr>
              <a:r>
                <a:rPr altLang="en-US" b="1" lang="zh-CN" sz="975">
                  <a:solidFill>
                    <a:srgbClr val="0070C0"/>
                  </a:solidFill>
                  <a:latin typeface="Arial"/>
                  <a:ea typeface="微软雅黑"/>
                  <a:cs charset="0" pitchFamily="34" typeface="Open Sans"/>
                  <a:sym typeface="Arial"/>
                </a:rPr>
                <a:t>负责人：</a:t>
              </a:r>
            </a:p>
          </p:txBody>
        </p:sp>
        <p:sp>
          <p:nvSpPr>
            <p:cNvPr id="127" name="TextBox 32"/>
            <p:cNvSpPr txBox="1"/>
            <p:nvPr/>
          </p:nvSpPr>
          <p:spPr>
            <a:xfrm>
              <a:off x="8324850" y="4527551"/>
              <a:ext cx="891540" cy="335280"/>
            </a:xfrm>
            <a:prstGeom prst="rect">
              <a:avLst/>
            </a:prstGeom>
            <a:solidFill>
              <a:srgbClr val="0070C0"/>
            </a:solidFill>
          </p:spPr>
          <p:txBody>
            <a:bodyPr wrap="none">
              <a:spAutoFit/>
            </a:bodyPr>
            <a:lstStyle/>
            <a:p>
              <a:pPr>
                <a:defRPr/>
              </a:pPr>
              <a:r>
                <a:rPr altLang="en-US" b="1" lang="zh-CN" spc="225" sz="1050">
                  <a:solidFill>
                    <a:schemeClr val="bg1"/>
                  </a:solidFill>
                  <a:latin typeface="Arial"/>
                  <a:ea typeface="微软雅黑"/>
                  <a:cs charset="0" pitchFamily="34" typeface="Open Sans"/>
                  <a:sym typeface="Arial"/>
                </a:rPr>
                <a:t>产品部</a:t>
              </a:r>
            </a:p>
          </p:txBody>
        </p:sp>
        <p:sp>
          <p:nvSpPr>
            <p:cNvPr id="128" name="Rectangle 33"/>
            <p:cNvSpPr/>
            <p:nvPr/>
          </p:nvSpPr>
          <p:spPr>
            <a:xfrm>
              <a:off x="8208238" y="5035550"/>
              <a:ext cx="2736851" cy="609600"/>
            </a:xfrm>
            <a:prstGeom prst="rect">
              <a:avLst/>
            </a:prstGeom>
          </p:spPr>
          <p:txBody>
            <a:bodyPr>
              <a:spAutoFit/>
            </a:bodyPr>
            <a:lstStyle/>
            <a:p>
              <a:r>
                <a:rPr altLang="en-US" lang="zh-CN" spc="225" sz="800">
                  <a:solidFill>
                    <a:schemeClr val="tx2"/>
                  </a:solidFill>
                  <a:latin typeface="Arial"/>
                  <a:ea typeface="微软雅黑"/>
                  <a:cs typeface="微软雅黑 Light"/>
                  <a:sym typeface="Arial"/>
                </a:rPr>
                <a:t>点击输入简要文字内容，文字内容需概括精炼，不用多余的文字修饰，言简意赅的说明分项内容。</a:t>
              </a:r>
            </a:p>
          </p:txBody>
        </p:sp>
        <p:pic>
          <p:nvPicPr>
            <p:cNvPr id="129" name="图片占位符 11"/>
            <p:cNvPicPr>
              <a:picLocks noChangeAspect="1"/>
            </p:cNvPicPr>
            <p:nvPr/>
          </p:nvPicPr>
          <p:blipFill>
            <a:blip r:embed="rId9">
              <a:extLst>
                <a:ext uri="{BEBA8EAE-BF5A-486C-A8C5-ECC9F3942E4B}">
                  <a14:imgProps>
                    <a14:imgLayer r:embed="rId10">
                      <a14:imgEffect>
                        <a14:artisticBlur/>
                      </a14:imgEffect>
                    </a14:imgLayer>
                  </a14:imgProps>
                </a:ext>
                <a:ext uri="{28A0092B-C50C-407E-A947-70E740481C1C}">
                  <a14:useLocalDpi val="0"/>
                </a:ext>
              </a:extLst>
            </a:blip>
            <a:srcRect l="16699" r="16699"/>
            <a:stretch>
              <a:fillRect/>
            </a:stretch>
          </p:blipFill>
          <p:spPr>
            <a:xfrm>
              <a:off x="6183313" y="4151313"/>
              <a:ext cx="1828800" cy="1828800"/>
            </a:xfrm>
            <a:prstGeom prst="roundRect">
              <a:avLst>
                <a:gd fmla="val 3449" name="adj"/>
              </a:avLst>
            </a:prstGeom>
          </p:spPr>
        </p:pic>
      </p:grpSp>
    </p:spTree>
    <p:extLst>
      <p:ext uri="{BB962C8B-B14F-4D97-AF65-F5344CB8AC3E}">
        <p14:creationId val="217299992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42" presetSubtype="0">
                                  <p:stCondLst>
                                    <p:cond delay="0"/>
                                  </p:stCondLst>
                                  <p:childTnLst>
                                    <p:set>
                                      <p:cBhvr>
                                        <p:cTn dur="1" fill="hold" id="30">
                                          <p:stCondLst>
                                            <p:cond delay="0"/>
                                          </p:stCondLst>
                                        </p:cTn>
                                        <p:tgtEl>
                                          <p:spTgt spid="110"/>
                                        </p:tgtEl>
                                        <p:attrNameLst>
                                          <p:attrName>style.visibility</p:attrName>
                                        </p:attrNameLst>
                                      </p:cBhvr>
                                      <p:to>
                                        <p:strVal val="visible"/>
                                      </p:to>
                                    </p:set>
                                    <p:animEffect filter="fade" transition="in">
                                      <p:cBhvr>
                                        <p:cTn dur="1000" id="31"/>
                                        <p:tgtEl>
                                          <p:spTgt spid="110"/>
                                        </p:tgtEl>
                                      </p:cBhvr>
                                    </p:animEffect>
                                    <p:anim calcmode="lin" valueType="num">
                                      <p:cBhvr>
                                        <p:cTn dur="1000" fill="hold" id="32"/>
                                        <p:tgtEl>
                                          <p:spTgt spid="110"/>
                                        </p:tgtEl>
                                        <p:attrNameLst>
                                          <p:attrName>ppt_x</p:attrName>
                                        </p:attrNameLst>
                                      </p:cBhvr>
                                      <p:tavLst>
                                        <p:tav tm="0">
                                          <p:val>
                                            <p:strVal val="#ppt_x"/>
                                          </p:val>
                                        </p:tav>
                                        <p:tav tm="100000">
                                          <p:val>
                                            <p:strVal val="#ppt_x"/>
                                          </p:val>
                                        </p:tav>
                                      </p:tavLst>
                                    </p:anim>
                                    <p:anim calcmode="lin" valueType="num">
                                      <p:cBhvr>
                                        <p:cTn dur="1000" fill="hold" id="33"/>
                                        <p:tgtEl>
                                          <p:spTgt spid="11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115"/>
                                        </p:tgtEl>
                                        <p:attrNameLst>
                                          <p:attrName>style.visibility</p:attrName>
                                        </p:attrNameLst>
                                      </p:cBhvr>
                                      <p:to>
                                        <p:strVal val="visible"/>
                                      </p:to>
                                    </p:set>
                                    <p:animEffect filter="fade" transition="in">
                                      <p:cBhvr>
                                        <p:cTn dur="1000" id="37"/>
                                        <p:tgtEl>
                                          <p:spTgt spid="115"/>
                                        </p:tgtEl>
                                      </p:cBhvr>
                                    </p:animEffect>
                                    <p:anim calcmode="lin" valueType="num">
                                      <p:cBhvr>
                                        <p:cTn dur="1000" fill="hold" id="38"/>
                                        <p:tgtEl>
                                          <p:spTgt spid="115"/>
                                        </p:tgtEl>
                                        <p:attrNameLst>
                                          <p:attrName>ppt_x</p:attrName>
                                        </p:attrNameLst>
                                      </p:cBhvr>
                                      <p:tavLst>
                                        <p:tav tm="0">
                                          <p:val>
                                            <p:strVal val="#ppt_x"/>
                                          </p:val>
                                        </p:tav>
                                        <p:tav tm="100000">
                                          <p:val>
                                            <p:strVal val="#ppt_x"/>
                                          </p:val>
                                        </p:tav>
                                      </p:tavLst>
                                    </p:anim>
                                    <p:anim calcmode="lin" valueType="num">
                                      <p:cBhvr>
                                        <p:cTn dur="1000" fill="hold" id="39"/>
                                        <p:tgtEl>
                                          <p:spTgt spid="11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id="41" nodeType="afterEffect" presetClass="entr" presetID="42" presetSubtype="0">
                                  <p:stCondLst>
                                    <p:cond delay="0"/>
                                  </p:stCondLst>
                                  <p:childTnLst>
                                    <p:set>
                                      <p:cBhvr>
                                        <p:cTn dur="1" fill="hold" id="42">
                                          <p:stCondLst>
                                            <p:cond delay="0"/>
                                          </p:stCondLst>
                                        </p:cTn>
                                        <p:tgtEl>
                                          <p:spTgt spid="120"/>
                                        </p:tgtEl>
                                        <p:attrNameLst>
                                          <p:attrName>style.visibility</p:attrName>
                                        </p:attrNameLst>
                                      </p:cBhvr>
                                      <p:to>
                                        <p:strVal val="visible"/>
                                      </p:to>
                                    </p:set>
                                    <p:animEffect filter="fade" transition="in">
                                      <p:cBhvr>
                                        <p:cTn dur="1000" id="43"/>
                                        <p:tgtEl>
                                          <p:spTgt spid="120"/>
                                        </p:tgtEl>
                                      </p:cBhvr>
                                    </p:animEffect>
                                    <p:anim calcmode="lin" valueType="num">
                                      <p:cBhvr>
                                        <p:cTn dur="1000" fill="hold" id="44"/>
                                        <p:tgtEl>
                                          <p:spTgt spid="120"/>
                                        </p:tgtEl>
                                        <p:attrNameLst>
                                          <p:attrName>ppt_x</p:attrName>
                                        </p:attrNameLst>
                                      </p:cBhvr>
                                      <p:tavLst>
                                        <p:tav tm="0">
                                          <p:val>
                                            <p:strVal val="#ppt_x"/>
                                          </p:val>
                                        </p:tav>
                                        <p:tav tm="100000">
                                          <p:val>
                                            <p:strVal val="#ppt_x"/>
                                          </p:val>
                                        </p:tav>
                                      </p:tavLst>
                                    </p:anim>
                                    <p:anim calcmode="lin" valueType="num">
                                      <p:cBhvr>
                                        <p:cTn dur="1000" fill="hold" id="45"/>
                                        <p:tgtEl>
                                          <p:spTgt spid="120"/>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500"/>
                            </p:stCondLst>
                            <p:childTnLst>
                              <p:par>
                                <p:cTn fill="hold" id="47" nodeType="afterEffect" presetClass="entr" presetID="42" presetSubtype="0">
                                  <p:stCondLst>
                                    <p:cond delay="0"/>
                                  </p:stCondLst>
                                  <p:childTnLst>
                                    <p:set>
                                      <p:cBhvr>
                                        <p:cTn dur="1" fill="hold" id="48">
                                          <p:stCondLst>
                                            <p:cond delay="0"/>
                                          </p:stCondLst>
                                        </p:cTn>
                                        <p:tgtEl>
                                          <p:spTgt spid="125"/>
                                        </p:tgtEl>
                                        <p:attrNameLst>
                                          <p:attrName>style.visibility</p:attrName>
                                        </p:attrNameLst>
                                      </p:cBhvr>
                                      <p:to>
                                        <p:strVal val="visible"/>
                                      </p:to>
                                    </p:set>
                                    <p:animEffect filter="fade" transition="in">
                                      <p:cBhvr>
                                        <p:cTn dur="1000" id="49"/>
                                        <p:tgtEl>
                                          <p:spTgt spid="125"/>
                                        </p:tgtEl>
                                      </p:cBhvr>
                                    </p:animEffect>
                                    <p:anim calcmode="lin" valueType="num">
                                      <p:cBhvr>
                                        <p:cTn dur="1000" fill="hold" id="50"/>
                                        <p:tgtEl>
                                          <p:spTgt spid="125"/>
                                        </p:tgtEl>
                                        <p:attrNameLst>
                                          <p:attrName>ppt_x</p:attrName>
                                        </p:attrNameLst>
                                      </p:cBhvr>
                                      <p:tavLst>
                                        <p:tav tm="0">
                                          <p:val>
                                            <p:strVal val="#ppt_x"/>
                                          </p:val>
                                        </p:tav>
                                        <p:tav tm="100000">
                                          <p:val>
                                            <p:strVal val="#ppt_x"/>
                                          </p:val>
                                        </p:tav>
                                      </p:tavLst>
                                    </p:anim>
                                    <p:anim calcmode="lin" valueType="num">
                                      <p:cBhvr>
                                        <p:cTn dur="1000" fill="hold" id="51"/>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员工风采</a:t>
            </a:r>
          </a:p>
        </p:txBody>
      </p:sp>
      <p:sp>
        <p:nvSpPr>
          <p:cNvPr id="18" name="Text Box 7"/>
          <p:cNvSpPr txBox="1">
            <a:spLocks noChangeArrowheads="1"/>
          </p:cNvSpPr>
          <p:nvPr/>
        </p:nvSpPr>
        <p:spPr bwMode="auto">
          <a:xfrm>
            <a:off x="1892948" y="239729"/>
            <a:ext cx="3111100"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STAFF PRESENCE</a:t>
            </a:r>
          </a:p>
        </p:txBody>
      </p:sp>
      <p:pic>
        <p:nvPicPr>
          <p:cNvPr id="31" name="Picture 2"/>
          <p:cNvPicPr>
            <a:picLocks noChangeArrowheads="1" noChangeAspect="1"/>
          </p:cNvPicPr>
          <p:nvPr/>
        </p:nvPicPr>
        <p:blipFill>
          <a:blip r:embed="rId3">
            <a:extLst>
              <a:ext uri="{28A0092B-C50C-407E-A947-70E740481C1C}">
                <a14:useLocalDpi val="0"/>
              </a:ext>
            </a:extLst>
          </a:blip>
          <a:stretch>
            <a:fillRect/>
          </a:stretch>
        </p:blipFill>
        <p:spPr bwMode="auto">
          <a:xfrm>
            <a:off x="477397" y="3003798"/>
            <a:ext cx="1803161" cy="1243221"/>
          </a:xfrm>
          <a:prstGeom prst="rect">
            <a:avLst/>
          </a:prstGeom>
          <a:noFill/>
          <a:ln w="28575">
            <a:noFill/>
          </a:ln>
          <a:effectLst/>
          <a:extLst>
            <a:ext uri="{909E8E84-426E-40DD-AFC4-6F175D3DCCD1}">
              <a14:hiddenFill>
                <a:solidFill>
                  <a:srgbClr val="FFFFFF"/>
                </a:solidFill>
              </a14:hiddenFill>
            </a:ext>
          </a:extLst>
        </p:spPr>
      </p:pic>
      <p:pic>
        <p:nvPicPr>
          <p:cNvPr id="36" name="Picture 3"/>
          <p:cNvPicPr>
            <a:picLocks noChangeArrowheads="1" noChangeAspect="1"/>
          </p:cNvPicPr>
          <p:nvPr/>
        </p:nvPicPr>
        <p:blipFill>
          <a:blip r:embed="rId4">
            <a:extLst>
              <a:ext uri="{28A0092B-C50C-407E-A947-70E740481C1C}">
                <a14:useLocalDpi val="0"/>
              </a:ext>
            </a:extLst>
          </a:blip>
          <a:stretch>
            <a:fillRect/>
          </a:stretch>
        </p:blipFill>
        <p:spPr bwMode="auto">
          <a:xfrm>
            <a:off x="2523415" y="3003798"/>
            <a:ext cx="1925577" cy="1243221"/>
          </a:xfrm>
          <a:prstGeom prst="rect">
            <a:avLst/>
          </a:prstGeom>
          <a:noFill/>
          <a:ln w="28575">
            <a:noFill/>
          </a:ln>
          <a:effectLst/>
          <a:extLst>
            <a:ext uri="{909E8E84-426E-40DD-AFC4-6F175D3DCCD1}">
              <a14:hiddenFill>
                <a:solidFill>
                  <a:srgbClr val="FFFFFF"/>
                </a:solidFill>
              </a14:hiddenFill>
            </a:ext>
          </a:extLst>
        </p:spPr>
      </p:pic>
      <p:pic>
        <p:nvPicPr>
          <p:cNvPr id="41" name="Picture 4"/>
          <p:cNvPicPr>
            <a:picLocks noChangeArrowheads="1" noChangeAspect="1"/>
          </p:cNvPicPr>
          <p:nvPr/>
        </p:nvPicPr>
        <p:blipFill>
          <a:blip r:embed="rId5">
            <a:extLst>
              <a:ext uri="{28A0092B-C50C-407E-A947-70E740481C1C}">
                <a14:useLocalDpi val="0"/>
              </a:ext>
            </a:extLst>
          </a:blip>
          <a:stretch>
            <a:fillRect/>
          </a:stretch>
        </p:blipFill>
        <p:spPr bwMode="auto">
          <a:xfrm>
            <a:off x="4691849" y="3003798"/>
            <a:ext cx="1871789" cy="1243221"/>
          </a:xfrm>
          <a:prstGeom prst="rect">
            <a:avLst/>
          </a:prstGeom>
          <a:noFill/>
          <a:ln w="28575">
            <a:noFill/>
          </a:ln>
          <a:effectLst/>
          <a:extLst>
            <a:ext uri="{909E8E84-426E-40DD-AFC4-6F175D3DCCD1}">
              <a14:hiddenFill>
                <a:solidFill>
                  <a:srgbClr val="FFFFFF"/>
                </a:solidFill>
              </a14:hiddenFill>
            </a:ext>
          </a:extLst>
        </p:spPr>
      </p:pic>
      <p:sp>
        <p:nvSpPr>
          <p:cNvPr id="46" name="矩形​​ 5"/>
          <p:cNvSpPr>
            <a:spLocks noChangeArrowheads="1"/>
          </p:cNvSpPr>
          <p:nvPr/>
        </p:nvSpPr>
        <p:spPr bwMode="auto">
          <a:xfrm>
            <a:off x="477397" y="1347614"/>
            <a:ext cx="8199059" cy="1400957"/>
          </a:xfrm>
          <a:prstGeom prst="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zh-CN" lang="zh-CN">
              <a:solidFill>
                <a:schemeClr val="lt1"/>
              </a:solidFill>
              <a:latin typeface="Arial"/>
              <a:ea typeface="微软雅黑"/>
              <a:sym typeface="Arial"/>
            </a:endParaRPr>
          </a:p>
        </p:txBody>
      </p:sp>
      <p:pic>
        <p:nvPicPr>
          <p:cNvPr id="48" name="Picture 4"/>
          <p:cNvPicPr>
            <a:picLocks noChangeArrowheads="1" noChangeAspect="1"/>
          </p:cNvPicPr>
          <p:nvPr/>
        </p:nvPicPr>
        <p:blipFill>
          <a:blip r:embed="rId6">
            <a:extLst>
              <a:ext uri="{28A0092B-C50C-407E-A947-70E740481C1C}">
                <a14:useLocalDpi val="0"/>
              </a:ext>
            </a:extLst>
          </a:blip>
          <a:stretch>
            <a:fillRect/>
          </a:stretch>
        </p:blipFill>
        <p:spPr bwMode="auto">
          <a:xfrm>
            <a:off x="6806496" y="3003798"/>
            <a:ext cx="1869960" cy="1243221"/>
          </a:xfrm>
          <a:prstGeom prst="rect">
            <a:avLst/>
          </a:prstGeom>
          <a:noFill/>
          <a:ln w="28575">
            <a:noFill/>
          </a:ln>
          <a:effectLst/>
          <a:extLst>
            <a:ext uri="{909E8E84-426E-40DD-AFC4-6F175D3DCCD1}">
              <a14:hiddenFill>
                <a:solidFill>
                  <a:srgbClr val="FFFFFF"/>
                </a:solidFill>
              </a14:hiddenFill>
            </a:ext>
          </a:extLst>
        </p:spPr>
      </p:pic>
      <p:sp>
        <p:nvSpPr>
          <p:cNvPr id="49" name="TextBox 6"/>
          <p:cNvSpPr txBox="1"/>
          <p:nvPr/>
        </p:nvSpPr>
        <p:spPr>
          <a:xfrm>
            <a:off x="580482" y="1614291"/>
            <a:ext cx="7992888" cy="891532"/>
          </a:xfrm>
          <a:prstGeom prst="rect">
            <a:avLst/>
          </a:prstGeom>
          <a:noFill/>
        </p:spPr>
        <p:txBody>
          <a:bodyPr bIns="34286" lIns="68571" rIns="68571" rtlCol="0" tIns="34286" wrap="square">
            <a:spAutoFit/>
          </a:bodyPr>
          <a:lstStyle/>
          <a:p>
            <a:pPr algn="just">
              <a:lnSpc>
                <a:spcPct val="150000"/>
              </a:lnSpc>
            </a:pPr>
            <a:r>
              <a:rPr altLang="en-US" lang="zh-CN" sz="1200">
                <a:solidFill>
                  <a:schemeClr val="bg1"/>
                </a:solidFill>
                <a:latin typeface="Arial"/>
                <a:ea typeface="微软雅黑"/>
                <a:sym typeface="Arial"/>
              </a:rPr>
              <a:t>点击输入简要文字内容，文字内容需概括精炼，不用多余的文字修饰，言简意赅的说明分项内容。点击输入简要文字内容，文字内容需概括精炼，不用多余的文字修饰，言简意赅的说明分项内容。点击输入简要文字内容，文字内容需概括精炼，不用多余的文字修饰，言简意赅的说明分项内容。</a:t>
            </a:r>
          </a:p>
        </p:txBody>
      </p:sp>
    </p:spTree>
    <p:extLst>
      <p:ext uri="{BB962C8B-B14F-4D97-AF65-F5344CB8AC3E}">
        <p14:creationId val="33663051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4" presetSubtype="10">
                                  <p:stCondLst>
                                    <p:cond delay="0"/>
                                  </p:stCondLst>
                                  <p:childTnLst>
                                    <p:set>
                                      <p:cBhvr>
                                        <p:cTn dur="1" fill="hold" id="30">
                                          <p:stCondLst>
                                            <p:cond delay="0"/>
                                          </p:stCondLst>
                                        </p:cTn>
                                        <p:tgtEl>
                                          <p:spTgt spid="46"/>
                                        </p:tgtEl>
                                        <p:attrNameLst>
                                          <p:attrName>style.visibility</p:attrName>
                                        </p:attrNameLst>
                                      </p:cBhvr>
                                      <p:to>
                                        <p:strVal val="visible"/>
                                      </p:to>
                                    </p:set>
                                    <p:animEffect filter="randombar(horizontal)" transition="in">
                                      <p:cBhvr>
                                        <p:cTn dur="500" id="31"/>
                                        <p:tgtEl>
                                          <p:spTgt spid="46"/>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31"/>
                                        </p:tgtEl>
                                        <p:attrNameLst>
                                          <p:attrName>style.visibility</p:attrName>
                                        </p:attrNameLst>
                                      </p:cBhvr>
                                      <p:to>
                                        <p:strVal val="visible"/>
                                      </p:to>
                                    </p:set>
                                    <p:animEffect filter="fade" transition="in">
                                      <p:cBhvr>
                                        <p:cTn dur="1250" id="35"/>
                                        <p:tgtEl>
                                          <p:spTgt spid="31"/>
                                        </p:tgtEl>
                                      </p:cBhvr>
                                    </p:animEffect>
                                  </p:childTnLst>
                                </p:cTn>
                              </p:par>
                              <p:par>
                                <p:cTn fill="hold" id="36" nodeType="withEffect" presetClass="entr" presetID="2" presetSubtype="2">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000" fill="hold" id="38"/>
                                        <p:tgtEl>
                                          <p:spTgt spid="31"/>
                                        </p:tgtEl>
                                        <p:attrNameLst>
                                          <p:attrName>ppt_x</p:attrName>
                                        </p:attrNameLst>
                                      </p:cBhvr>
                                      <p:tavLst>
                                        <p:tav tm="0">
                                          <p:val>
                                            <p:strVal val="1+#ppt_w/2"/>
                                          </p:val>
                                        </p:tav>
                                        <p:tav tm="100000">
                                          <p:val>
                                            <p:strVal val="#ppt_x"/>
                                          </p:val>
                                        </p:tav>
                                      </p:tavLst>
                                    </p:anim>
                                    <p:anim calcmode="lin" valueType="num">
                                      <p:cBhvr additive="base">
                                        <p:cTn dur="1000" fill="hold" id="39"/>
                                        <p:tgtEl>
                                          <p:spTgt spid="31"/>
                                        </p:tgtEl>
                                        <p:attrNameLst>
                                          <p:attrName>ppt_y</p:attrName>
                                        </p:attrNameLst>
                                      </p:cBhvr>
                                      <p:tavLst>
                                        <p:tav tm="0">
                                          <p:val>
                                            <p:strVal val="#ppt_y"/>
                                          </p:val>
                                        </p:tav>
                                        <p:tav tm="100000">
                                          <p:val>
                                            <p:strVal val="#ppt_y"/>
                                          </p:val>
                                        </p:tav>
                                      </p:tavLst>
                                    </p:anim>
                                  </p:childTnLst>
                                </p:cTn>
                              </p:par>
                              <p:par>
                                <p:cTn fill="hold" id="40" nodeType="withEffect" presetClass="emph" presetID="8" presetSubtype="0">
                                  <p:stCondLst>
                                    <p:cond delay="0"/>
                                  </p:stCondLst>
                                  <p:childTnLst>
                                    <p:animRot by="21600000">
                                      <p:cBhvr>
                                        <p:cTn dur="1000" fill="hold" id="41"/>
                                        <p:tgtEl>
                                          <p:spTgt spid="31"/>
                                        </p:tgtEl>
                                        <p:attrNameLst>
                                          <p:attrName>r</p:attrName>
                                        </p:attrNameLst>
                                      </p:cBhvr>
                                    </p:animRot>
                                  </p:childTnLst>
                                </p:cTn>
                              </p:par>
                              <p:par>
                                <p:cTn fill="hold" id="42" nodeType="withEffect" presetClass="entr" presetID="10" presetSubtype="0">
                                  <p:stCondLst>
                                    <p:cond delay="0"/>
                                  </p:stCondLst>
                                  <p:childTnLst>
                                    <p:set>
                                      <p:cBhvr>
                                        <p:cTn dur="1" fill="hold" id="43">
                                          <p:stCondLst>
                                            <p:cond delay="0"/>
                                          </p:stCondLst>
                                        </p:cTn>
                                        <p:tgtEl>
                                          <p:spTgt spid="36"/>
                                        </p:tgtEl>
                                        <p:attrNameLst>
                                          <p:attrName>style.visibility</p:attrName>
                                        </p:attrNameLst>
                                      </p:cBhvr>
                                      <p:to>
                                        <p:strVal val="visible"/>
                                      </p:to>
                                    </p:set>
                                    <p:animEffect filter="fade" transition="in">
                                      <p:cBhvr>
                                        <p:cTn dur="1300" id="44"/>
                                        <p:tgtEl>
                                          <p:spTgt spid="36"/>
                                        </p:tgtEl>
                                      </p:cBhvr>
                                    </p:animEffect>
                                  </p:childTnLst>
                                </p:cTn>
                              </p:par>
                              <p:par>
                                <p:cTn fill="hold" id="45" nodeType="withEffect" presetClass="entr" presetID="2" presetSubtype="3">
                                  <p:stCondLst>
                                    <p:cond delay="0"/>
                                  </p:stCondLst>
                                  <p:childTnLst>
                                    <p:set>
                                      <p:cBhvr>
                                        <p:cTn dur="1" fill="hold" id="46">
                                          <p:stCondLst>
                                            <p:cond delay="0"/>
                                          </p:stCondLst>
                                        </p:cTn>
                                        <p:tgtEl>
                                          <p:spTgt spid="36"/>
                                        </p:tgtEl>
                                        <p:attrNameLst>
                                          <p:attrName>style.visibility</p:attrName>
                                        </p:attrNameLst>
                                      </p:cBhvr>
                                      <p:to>
                                        <p:strVal val="visible"/>
                                      </p:to>
                                    </p:set>
                                    <p:anim calcmode="lin" valueType="num">
                                      <p:cBhvr additive="base">
                                        <p:cTn dur="1000" fill="hold" id="47"/>
                                        <p:tgtEl>
                                          <p:spTgt spid="36"/>
                                        </p:tgtEl>
                                        <p:attrNameLst>
                                          <p:attrName>ppt_x</p:attrName>
                                        </p:attrNameLst>
                                      </p:cBhvr>
                                      <p:tavLst>
                                        <p:tav tm="0">
                                          <p:val>
                                            <p:strVal val="1+#ppt_w/2"/>
                                          </p:val>
                                        </p:tav>
                                        <p:tav tm="100000">
                                          <p:val>
                                            <p:strVal val="#ppt_x"/>
                                          </p:val>
                                        </p:tav>
                                      </p:tavLst>
                                    </p:anim>
                                    <p:anim calcmode="lin" valueType="num">
                                      <p:cBhvr additive="base">
                                        <p:cTn dur="1000" fill="hold" id="48"/>
                                        <p:tgtEl>
                                          <p:spTgt spid="36"/>
                                        </p:tgtEl>
                                        <p:attrNameLst>
                                          <p:attrName>ppt_y</p:attrName>
                                        </p:attrNameLst>
                                      </p:cBhvr>
                                      <p:tavLst>
                                        <p:tav tm="0">
                                          <p:val>
                                            <p:strVal val="0-#ppt_h/2"/>
                                          </p:val>
                                        </p:tav>
                                        <p:tav tm="100000">
                                          <p:val>
                                            <p:strVal val="#ppt_y"/>
                                          </p:val>
                                        </p:tav>
                                      </p:tavLst>
                                    </p:anim>
                                  </p:childTnLst>
                                </p:cTn>
                              </p:par>
                              <p:par>
                                <p:cTn fill="hold" id="49" nodeType="withEffect" presetClass="emph" presetID="8" presetSubtype="0">
                                  <p:stCondLst>
                                    <p:cond delay="0"/>
                                  </p:stCondLst>
                                  <p:childTnLst>
                                    <p:animRot by="21600000">
                                      <p:cBhvr>
                                        <p:cTn dur="1000" fill="hold" id="50"/>
                                        <p:tgtEl>
                                          <p:spTgt spid="36"/>
                                        </p:tgtEl>
                                        <p:attrNameLst>
                                          <p:attrName>r</p:attrName>
                                        </p:attrNameLst>
                                      </p:cBhvr>
                                    </p:animRot>
                                  </p:childTnLst>
                                </p:cTn>
                              </p:par>
                              <p:par>
                                <p:cTn fill="hold" id="51" nodeType="withEffect" presetClass="entr" presetID="10" presetSubtype="0">
                                  <p:stCondLst>
                                    <p:cond delay="0"/>
                                  </p:stCondLst>
                                  <p:childTnLst>
                                    <p:set>
                                      <p:cBhvr>
                                        <p:cTn dur="1" fill="hold" id="52">
                                          <p:stCondLst>
                                            <p:cond delay="0"/>
                                          </p:stCondLst>
                                        </p:cTn>
                                        <p:tgtEl>
                                          <p:spTgt spid="41"/>
                                        </p:tgtEl>
                                        <p:attrNameLst>
                                          <p:attrName>style.visibility</p:attrName>
                                        </p:attrNameLst>
                                      </p:cBhvr>
                                      <p:to>
                                        <p:strVal val="visible"/>
                                      </p:to>
                                    </p:set>
                                    <p:animEffect filter="fade" transition="in">
                                      <p:cBhvr>
                                        <p:cTn dur="1250" id="53"/>
                                        <p:tgtEl>
                                          <p:spTgt spid="41"/>
                                        </p:tgtEl>
                                      </p:cBhvr>
                                    </p:animEffect>
                                  </p:childTnLst>
                                </p:cTn>
                              </p:par>
                              <p:par>
                                <p:cTn fill="hold" id="54" nodeType="withEffect" presetClass="entr" presetID="2" presetSubtype="9">
                                  <p:stCondLst>
                                    <p:cond delay="0"/>
                                  </p:stCondLst>
                                  <p:childTnLst>
                                    <p:set>
                                      <p:cBhvr>
                                        <p:cTn dur="1" fill="hold" id="55">
                                          <p:stCondLst>
                                            <p:cond delay="0"/>
                                          </p:stCondLst>
                                        </p:cTn>
                                        <p:tgtEl>
                                          <p:spTgt spid="41"/>
                                        </p:tgtEl>
                                        <p:attrNameLst>
                                          <p:attrName>style.visibility</p:attrName>
                                        </p:attrNameLst>
                                      </p:cBhvr>
                                      <p:to>
                                        <p:strVal val="visible"/>
                                      </p:to>
                                    </p:set>
                                    <p:anim calcmode="lin" valueType="num">
                                      <p:cBhvr additive="base">
                                        <p:cTn dur="1000" fill="hold" id="56"/>
                                        <p:tgtEl>
                                          <p:spTgt spid="41"/>
                                        </p:tgtEl>
                                        <p:attrNameLst>
                                          <p:attrName>ppt_x</p:attrName>
                                        </p:attrNameLst>
                                      </p:cBhvr>
                                      <p:tavLst>
                                        <p:tav tm="0">
                                          <p:val>
                                            <p:strVal val="0-#ppt_w/2"/>
                                          </p:val>
                                        </p:tav>
                                        <p:tav tm="100000">
                                          <p:val>
                                            <p:strVal val="#ppt_x"/>
                                          </p:val>
                                        </p:tav>
                                      </p:tavLst>
                                    </p:anim>
                                    <p:anim calcmode="lin" valueType="num">
                                      <p:cBhvr additive="base">
                                        <p:cTn dur="1000" fill="hold" id="57"/>
                                        <p:tgtEl>
                                          <p:spTgt spid="41"/>
                                        </p:tgtEl>
                                        <p:attrNameLst>
                                          <p:attrName>ppt_y</p:attrName>
                                        </p:attrNameLst>
                                      </p:cBhvr>
                                      <p:tavLst>
                                        <p:tav tm="0">
                                          <p:val>
                                            <p:strVal val="0-#ppt_h/2"/>
                                          </p:val>
                                        </p:tav>
                                        <p:tav tm="100000">
                                          <p:val>
                                            <p:strVal val="#ppt_y"/>
                                          </p:val>
                                        </p:tav>
                                      </p:tavLst>
                                    </p:anim>
                                  </p:childTnLst>
                                </p:cTn>
                              </p:par>
                              <p:par>
                                <p:cTn fill="hold" id="58" nodeType="withEffect" presetClass="emph" presetID="8" presetSubtype="0">
                                  <p:stCondLst>
                                    <p:cond delay="0"/>
                                  </p:stCondLst>
                                  <p:childTnLst>
                                    <p:animRot by="21600000">
                                      <p:cBhvr>
                                        <p:cTn dur="1000" fill="hold" id="59"/>
                                        <p:tgtEl>
                                          <p:spTgt spid="41"/>
                                        </p:tgtEl>
                                        <p:attrNameLst>
                                          <p:attrName>r</p:attrName>
                                        </p:attrNameLst>
                                      </p:cBhvr>
                                    </p:animRot>
                                  </p:childTnLst>
                                </p:cTn>
                              </p:par>
                              <p:par>
                                <p:cTn fill="hold" id="60" nodeType="withEffect" presetClass="entr" presetID="10" presetSubtype="0">
                                  <p:stCondLst>
                                    <p:cond delay="0"/>
                                  </p:stCondLst>
                                  <p:childTnLst>
                                    <p:set>
                                      <p:cBhvr>
                                        <p:cTn dur="1" fill="hold" id="61">
                                          <p:stCondLst>
                                            <p:cond delay="0"/>
                                          </p:stCondLst>
                                        </p:cTn>
                                        <p:tgtEl>
                                          <p:spTgt spid="48"/>
                                        </p:tgtEl>
                                        <p:attrNameLst>
                                          <p:attrName>style.visibility</p:attrName>
                                        </p:attrNameLst>
                                      </p:cBhvr>
                                      <p:to>
                                        <p:strVal val="visible"/>
                                      </p:to>
                                    </p:set>
                                    <p:animEffect filter="fade" transition="in">
                                      <p:cBhvr>
                                        <p:cTn dur="1250" id="62"/>
                                        <p:tgtEl>
                                          <p:spTgt spid="48"/>
                                        </p:tgtEl>
                                      </p:cBhvr>
                                    </p:animEffect>
                                  </p:childTnLst>
                                </p:cTn>
                              </p:par>
                              <p:par>
                                <p:cTn fill="hold" id="63" nodeType="withEffect" presetClass="entr" presetID="2" presetSubtype="8">
                                  <p:stCondLst>
                                    <p:cond delay="0"/>
                                  </p:stCondLst>
                                  <p:childTnLst>
                                    <p:set>
                                      <p:cBhvr>
                                        <p:cTn dur="1" fill="hold" id="64">
                                          <p:stCondLst>
                                            <p:cond delay="0"/>
                                          </p:stCondLst>
                                        </p:cTn>
                                        <p:tgtEl>
                                          <p:spTgt spid="48"/>
                                        </p:tgtEl>
                                        <p:attrNameLst>
                                          <p:attrName>style.visibility</p:attrName>
                                        </p:attrNameLst>
                                      </p:cBhvr>
                                      <p:to>
                                        <p:strVal val="visible"/>
                                      </p:to>
                                    </p:set>
                                    <p:anim calcmode="lin" valueType="num">
                                      <p:cBhvr additive="base">
                                        <p:cTn dur="1000" fill="hold" id="65"/>
                                        <p:tgtEl>
                                          <p:spTgt spid="48"/>
                                        </p:tgtEl>
                                        <p:attrNameLst>
                                          <p:attrName>ppt_x</p:attrName>
                                        </p:attrNameLst>
                                      </p:cBhvr>
                                      <p:tavLst>
                                        <p:tav tm="0">
                                          <p:val>
                                            <p:strVal val="0-#ppt_w/2"/>
                                          </p:val>
                                        </p:tav>
                                        <p:tav tm="100000">
                                          <p:val>
                                            <p:strVal val="#ppt_x"/>
                                          </p:val>
                                        </p:tav>
                                      </p:tavLst>
                                    </p:anim>
                                    <p:anim calcmode="lin" valueType="num">
                                      <p:cBhvr additive="base">
                                        <p:cTn dur="1000" fill="hold" id="66"/>
                                        <p:tgtEl>
                                          <p:spTgt spid="48"/>
                                        </p:tgtEl>
                                        <p:attrNameLst>
                                          <p:attrName>ppt_y</p:attrName>
                                        </p:attrNameLst>
                                      </p:cBhvr>
                                      <p:tavLst>
                                        <p:tav tm="0">
                                          <p:val>
                                            <p:strVal val="#ppt_y"/>
                                          </p:val>
                                        </p:tav>
                                        <p:tav tm="100000">
                                          <p:val>
                                            <p:strVal val="#ppt_y"/>
                                          </p:val>
                                        </p:tav>
                                      </p:tavLst>
                                    </p:anim>
                                  </p:childTnLst>
                                </p:cTn>
                              </p:par>
                              <p:par>
                                <p:cTn fill="hold" id="67" nodeType="withEffect" presetClass="emph" presetID="8" presetSubtype="0">
                                  <p:stCondLst>
                                    <p:cond delay="0"/>
                                  </p:stCondLst>
                                  <p:childTnLst>
                                    <p:animRot by="21600000">
                                      <p:cBhvr>
                                        <p:cTn dur="1000" fill="hold" id="68"/>
                                        <p:tgtEl>
                                          <p:spTgt spid="48"/>
                                        </p:tgtEl>
                                        <p:attrNameLst>
                                          <p:attrName>r</p:attrName>
                                        </p:attrNameLst>
                                      </p:cBhvr>
                                    </p:animRot>
                                  </p:childTnLst>
                                </p:cTn>
                              </p:par>
                            </p:childTnLst>
                          </p:cTn>
                        </p:par>
                        <p:par>
                          <p:cTn fill="hold" id="69" nodeType="afterGroup">
                            <p:stCondLst>
                              <p:cond delay="4300"/>
                            </p:stCondLst>
                            <p:childTnLst>
                              <p:par>
                                <p:cTn fill="hold" grpId="0" id="70" nodeType="afterEffect" presetClass="entr" presetID="41" presetSubtype="0">
                                  <p:stCondLst>
                                    <p:cond delay="0"/>
                                  </p:stCondLst>
                                  <p:iterate type="lt">
                                    <p:tmPct val="1818"/>
                                  </p:iterate>
                                  <p:childTnLst>
                                    <p:set>
                                      <p:cBhvr>
                                        <p:cTn dur="1" fill="hold" id="71">
                                          <p:stCondLst>
                                            <p:cond delay="0"/>
                                          </p:stCondLst>
                                        </p:cTn>
                                        <p:tgtEl>
                                          <p:spTgt spid="49"/>
                                        </p:tgtEl>
                                        <p:attrNameLst>
                                          <p:attrName>style.visibility</p:attrName>
                                        </p:attrNameLst>
                                      </p:cBhvr>
                                      <p:to>
                                        <p:strVal val="visible"/>
                                      </p:to>
                                    </p:set>
                                    <p:anim calcmode="lin" valueType="num">
                                      <p:cBhvr>
                                        <p:cTn dur="500" fill="hold" id="72"/>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3"/>
                                        <p:tgtEl>
                                          <p:spTgt spid="49"/>
                                        </p:tgtEl>
                                        <p:attrNameLst>
                                          <p:attrName>ppt_y</p:attrName>
                                        </p:attrNameLst>
                                      </p:cBhvr>
                                      <p:tavLst>
                                        <p:tav tm="0">
                                          <p:val>
                                            <p:strVal val="#ppt_y"/>
                                          </p:val>
                                        </p:tav>
                                        <p:tav tm="100000">
                                          <p:val>
                                            <p:strVal val="#ppt_y"/>
                                          </p:val>
                                        </p:tav>
                                      </p:tavLst>
                                    </p:anim>
                                    <p:anim calcmode="lin" valueType="num">
                                      <p:cBhvr>
                                        <p:cTn dur="500" fill="hold" id="74"/>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5"/>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6" tmFilter="0,0; .5, 1; 1, 1"/>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46"/>
      <p:bldP grpId="0" spid="4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年会采风</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ANNUAL MEETING OF THE TOUR</a:t>
            </a:r>
          </a:p>
        </p:txBody>
      </p:sp>
      <p:sp>
        <p:nvSpPr>
          <p:cNvPr id="13" name="Line 3"/>
          <p:cNvSpPr>
            <a:spLocks noChangeShapeType="1"/>
          </p:cNvSpPr>
          <p:nvPr/>
        </p:nvSpPr>
        <p:spPr bwMode="auto">
          <a:xfrm>
            <a:off x="1254448" y="1203598"/>
            <a:ext cx="6635103" cy="0"/>
          </a:xfrm>
          <a:prstGeom prst="line">
            <a:avLst/>
          </a:prstGeom>
          <a:noFill/>
          <a:ln w="38100">
            <a:solidFill>
              <a:schemeClr val="accent1"/>
            </a:solidFill>
            <a:round/>
          </a:ln>
        </p:spPr>
        <p:txBody>
          <a:bodyPr anchor="ctr" bIns="34286" lIns="68571" rIns="68571" tIns="34286" wrap="none"/>
          <a:lstStyle/>
          <a:p>
            <a:endParaRPr altLang="en-US" lang="zh-CN">
              <a:latin typeface="Arial"/>
              <a:ea typeface="微软雅黑"/>
              <a:sym typeface="Arial"/>
            </a:endParaRPr>
          </a:p>
        </p:txBody>
      </p:sp>
      <p:grpSp>
        <p:nvGrpSpPr>
          <p:cNvPr id="14" name="Group 21"/>
          <p:cNvGrpSpPr/>
          <p:nvPr/>
        </p:nvGrpSpPr>
        <p:grpSpPr>
          <a:xfrm>
            <a:off x="1699092" y="976992"/>
            <a:ext cx="1203764" cy="2333627"/>
            <a:chOff x="919" y="704"/>
            <a:chExt cx="1045" cy="1960"/>
          </a:xfrm>
        </p:grpSpPr>
        <p:pic>
          <p:nvPicPr>
            <p:cNvPr id="15" name="Picture 19"/>
            <p:cNvPicPr>
              <a:picLocks noChangeArrowheads="1" noChangeAspect="1"/>
            </p:cNvPicPr>
            <p:nvPr/>
          </p:nvPicPr>
          <p:blipFill>
            <a:blip r:embed="rId3">
              <a:extLst>
                <a:ext uri="{28A0092B-C50C-407E-A947-70E740481C1C}">
                  <a14:useLocalDpi val="0"/>
                </a:ext>
              </a:extLst>
            </a:blip>
            <a:stretch>
              <a:fillRect/>
            </a:stretch>
          </p:blipFill>
          <p:spPr bwMode="auto">
            <a:xfrm rot="2908296">
              <a:off x="701" y="1400"/>
              <a:ext cx="1482" cy="1045"/>
            </a:xfrm>
            <a:prstGeom prst="rect">
              <a:avLst/>
            </a:prstGeom>
            <a:ln cap="sq" w="28575">
              <a:solidFill>
                <a:schemeClr val="bg2"/>
              </a:solidFill>
              <a:miter lim="800000"/>
            </a:ln>
            <a:effectLst>
              <a:outerShdw algn="tl" blurRad="57150" dir="2700000" dist="50800" rotWithShape="0">
                <a:srgbClr val="000000">
                  <a:alpha val="40000"/>
                </a:srgbClr>
              </a:outerShdw>
            </a:effectLst>
            <a:extLst/>
          </p:spPr>
        </p:pic>
        <p:pic>
          <p:nvPicPr>
            <p:cNvPr descr="image39" id="19" name="Picture 6"/>
            <p:cNvPicPr>
              <a:picLocks noChangeArrowheads="1" noChangeAspect="1"/>
            </p:cNvPicPr>
            <p:nvPr/>
          </p:nvPicPr>
          <p:blipFill>
            <a:blip r:embed="rId4">
              <a:lum bright="-6000" contrast="24000"/>
              <a:extLst>
                <a:ext uri="{28A0092B-C50C-407E-A947-70E740481C1C}">
                  <a14:useLocalDpi val="0"/>
                </a:ext>
              </a:extLst>
            </a:blip>
            <a:stretch>
              <a:fillRect/>
            </a:stretch>
          </p:blipFill>
          <p:spPr bwMode="auto">
            <a:xfrm>
              <a:off x="1326" y="704"/>
              <a:ext cx="182" cy="337"/>
            </a:xfrm>
            <a:prstGeom prst="rect">
              <a:avLst/>
            </a:prstGeom>
            <a:noFill/>
            <a:ln w="9525">
              <a:noFill/>
              <a:miter lim="800000"/>
            </a:ln>
          </p:spPr>
        </p:pic>
      </p:grpSp>
      <p:grpSp>
        <p:nvGrpSpPr>
          <p:cNvPr id="20" name="Group 22"/>
          <p:cNvGrpSpPr/>
          <p:nvPr/>
        </p:nvGrpSpPr>
        <p:grpSpPr>
          <a:xfrm>
            <a:off x="2534222" y="940837"/>
            <a:ext cx="1183030" cy="2315768"/>
            <a:chOff x="2524" y="663"/>
            <a:chExt cx="1027" cy="1945"/>
          </a:xfrm>
        </p:grpSpPr>
        <p:pic>
          <p:nvPicPr>
            <p:cNvPr id="21" name="Picture 17"/>
            <p:cNvPicPr>
              <a:picLocks noChangeArrowheads="1" noChangeAspect="1"/>
            </p:cNvPicPr>
            <p:nvPr/>
          </p:nvPicPr>
          <p:blipFill>
            <a:blip r:embed="rId5">
              <a:extLst>
                <a:ext uri="{28A0092B-C50C-407E-A947-70E740481C1C}">
                  <a14:useLocalDpi val="0"/>
                </a:ext>
              </a:extLst>
            </a:blip>
            <a:stretch>
              <a:fillRect/>
            </a:stretch>
          </p:blipFill>
          <p:spPr bwMode="auto">
            <a:xfrm rot="3158417">
              <a:off x="2302" y="1358"/>
              <a:ext cx="1472" cy="1027"/>
            </a:xfrm>
            <a:prstGeom prst="rect">
              <a:avLst/>
            </a:prstGeom>
            <a:ln cap="sq" w="28575">
              <a:solidFill>
                <a:schemeClr val="bg2"/>
              </a:solidFill>
              <a:miter lim="800000"/>
            </a:ln>
            <a:effectLst>
              <a:outerShdw algn="tl" blurRad="57150" dir="2700000" dist="50800" rotWithShape="0">
                <a:srgbClr val="000000">
                  <a:alpha val="40000"/>
                </a:srgbClr>
              </a:outerShdw>
            </a:effectLst>
            <a:extLst/>
          </p:spPr>
        </p:pic>
        <p:pic>
          <p:nvPicPr>
            <p:cNvPr descr="image39" id="22" name="Picture 6"/>
            <p:cNvPicPr>
              <a:picLocks noChangeArrowheads="1" noChangeAspect="1"/>
            </p:cNvPicPr>
            <p:nvPr/>
          </p:nvPicPr>
          <p:blipFill>
            <a:blip r:embed="rId4">
              <a:lum bright="-6000" contrast="24000"/>
              <a:extLst>
                <a:ext uri="{28A0092B-C50C-407E-A947-70E740481C1C}">
                  <a14:useLocalDpi val="0"/>
                </a:ext>
              </a:extLst>
            </a:blip>
            <a:stretch>
              <a:fillRect/>
            </a:stretch>
          </p:blipFill>
          <p:spPr bwMode="auto">
            <a:xfrm>
              <a:off x="2971" y="663"/>
              <a:ext cx="182" cy="337"/>
            </a:xfrm>
            <a:prstGeom prst="rect">
              <a:avLst/>
            </a:prstGeom>
            <a:noFill/>
            <a:ln w="9525">
              <a:noFill/>
              <a:miter lim="800000"/>
            </a:ln>
          </p:spPr>
        </p:pic>
      </p:grpSp>
      <p:grpSp>
        <p:nvGrpSpPr>
          <p:cNvPr id="23" name="Group 23"/>
          <p:cNvGrpSpPr/>
          <p:nvPr/>
        </p:nvGrpSpPr>
        <p:grpSpPr>
          <a:xfrm>
            <a:off x="3422484" y="968653"/>
            <a:ext cx="1242930" cy="2341958"/>
            <a:chOff x="4174" y="662"/>
            <a:chExt cx="1079" cy="1967"/>
          </a:xfrm>
        </p:grpSpPr>
        <p:pic>
          <p:nvPicPr>
            <p:cNvPr id="24" name="Picture 20"/>
            <p:cNvPicPr>
              <a:picLocks noChangeArrowheads="1" noChangeAspect="1"/>
            </p:cNvPicPr>
            <p:nvPr/>
          </p:nvPicPr>
          <p:blipFill>
            <a:blip r:embed="rId6">
              <a:extLst>
                <a:ext uri="{28A0092B-C50C-407E-A947-70E740481C1C}">
                  <a14:useLocalDpi val="0"/>
                </a:ext>
              </a:extLst>
            </a:blip>
            <a:stretch>
              <a:fillRect/>
            </a:stretch>
          </p:blipFill>
          <p:spPr bwMode="auto">
            <a:xfrm rot="3269267">
              <a:off x="3964" y="1339"/>
              <a:ext cx="1500" cy="1079"/>
            </a:xfrm>
            <a:prstGeom prst="rect">
              <a:avLst/>
            </a:prstGeom>
            <a:ln cap="sq" w="28575">
              <a:solidFill>
                <a:schemeClr val="bg2"/>
              </a:solidFill>
              <a:miter lim="800000"/>
            </a:ln>
            <a:effectLst>
              <a:outerShdw algn="tl" blurRad="57150" dir="2700000" dist="50800" rotWithShape="0">
                <a:srgbClr val="000000">
                  <a:alpha val="40000"/>
                </a:srgbClr>
              </a:outerShdw>
            </a:effectLst>
            <a:extLst/>
          </p:spPr>
        </p:pic>
        <p:pic>
          <p:nvPicPr>
            <p:cNvPr descr="image39" id="25" name="Picture 6"/>
            <p:cNvPicPr>
              <a:picLocks noChangeArrowheads="1" noChangeAspect="1"/>
            </p:cNvPicPr>
            <p:nvPr/>
          </p:nvPicPr>
          <p:blipFill>
            <a:blip r:embed="rId4">
              <a:lum bright="-6000" contrast="24000"/>
              <a:extLst>
                <a:ext uri="{28A0092B-C50C-407E-A947-70E740481C1C}">
                  <a14:useLocalDpi val="0"/>
                </a:ext>
              </a:extLst>
            </a:blip>
            <a:stretch>
              <a:fillRect/>
            </a:stretch>
          </p:blipFill>
          <p:spPr bwMode="auto">
            <a:xfrm>
              <a:off x="4673" y="662"/>
              <a:ext cx="182" cy="337"/>
            </a:xfrm>
            <a:prstGeom prst="rect">
              <a:avLst/>
            </a:prstGeom>
            <a:noFill/>
            <a:ln w="9525">
              <a:noFill/>
              <a:miter lim="800000"/>
            </a:ln>
          </p:spPr>
        </p:pic>
      </p:grpSp>
      <p:grpSp>
        <p:nvGrpSpPr>
          <p:cNvPr id="26" name="Group 23"/>
          <p:cNvGrpSpPr/>
          <p:nvPr/>
        </p:nvGrpSpPr>
        <p:grpSpPr>
          <a:xfrm>
            <a:off x="5303510" y="934346"/>
            <a:ext cx="1294133" cy="2434151"/>
            <a:chOff x="4231" y="662"/>
            <a:chExt cx="991" cy="1886"/>
          </a:xfrm>
        </p:grpSpPr>
        <p:pic>
          <p:nvPicPr>
            <p:cNvPr id="27" name="Picture 20"/>
            <p:cNvPicPr>
              <a:picLocks noChangeArrowheads="1" noChangeAspect="1"/>
            </p:cNvPicPr>
            <p:nvPr/>
          </p:nvPicPr>
          <p:blipFill>
            <a:blip r:embed="rId7">
              <a:extLst>
                <a:ext uri="{28A0092B-C50C-407E-A947-70E740481C1C}">
                  <a14:useLocalDpi val="0"/>
                </a:ext>
              </a:extLst>
            </a:blip>
            <a:stretch>
              <a:fillRect/>
            </a:stretch>
          </p:blipFill>
          <p:spPr bwMode="auto">
            <a:xfrm rot="3269267">
              <a:off x="4007" y="1332"/>
              <a:ext cx="1440" cy="991"/>
            </a:xfrm>
            <a:prstGeom prst="rect">
              <a:avLst/>
            </a:prstGeom>
            <a:ln cap="sq" w="28575">
              <a:solidFill>
                <a:schemeClr val="bg2"/>
              </a:solidFill>
              <a:miter lim="800000"/>
            </a:ln>
            <a:effectLst>
              <a:outerShdw algn="tl" blurRad="57150" dir="2700000" dist="50800" rotWithShape="0">
                <a:srgbClr val="000000">
                  <a:alpha val="40000"/>
                </a:srgbClr>
              </a:outerShdw>
            </a:effectLst>
            <a:extLst/>
          </p:spPr>
        </p:pic>
        <p:pic>
          <p:nvPicPr>
            <p:cNvPr descr="image39" id="28" name="Picture 6"/>
            <p:cNvPicPr>
              <a:picLocks noChangeArrowheads="1" noChangeAspect="1"/>
            </p:cNvPicPr>
            <p:nvPr/>
          </p:nvPicPr>
          <p:blipFill>
            <a:blip r:embed="rId4">
              <a:lum bright="-6000" contrast="24000"/>
              <a:extLst>
                <a:ext uri="{28A0092B-C50C-407E-A947-70E740481C1C}">
                  <a14:useLocalDpi val="0"/>
                </a:ext>
              </a:extLst>
            </a:blip>
            <a:stretch>
              <a:fillRect/>
            </a:stretch>
          </p:blipFill>
          <p:spPr bwMode="auto">
            <a:xfrm>
              <a:off x="4709" y="662"/>
              <a:ext cx="182" cy="337"/>
            </a:xfrm>
            <a:prstGeom prst="rect">
              <a:avLst/>
            </a:prstGeom>
            <a:noFill/>
            <a:ln w="9525">
              <a:noFill/>
              <a:miter lim="800000"/>
            </a:ln>
          </p:spPr>
        </p:pic>
      </p:grpSp>
      <p:grpSp>
        <p:nvGrpSpPr>
          <p:cNvPr id="29" name="Group 23"/>
          <p:cNvGrpSpPr/>
          <p:nvPr/>
        </p:nvGrpSpPr>
        <p:grpSpPr>
          <a:xfrm>
            <a:off x="6244023" y="932458"/>
            <a:ext cx="1294133" cy="2395433"/>
            <a:chOff x="4231" y="662"/>
            <a:chExt cx="991" cy="1856"/>
          </a:xfrm>
        </p:grpSpPr>
        <p:pic>
          <p:nvPicPr>
            <p:cNvPr id="30" name="Picture 20"/>
            <p:cNvPicPr>
              <a:picLocks noChangeArrowheads="1" noChangeAspect="1"/>
            </p:cNvPicPr>
            <p:nvPr/>
          </p:nvPicPr>
          <p:blipFill>
            <a:blip r:embed="rId8">
              <a:extLst>
                <a:ext uri="{28A0092B-C50C-407E-A947-70E740481C1C}">
                  <a14:useLocalDpi val="0"/>
                </a:ext>
              </a:extLst>
            </a:blip>
            <a:stretch>
              <a:fillRect/>
            </a:stretch>
          </p:blipFill>
          <p:spPr bwMode="auto">
            <a:xfrm rot="3269267">
              <a:off x="4036" y="1332"/>
              <a:ext cx="1381" cy="991"/>
            </a:xfrm>
            <a:prstGeom prst="rect">
              <a:avLst/>
            </a:prstGeom>
            <a:ln cap="sq" w="28575">
              <a:solidFill>
                <a:schemeClr val="bg2"/>
              </a:solidFill>
              <a:miter lim="800000"/>
            </a:ln>
            <a:effectLst>
              <a:outerShdw algn="tl" blurRad="57150" dir="2700000" dist="50800" rotWithShape="0">
                <a:srgbClr val="000000">
                  <a:alpha val="40000"/>
                </a:srgbClr>
              </a:outerShdw>
            </a:effectLst>
            <a:extLst/>
          </p:spPr>
        </p:pic>
        <p:pic>
          <p:nvPicPr>
            <p:cNvPr descr="image39" id="32" name="Picture 6"/>
            <p:cNvPicPr>
              <a:picLocks noChangeArrowheads="1" noChangeAspect="1"/>
            </p:cNvPicPr>
            <p:nvPr/>
          </p:nvPicPr>
          <p:blipFill>
            <a:blip r:embed="rId4">
              <a:lum bright="-6000" contrast="24000"/>
              <a:extLst>
                <a:ext uri="{28A0092B-C50C-407E-A947-70E740481C1C}">
                  <a14:useLocalDpi val="0"/>
                </a:ext>
              </a:extLst>
            </a:blip>
            <a:stretch>
              <a:fillRect/>
            </a:stretch>
          </p:blipFill>
          <p:spPr bwMode="auto">
            <a:xfrm>
              <a:off x="4709" y="662"/>
              <a:ext cx="182" cy="337"/>
            </a:xfrm>
            <a:prstGeom prst="rect">
              <a:avLst/>
            </a:prstGeom>
            <a:ln>
              <a:noFill/>
            </a:ln>
            <a:effectLst>
              <a:outerShdw algn="tl" blurRad="292100" dir="2700000" dist="139700" rotWithShape="0">
                <a:srgbClr val="333333">
                  <a:alpha val="65000"/>
                </a:srgbClr>
              </a:outerShdw>
            </a:effectLst>
          </p:spPr>
        </p:pic>
      </p:grpSp>
      <p:sp>
        <p:nvSpPr>
          <p:cNvPr id="33" name="矩形 32"/>
          <p:cNvSpPr/>
          <p:nvPr/>
        </p:nvSpPr>
        <p:spPr>
          <a:xfrm>
            <a:off x="1752944" y="3902789"/>
            <a:ext cx="1203942" cy="281932"/>
          </a:xfrm>
          <a:prstGeom prst="rect">
            <a:avLst/>
          </a:prstGeom>
        </p:spPr>
        <p:txBody>
          <a:bodyPr bIns="34286" lIns="68571" rIns="68571" tIns="34286" wrap="none">
            <a:spAutoFit/>
          </a:bodyPr>
          <a:lstStyle/>
          <a:p>
            <a:r>
              <a:rPr altLang="en-US" b="1" lang="zh-CN" sz="1400">
                <a:solidFill>
                  <a:schemeClr val="tx2"/>
                </a:solidFill>
                <a:latin typeface="Arial"/>
                <a:ea typeface="微软雅黑"/>
                <a:sym typeface="Arial"/>
              </a:rPr>
              <a:t>单击添加标题</a:t>
            </a:r>
          </a:p>
        </p:txBody>
      </p:sp>
      <p:cxnSp>
        <p:nvCxnSpPr>
          <p:cNvPr id="34" name="直接连接符 33"/>
          <p:cNvCxnSpPr/>
          <p:nvPr/>
        </p:nvCxnSpPr>
        <p:spPr>
          <a:xfrm>
            <a:off x="1630839" y="4176051"/>
            <a:ext cx="1419960" cy="0"/>
          </a:xfrm>
          <a:prstGeom prst="line">
            <a:avLst/>
          </a:prstGeom>
          <a:noFill/>
          <a:ln algn="ctr" cap="flat" cmpd="sng" w="12700">
            <a:solidFill>
              <a:sysClr lastClr="FFFFFF" val="window">
                <a:lumMod val="50000"/>
              </a:sysClr>
            </a:solidFill>
            <a:prstDash val="dash"/>
            <a:headEnd len="med" type="none" w="med"/>
            <a:tailEnd len="med" type="none" w="med"/>
          </a:ln>
          <a:effectLst/>
        </p:spPr>
      </p:cxnSp>
      <p:sp>
        <p:nvSpPr>
          <p:cNvPr id="35" name="TextBox 42"/>
          <p:cNvSpPr txBox="1"/>
          <p:nvPr/>
        </p:nvSpPr>
        <p:spPr>
          <a:xfrm>
            <a:off x="1582764" y="4184848"/>
            <a:ext cx="1556058" cy="525772"/>
          </a:xfrm>
          <a:prstGeom prst="rect">
            <a:avLst/>
          </a:prstGeom>
          <a:noFill/>
        </p:spPr>
        <p:txBody>
          <a:bodyPr bIns="34286" lIns="68571" rIns="68571" rtlCol="0" tIns="34286" wrap="square">
            <a:spAutoFit/>
          </a:bodyPr>
          <a:lstStyle/>
          <a:p>
            <a:pPr algn="just"/>
            <a:r>
              <a:rPr altLang="en-US" lang="zh-CN" sz="1000">
                <a:solidFill>
                  <a:schemeClr val="tx2"/>
                </a:solidFill>
                <a:latin typeface="Arial"/>
                <a:ea typeface="微软雅黑"/>
                <a:sym typeface="Arial"/>
              </a:rPr>
              <a:t>单击此处添加文本，单击此处添加文本，单击此处添加文本。</a:t>
            </a:r>
          </a:p>
        </p:txBody>
      </p:sp>
      <p:sp>
        <p:nvSpPr>
          <p:cNvPr id="37" name="矩形 36"/>
          <p:cNvSpPr/>
          <p:nvPr/>
        </p:nvSpPr>
        <p:spPr>
          <a:xfrm>
            <a:off x="3751538" y="3902789"/>
            <a:ext cx="1203942" cy="281932"/>
          </a:xfrm>
          <a:prstGeom prst="rect">
            <a:avLst/>
          </a:prstGeom>
        </p:spPr>
        <p:txBody>
          <a:bodyPr bIns="34286" lIns="68571" rIns="68571" tIns="34286" wrap="none">
            <a:spAutoFit/>
          </a:bodyPr>
          <a:lstStyle/>
          <a:p>
            <a:r>
              <a:rPr altLang="en-US" b="1" lang="zh-CN" sz="1400">
                <a:solidFill>
                  <a:schemeClr val="tx2"/>
                </a:solidFill>
                <a:latin typeface="Arial"/>
                <a:ea typeface="微软雅黑"/>
                <a:sym typeface="Arial"/>
              </a:rPr>
              <a:t>单击添加标题</a:t>
            </a:r>
          </a:p>
        </p:txBody>
      </p:sp>
      <p:cxnSp>
        <p:nvCxnSpPr>
          <p:cNvPr id="38" name="直接连接符 37"/>
          <p:cNvCxnSpPr/>
          <p:nvPr/>
        </p:nvCxnSpPr>
        <p:spPr>
          <a:xfrm>
            <a:off x="3629428" y="4176051"/>
            <a:ext cx="1419960" cy="0"/>
          </a:xfrm>
          <a:prstGeom prst="line">
            <a:avLst/>
          </a:prstGeom>
          <a:noFill/>
          <a:ln algn="ctr" cap="flat" cmpd="sng" w="12700">
            <a:solidFill>
              <a:sysClr lastClr="FFFFFF" val="window">
                <a:lumMod val="50000"/>
              </a:sysClr>
            </a:solidFill>
            <a:prstDash val="dash"/>
            <a:headEnd len="med" type="none" w="med"/>
            <a:tailEnd len="med" type="none" w="med"/>
          </a:ln>
          <a:effectLst/>
        </p:spPr>
      </p:cxnSp>
      <p:sp>
        <p:nvSpPr>
          <p:cNvPr id="39" name="TextBox 45"/>
          <p:cNvSpPr txBox="1"/>
          <p:nvPr/>
        </p:nvSpPr>
        <p:spPr>
          <a:xfrm>
            <a:off x="3581358" y="4184848"/>
            <a:ext cx="1556058" cy="525772"/>
          </a:xfrm>
          <a:prstGeom prst="rect">
            <a:avLst/>
          </a:prstGeom>
          <a:noFill/>
        </p:spPr>
        <p:txBody>
          <a:bodyPr bIns="34286" lIns="68571" rIns="68571" rtlCol="0" tIns="34286" wrap="square">
            <a:spAutoFit/>
          </a:bodyPr>
          <a:lstStyle/>
          <a:p>
            <a:pPr algn="just"/>
            <a:r>
              <a:rPr altLang="en-US" lang="zh-CN" sz="1000">
                <a:solidFill>
                  <a:schemeClr val="tx2"/>
                </a:solidFill>
                <a:latin typeface="Arial"/>
                <a:ea typeface="微软雅黑"/>
                <a:sym typeface="Arial"/>
              </a:rPr>
              <a:t>单击此处添加文本，单击此处添加文本，单击此处添加文本。</a:t>
            </a:r>
          </a:p>
        </p:txBody>
      </p:sp>
      <p:sp>
        <p:nvSpPr>
          <p:cNvPr id="40" name="矩形 39"/>
          <p:cNvSpPr/>
          <p:nvPr/>
        </p:nvSpPr>
        <p:spPr>
          <a:xfrm>
            <a:off x="6027089" y="3902789"/>
            <a:ext cx="1203942" cy="281932"/>
          </a:xfrm>
          <a:prstGeom prst="rect">
            <a:avLst/>
          </a:prstGeom>
        </p:spPr>
        <p:txBody>
          <a:bodyPr bIns="34286" lIns="68571" rIns="68571" tIns="34286" wrap="none">
            <a:spAutoFit/>
          </a:bodyPr>
          <a:lstStyle/>
          <a:p>
            <a:r>
              <a:rPr altLang="en-US" b="1" lang="zh-CN" sz="1400">
                <a:solidFill>
                  <a:schemeClr val="tx2"/>
                </a:solidFill>
                <a:latin typeface="Arial"/>
                <a:ea typeface="微软雅黑"/>
                <a:sym typeface="Arial"/>
              </a:rPr>
              <a:t>单击添加标题</a:t>
            </a:r>
          </a:p>
        </p:txBody>
      </p:sp>
      <p:cxnSp>
        <p:nvCxnSpPr>
          <p:cNvPr id="42" name="直接连接符 41"/>
          <p:cNvCxnSpPr/>
          <p:nvPr/>
        </p:nvCxnSpPr>
        <p:spPr>
          <a:xfrm>
            <a:off x="5904985" y="4176051"/>
            <a:ext cx="1419960" cy="0"/>
          </a:xfrm>
          <a:prstGeom prst="line">
            <a:avLst/>
          </a:prstGeom>
          <a:noFill/>
          <a:ln algn="ctr" cap="flat" cmpd="sng" w="12700">
            <a:solidFill>
              <a:sysClr lastClr="FFFFFF" val="window">
                <a:lumMod val="50000"/>
              </a:sysClr>
            </a:solidFill>
            <a:prstDash val="dash"/>
            <a:headEnd len="med" type="none" w="med"/>
            <a:tailEnd len="med" type="none" w="med"/>
          </a:ln>
          <a:effectLst/>
        </p:spPr>
      </p:cxnSp>
      <p:sp>
        <p:nvSpPr>
          <p:cNvPr id="43" name="TextBox 48"/>
          <p:cNvSpPr txBox="1"/>
          <p:nvPr/>
        </p:nvSpPr>
        <p:spPr>
          <a:xfrm>
            <a:off x="5856911" y="4184848"/>
            <a:ext cx="1556058" cy="525772"/>
          </a:xfrm>
          <a:prstGeom prst="rect">
            <a:avLst/>
          </a:prstGeom>
          <a:noFill/>
        </p:spPr>
        <p:txBody>
          <a:bodyPr bIns="34286" lIns="68571" rIns="68571" rtlCol="0" tIns="34286" wrap="square">
            <a:spAutoFit/>
          </a:bodyPr>
          <a:lstStyle/>
          <a:p>
            <a:pPr algn="just"/>
            <a:r>
              <a:rPr altLang="en-US" lang="zh-CN" sz="1000">
                <a:solidFill>
                  <a:schemeClr val="tx2"/>
                </a:solidFill>
                <a:latin typeface="Arial"/>
                <a:ea typeface="微软雅黑"/>
                <a:sym typeface="Arial"/>
              </a:rPr>
              <a:t>单击此处添加文本，单击此处添加文本，单击此处添加文本。</a:t>
            </a:r>
          </a:p>
        </p:txBody>
      </p:sp>
    </p:spTree>
    <p:extLst>
      <p:ext uri="{BB962C8B-B14F-4D97-AF65-F5344CB8AC3E}">
        <p14:creationId val="227016348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2" presetSubtype="2">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1+#ppt_w/2"/>
                                          </p:val>
                                        </p:tav>
                                        <p:tav tm="100000">
                                          <p:val>
                                            <p:strVal val="#ppt_x"/>
                                          </p:val>
                                        </p:tav>
                                      </p:tavLst>
                                    </p:anim>
                                    <p:anim calcmode="lin" valueType="num">
                                      <p:cBhvr additive="base">
                                        <p:cTn dur="500" fill="hold" id="32"/>
                                        <p:tgtEl>
                                          <p:spTgt spid="1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2">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1+#ppt_w/2"/>
                                          </p:val>
                                        </p:tav>
                                        <p:tav tm="100000">
                                          <p:val>
                                            <p:strVal val="#ppt_x"/>
                                          </p:val>
                                        </p:tav>
                                      </p:tavLst>
                                    </p:anim>
                                    <p:anim calcmode="lin" valueType="num">
                                      <p:cBhvr additive="base">
                                        <p:cTn dur="500" fill="hold" id="37"/>
                                        <p:tgtEl>
                                          <p:spTgt spid="14"/>
                                        </p:tgtEl>
                                        <p:attrNameLst>
                                          <p:attrName>ppt_y</p:attrName>
                                        </p:attrNameLst>
                                      </p:cBhvr>
                                      <p:tavLst>
                                        <p:tav tm="0">
                                          <p:val>
                                            <p:strVal val="#ppt_y"/>
                                          </p:val>
                                        </p:tav>
                                        <p:tav tm="100000">
                                          <p:val>
                                            <p:strVal val="#ppt_y"/>
                                          </p:val>
                                        </p:tav>
                                      </p:tavLst>
                                    </p:anim>
                                  </p:childTnLst>
                                </p:cTn>
                              </p:par>
                              <p:par>
                                <p:cTn autoRev="1" fill="hold" id="38" nodeType="withEffect" presetClass="path" presetID="35" presetSubtype="0" repeatCount="2000">
                                  <p:stCondLst>
                                    <p:cond delay="500"/>
                                  </p:stCondLst>
                                  <p:childTnLst>
                                    <p:animMotion origin="layout" path="M -2.5E-06 -0.00309 L -0.06805 -0.00309" pathEditMode="relative" ptsTypes="AA" rAng="0">
                                      <p:cBhvr>
                                        <p:cTn dur="2000" fill="hold" id="39"/>
                                        <p:tgtEl>
                                          <p:spTgt spid="14"/>
                                        </p:tgtEl>
                                        <p:attrNameLst>
                                          <p:attrName>ppt_x</p:attrName>
                                          <p:attrName>ppt_y</p:attrName>
                                        </p:attrNameLst>
                                      </p:cBhvr>
                                      <p:rCtr x="-3403" y="0"/>
                                    </p:animMotion>
                                  </p:childTnLst>
                                </p:cTn>
                              </p:par>
                              <p:par>
                                <p:cTn fill="hold" id="40" nodeType="withEffect" presetClass="entr" presetID="2" presetSubtype="2">
                                  <p:stCondLst>
                                    <p:cond delay="500"/>
                                  </p:stCondLst>
                                  <p:childTnLst>
                                    <p:set>
                                      <p:cBhvr>
                                        <p:cTn dur="1" fill="hold" id="41">
                                          <p:stCondLst>
                                            <p:cond delay="0"/>
                                          </p:stCondLst>
                                        </p:cTn>
                                        <p:tgtEl>
                                          <p:spTgt spid="20"/>
                                        </p:tgtEl>
                                        <p:attrNameLst>
                                          <p:attrName>style.visibility</p:attrName>
                                        </p:attrNameLst>
                                      </p:cBhvr>
                                      <p:to>
                                        <p:strVal val="visible"/>
                                      </p:to>
                                    </p:set>
                                    <p:anim calcmode="lin" valueType="num">
                                      <p:cBhvr additive="base">
                                        <p:cTn dur="500" fill="hold" id="42"/>
                                        <p:tgtEl>
                                          <p:spTgt spid="20"/>
                                        </p:tgtEl>
                                        <p:attrNameLst>
                                          <p:attrName>ppt_x</p:attrName>
                                        </p:attrNameLst>
                                      </p:cBhvr>
                                      <p:tavLst>
                                        <p:tav tm="0">
                                          <p:val>
                                            <p:strVal val="1+#ppt_w/2"/>
                                          </p:val>
                                        </p:tav>
                                        <p:tav tm="100000">
                                          <p:val>
                                            <p:strVal val="#ppt_x"/>
                                          </p:val>
                                        </p:tav>
                                      </p:tavLst>
                                    </p:anim>
                                    <p:anim calcmode="lin" valueType="num">
                                      <p:cBhvr additive="base">
                                        <p:cTn dur="500" fill="hold" id="43"/>
                                        <p:tgtEl>
                                          <p:spTgt spid="20"/>
                                        </p:tgtEl>
                                        <p:attrNameLst>
                                          <p:attrName>ppt_y</p:attrName>
                                        </p:attrNameLst>
                                      </p:cBhvr>
                                      <p:tavLst>
                                        <p:tav tm="0">
                                          <p:val>
                                            <p:strVal val="#ppt_y"/>
                                          </p:val>
                                        </p:tav>
                                        <p:tav tm="100000">
                                          <p:val>
                                            <p:strVal val="#ppt_y"/>
                                          </p:val>
                                        </p:tav>
                                      </p:tavLst>
                                    </p:anim>
                                  </p:childTnLst>
                                </p:cTn>
                              </p:par>
                              <p:par>
                                <p:cTn autoRev="1" fill="hold" id="44" nodeType="withEffect" presetClass="path" presetID="35" presetSubtype="0" repeatCount="2000">
                                  <p:stCondLst>
                                    <p:cond delay="1000"/>
                                  </p:stCondLst>
                                  <p:childTnLst>
                                    <p:animMotion origin="layout" path="M -2.77778E-07 -0.00679 L -0.05503 -0.00679" pathEditMode="relative" ptsTypes="AA" rAng="0">
                                      <p:cBhvr>
                                        <p:cTn dur="2000" fill="hold" id="45"/>
                                        <p:tgtEl>
                                          <p:spTgt spid="20"/>
                                        </p:tgtEl>
                                        <p:attrNameLst>
                                          <p:attrName>ppt_x</p:attrName>
                                          <p:attrName>ppt_y</p:attrName>
                                        </p:attrNameLst>
                                      </p:cBhvr>
                                      <p:rCtr x="-2760" y="0"/>
                                    </p:animMotion>
                                  </p:childTnLst>
                                </p:cTn>
                              </p:par>
                              <p:par>
                                <p:cTn fill="hold" id="46" nodeType="withEffect" presetClass="entr" presetID="2" presetSubtype="2">
                                  <p:stCondLst>
                                    <p:cond delay="1000"/>
                                  </p:stCondLst>
                                  <p:childTnLst>
                                    <p:set>
                                      <p:cBhvr>
                                        <p:cTn dur="1" fill="hold" id="47">
                                          <p:stCondLst>
                                            <p:cond delay="0"/>
                                          </p:stCondLst>
                                        </p:cTn>
                                        <p:tgtEl>
                                          <p:spTgt spid="23"/>
                                        </p:tgtEl>
                                        <p:attrNameLst>
                                          <p:attrName>style.visibility</p:attrName>
                                        </p:attrNameLst>
                                      </p:cBhvr>
                                      <p:to>
                                        <p:strVal val="visible"/>
                                      </p:to>
                                    </p:set>
                                    <p:anim calcmode="lin" valueType="num">
                                      <p:cBhvr additive="base">
                                        <p:cTn dur="500" fill="hold" id="48"/>
                                        <p:tgtEl>
                                          <p:spTgt spid="23"/>
                                        </p:tgtEl>
                                        <p:attrNameLst>
                                          <p:attrName>ppt_x</p:attrName>
                                        </p:attrNameLst>
                                      </p:cBhvr>
                                      <p:tavLst>
                                        <p:tav tm="0">
                                          <p:val>
                                            <p:strVal val="1+#ppt_w/2"/>
                                          </p:val>
                                        </p:tav>
                                        <p:tav tm="100000">
                                          <p:val>
                                            <p:strVal val="#ppt_x"/>
                                          </p:val>
                                        </p:tav>
                                      </p:tavLst>
                                    </p:anim>
                                    <p:anim calcmode="lin" valueType="num">
                                      <p:cBhvr additive="base">
                                        <p:cTn dur="500" fill="hold" id="49"/>
                                        <p:tgtEl>
                                          <p:spTgt spid="23"/>
                                        </p:tgtEl>
                                        <p:attrNameLst>
                                          <p:attrName>ppt_y</p:attrName>
                                        </p:attrNameLst>
                                      </p:cBhvr>
                                      <p:tavLst>
                                        <p:tav tm="0">
                                          <p:val>
                                            <p:strVal val="#ppt_y"/>
                                          </p:val>
                                        </p:tav>
                                        <p:tav tm="100000">
                                          <p:val>
                                            <p:strVal val="#ppt_y"/>
                                          </p:val>
                                        </p:tav>
                                      </p:tavLst>
                                    </p:anim>
                                  </p:childTnLst>
                                </p:cTn>
                              </p:par>
                              <p:par>
                                <p:cTn autoRev="1" fill="hold" id="50" nodeType="withEffect" presetClass="path" presetID="35" presetSubtype="0" repeatCount="2000">
                                  <p:stCondLst>
                                    <p:cond delay="1500"/>
                                  </p:stCondLst>
                                  <p:childTnLst>
                                    <p:animMotion origin="layout" path="M 2.5E-06 0.00525 L -0.06389 -7.40741E-07" pathEditMode="relative" ptsTypes="AA" rAng="0">
                                      <p:cBhvr>
                                        <p:cTn dur="2000" fill="hold" id="51"/>
                                        <p:tgtEl>
                                          <p:spTgt spid="23"/>
                                        </p:tgtEl>
                                        <p:attrNameLst>
                                          <p:attrName>ppt_x</p:attrName>
                                          <p:attrName>ppt_y</p:attrName>
                                        </p:attrNameLst>
                                      </p:cBhvr>
                                      <p:rCtr x="-3194" y="-278"/>
                                    </p:animMotion>
                                  </p:childTnLst>
                                </p:cTn>
                              </p:par>
                              <p:par>
                                <p:cTn fill="hold" id="52" nodeType="withEffect" presetClass="entr" presetID="2" presetSubtype="2">
                                  <p:stCondLst>
                                    <p:cond delay="2000"/>
                                  </p:stCondLst>
                                  <p:childTnLst>
                                    <p:set>
                                      <p:cBhvr>
                                        <p:cTn dur="1" fill="hold" id="53">
                                          <p:stCondLst>
                                            <p:cond delay="0"/>
                                          </p:stCondLst>
                                        </p:cTn>
                                        <p:tgtEl>
                                          <p:spTgt spid="26"/>
                                        </p:tgtEl>
                                        <p:attrNameLst>
                                          <p:attrName>style.visibility</p:attrName>
                                        </p:attrNameLst>
                                      </p:cBhvr>
                                      <p:to>
                                        <p:strVal val="visible"/>
                                      </p:to>
                                    </p:set>
                                    <p:anim calcmode="lin" valueType="num">
                                      <p:cBhvr additive="base">
                                        <p:cTn dur="500" fill="hold" id="54"/>
                                        <p:tgtEl>
                                          <p:spTgt spid="26"/>
                                        </p:tgtEl>
                                        <p:attrNameLst>
                                          <p:attrName>ppt_x</p:attrName>
                                        </p:attrNameLst>
                                      </p:cBhvr>
                                      <p:tavLst>
                                        <p:tav tm="0">
                                          <p:val>
                                            <p:strVal val="1+#ppt_w/2"/>
                                          </p:val>
                                        </p:tav>
                                        <p:tav tm="100000">
                                          <p:val>
                                            <p:strVal val="#ppt_x"/>
                                          </p:val>
                                        </p:tav>
                                      </p:tavLst>
                                    </p:anim>
                                    <p:anim calcmode="lin" valueType="num">
                                      <p:cBhvr additive="base">
                                        <p:cTn dur="500" fill="hold" id="55"/>
                                        <p:tgtEl>
                                          <p:spTgt spid="26"/>
                                        </p:tgtEl>
                                        <p:attrNameLst>
                                          <p:attrName>ppt_y</p:attrName>
                                        </p:attrNameLst>
                                      </p:cBhvr>
                                      <p:tavLst>
                                        <p:tav tm="0">
                                          <p:val>
                                            <p:strVal val="#ppt_y"/>
                                          </p:val>
                                        </p:tav>
                                        <p:tav tm="100000">
                                          <p:val>
                                            <p:strVal val="#ppt_y"/>
                                          </p:val>
                                        </p:tav>
                                      </p:tavLst>
                                    </p:anim>
                                  </p:childTnLst>
                                </p:cTn>
                              </p:par>
                              <p:par>
                                <p:cTn autoRev="1" fill="hold" id="56" nodeType="withEffect" presetClass="path" presetID="35" presetSubtype="0" repeatCount="2000">
                                  <p:stCondLst>
                                    <p:cond delay="2500"/>
                                  </p:stCondLst>
                                  <p:childTnLst>
                                    <p:animMotion origin="layout" path="M -4.44444E-06 0.00525 L -0.06388 1.23457E-07" pathEditMode="relative" ptsTypes="AA" rAng="0">
                                      <p:cBhvr>
                                        <p:cTn dur="2000" fill="hold" id="57"/>
                                        <p:tgtEl>
                                          <p:spTgt spid="26"/>
                                        </p:tgtEl>
                                        <p:attrNameLst>
                                          <p:attrName>ppt_x</p:attrName>
                                          <p:attrName>ppt_y</p:attrName>
                                        </p:attrNameLst>
                                      </p:cBhvr>
                                      <p:rCtr x="-3194" y="-278"/>
                                    </p:animMotion>
                                  </p:childTnLst>
                                </p:cTn>
                              </p:par>
                              <p:par>
                                <p:cTn fill="hold" id="58" nodeType="withEffect" presetClass="entr" presetID="2" presetSubtype="2">
                                  <p:stCondLst>
                                    <p:cond delay="2500"/>
                                  </p:stCondLst>
                                  <p:childTnLst>
                                    <p:set>
                                      <p:cBhvr>
                                        <p:cTn dur="1" fill="hold" id="59">
                                          <p:stCondLst>
                                            <p:cond delay="0"/>
                                          </p:stCondLst>
                                        </p:cTn>
                                        <p:tgtEl>
                                          <p:spTgt spid="29"/>
                                        </p:tgtEl>
                                        <p:attrNameLst>
                                          <p:attrName>style.visibility</p:attrName>
                                        </p:attrNameLst>
                                      </p:cBhvr>
                                      <p:to>
                                        <p:strVal val="visible"/>
                                      </p:to>
                                    </p:set>
                                    <p:anim calcmode="lin" valueType="num">
                                      <p:cBhvr additive="base">
                                        <p:cTn dur="500" fill="hold" id="60"/>
                                        <p:tgtEl>
                                          <p:spTgt spid="29"/>
                                        </p:tgtEl>
                                        <p:attrNameLst>
                                          <p:attrName>ppt_x</p:attrName>
                                        </p:attrNameLst>
                                      </p:cBhvr>
                                      <p:tavLst>
                                        <p:tav tm="0">
                                          <p:val>
                                            <p:strVal val="1+#ppt_w/2"/>
                                          </p:val>
                                        </p:tav>
                                        <p:tav tm="100000">
                                          <p:val>
                                            <p:strVal val="#ppt_x"/>
                                          </p:val>
                                        </p:tav>
                                      </p:tavLst>
                                    </p:anim>
                                    <p:anim calcmode="lin" valueType="num">
                                      <p:cBhvr additive="base">
                                        <p:cTn dur="500" fill="hold" id="61"/>
                                        <p:tgtEl>
                                          <p:spTgt spid="29"/>
                                        </p:tgtEl>
                                        <p:attrNameLst>
                                          <p:attrName>ppt_y</p:attrName>
                                        </p:attrNameLst>
                                      </p:cBhvr>
                                      <p:tavLst>
                                        <p:tav tm="0">
                                          <p:val>
                                            <p:strVal val="#ppt_y"/>
                                          </p:val>
                                        </p:tav>
                                        <p:tav tm="100000">
                                          <p:val>
                                            <p:strVal val="#ppt_y"/>
                                          </p:val>
                                        </p:tav>
                                      </p:tavLst>
                                    </p:anim>
                                  </p:childTnLst>
                                </p:cTn>
                              </p:par>
                              <p:par>
                                <p:cTn autoRev="1" fill="hold" id="62" nodeType="withEffect" presetClass="path" presetID="35" presetSubtype="0" repeatCount="2000">
                                  <p:stCondLst>
                                    <p:cond delay="3000"/>
                                  </p:stCondLst>
                                  <p:childTnLst>
                                    <p:animMotion origin="layout" path="M -2.22222E-06 0.00525 L -0.06389 1.11111E-06" pathEditMode="relative" ptsTypes="AA" rAng="0">
                                      <p:cBhvr>
                                        <p:cTn dur="2000" fill="hold" id="63"/>
                                        <p:tgtEl>
                                          <p:spTgt spid="29"/>
                                        </p:tgtEl>
                                        <p:attrNameLst>
                                          <p:attrName>ppt_x</p:attrName>
                                          <p:attrName>ppt_y</p:attrName>
                                        </p:attrNameLst>
                                      </p:cBhvr>
                                      <p:rCtr x="-3194" y="-278"/>
                                    </p:animMotion>
                                  </p:childTnLst>
                                </p:cTn>
                              </p:par>
                              <p:par>
                                <p:cTn fill="hold" grpId="0" id="64" nodeType="withEffect" presetClass="entr" presetID="10" presetSubtype="0">
                                  <p:stCondLst>
                                    <p:cond delay="1000"/>
                                  </p:stCondLst>
                                  <p:childTnLst>
                                    <p:set>
                                      <p:cBhvr>
                                        <p:cTn dur="1" fill="hold" id="65">
                                          <p:stCondLst>
                                            <p:cond delay="0"/>
                                          </p:stCondLst>
                                        </p:cTn>
                                        <p:tgtEl>
                                          <p:spTgt spid="35"/>
                                        </p:tgtEl>
                                        <p:attrNameLst>
                                          <p:attrName>style.visibility</p:attrName>
                                        </p:attrNameLst>
                                      </p:cBhvr>
                                      <p:to>
                                        <p:strVal val="visible"/>
                                      </p:to>
                                    </p:set>
                                    <p:animEffect filter="fade" transition="in">
                                      <p:cBhvr>
                                        <p:cTn dur="500" id="66"/>
                                        <p:tgtEl>
                                          <p:spTgt spid="35"/>
                                        </p:tgtEl>
                                      </p:cBhvr>
                                    </p:animEffect>
                                  </p:childTnLst>
                                </p:cTn>
                              </p:par>
                              <p:par>
                                <p:cTn fill="hold" grpId="0" id="67" nodeType="withEffect" presetClass="entr" presetID="22" presetSubtype="8">
                                  <p:stCondLst>
                                    <p:cond delay="500"/>
                                  </p:stCondLst>
                                  <p:childTnLst>
                                    <p:set>
                                      <p:cBhvr>
                                        <p:cTn dur="1" fill="hold" id="68">
                                          <p:stCondLst>
                                            <p:cond delay="0"/>
                                          </p:stCondLst>
                                        </p:cTn>
                                        <p:tgtEl>
                                          <p:spTgt spid="33"/>
                                        </p:tgtEl>
                                        <p:attrNameLst>
                                          <p:attrName>style.visibility</p:attrName>
                                        </p:attrNameLst>
                                      </p:cBhvr>
                                      <p:to>
                                        <p:strVal val="visible"/>
                                      </p:to>
                                    </p:set>
                                    <p:animEffect filter="wipe(left)" transition="in">
                                      <p:cBhvr>
                                        <p:cTn dur="500" id="69"/>
                                        <p:tgtEl>
                                          <p:spTgt spid="33"/>
                                        </p:tgtEl>
                                      </p:cBhvr>
                                    </p:animEffect>
                                  </p:childTnLst>
                                </p:cTn>
                              </p:par>
                              <p:par>
                                <p:cTn fill="hold" id="70" nodeType="withEffect" presetClass="entr" presetID="22" presetSubtype="8">
                                  <p:stCondLst>
                                    <p:cond delay="500"/>
                                  </p:stCondLst>
                                  <p:childTnLst>
                                    <p:set>
                                      <p:cBhvr>
                                        <p:cTn dur="1" fill="hold" id="71">
                                          <p:stCondLst>
                                            <p:cond delay="0"/>
                                          </p:stCondLst>
                                        </p:cTn>
                                        <p:tgtEl>
                                          <p:spTgt spid="34"/>
                                        </p:tgtEl>
                                        <p:attrNameLst>
                                          <p:attrName>style.visibility</p:attrName>
                                        </p:attrNameLst>
                                      </p:cBhvr>
                                      <p:to>
                                        <p:strVal val="visible"/>
                                      </p:to>
                                    </p:set>
                                    <p:animEffect filter="wipe(left)" transition="in">
                                      <p:cBhvr>
                                        <p:cTn dur="500" id="72"/>
                                        <p:tgtEl>
                                          <p:spTgt spid="34"/>
                                        </p:tgtEl>
                                      </p:cBhvr>
                                    </p:animEffect>
                                  </p:childTnLst>
                                </p:cTn>
                              </p:par>
                              <p:par>
                                <p:cTn fill="hold" grpId="0" id="73" nodeType="withEffect" presetClass="entr" presetID="10" presetSubtype="0">
                                  <p:stCondLst>
                                    <p:cond delay="1000"/>
                                  </p:stCondLst>
                                  <p:childTnLst>
                                    <p:set>
                                      <p:cBhvr>
                                        <p:cTn dur="1" fill="hold" id="74">
                                          <p:stCondLst>
                                            <p:cond delay="0"/>
                                          </p:stCondLst>
                                        </p:cTn>
                                        <p:tgtEl>
                                          <p:spTgt spid="39"/>
                                        </p:tgtEl>
                                        <p:attrNameLst>
                                          <p:attrName>style.visibility</p:attrName>
                                        </p:attrNameLst>
                                      </p:cBhvr>
                                      <p:to>
                                        <p:strVal val="visible"/>
                                      </p:to>
                                    </p:set>
                                    <p:animEffect filter="fade" transition="in">
                                      <p:cBhvr>
                                        <p:cTn dur="500" id="75"/>
                                        <p:tgtEl>
                                          <p:spTgt spid="39"/>
                                        </p:tgtEl>
                                      </p:cBhvr>
                                    </p:animEffect>
                                  </p:childTnLst>
                                </p:cTn>
                              </p:par>
                              <p:par>
                                <p:cTn fill="hold" grpId="0" id="76" nodeType="withEffect" presetClass="entr" presetID="22" presetSubtype="8">
                                  <p:stCondLst>
                                    <p:cond delay="500"/>
                                  </p:stCondLst>
                                  <p:childTnLst>
                                    <p:set>
                                      <p:cBhvr>
                                        <p:cTn dur="1" fill="hold" id="77">
                                          <p:stCondLst>
                                            <p:cond delay="0"/>
                                          </p:stCondLst>
                                        </p:cTn>
                                        <p:tgtEl>
                                          <p:spTgt spid="37"/>
                                        </p:tgtEl>
                                        <p:attrNameLst>
                                          <p:attrName>style.visibility</p:attrName>
                                        </p:attrNameLst>
                                      </p:cBhvr>
                                      <p:to>
                                        <p:strVal val="visible"/>
                                      </p:to>
                                    </p:set>
                                    <p:animEffect filter="wipe(left)" transition="in">
                                      <p:cBhvr>
                                        <p:cTn dur="500" id="78"/>
                                        <p:tgtEl>
                                          <p:spTgt spid="37"/>
                                        </p:tgtEl>
                                      </p:cBhvr>
                                    </p:animEffect>
                                  </p:childTnLst>
                                </p:cTn>
                              </p:par>
                              <p:par>
                                <p:cTn fill="hold" id="79" nodeType="withEffect" presetClass="entr" presetID="22" presetSubtype="8">
                                  <p:stCondLst>
                                    <p:cond delay="500"/>
                                  </p:stCondLst>
                                  <p:childTnLst>
                                    <p:set>
                                      <p:cBhvr>
                                        <p:cTn dur="1" fill="hold" id="80">
                                          <p:stCondLst>
                                            <p:cond delay="0"/>
                                          </p:stCondLst>
                                        </p:cTn>
                                        <p:tgtEl>
                                          <p:spTgt spid="38"/>
                                        </p:tgtEl>
                                        <p:attrNameLst>
                                          <p:attrName>style.visibility</p:attrName>
                                        </p:attrNameLst>
                                      </p:cBhvr>
                                      <p:to>
                                        <p:strVal val="visible"/>
                                      </p:to>
                                    </p:set>
                                    <p:animEffect filter="wipe(left)" transition="in">
                                      <p:cBhvr>
                                        <p:cTn dur="500" id="81"/>
                                        <p:tgtEl>
                                          <p:spTgt spid="38"/>
                                        </p:tgtEl>
                                      </p:cBhvr>
                                    </p:animEffect>
                                  </p:childTnLst>
                                </p:cTn>
                              </p:par>
                              <p:par>
                                <p:cTn fill="hold" grpId="0" id="82" nodeType="withEffect" presetClass="entr" presetID="10" presetSubtype="0">
                                  <p:stCondLst>
                                    <p:cond delay="1000"/>
                                  </p:stCondLst>
                                  <p:childTnLst>
                                    <p:set>
                                      <p:cBhvr>
                                        <p:cTn dur="1" fill="hold" id="83">
                                          <p:stCondLst>
                                            <p:cond delay="0"/>
                                          </p:stCondLst>
                                        </p:cTn>
                                        <p:tgtEl>
                                          <p:spTgt spid="43"/>
                                        </p:tgtEl>
                                        <p:attrNameLst>
                                          <p:attrName>style.visibility</p:attrName>
                                        </p:attrNameLst>
                                      </p:cBhvr>
                                      <p:to>
                                        <p:strVal val="visible"/>
                                      </p:to>
                                    </p:set>
                                    <p:animEffect filter="fade" transition="in">
                                      <p:cBhvr>
                                        <p:cTn dur="500" id="84"/>
                                        <p:tgtEl>
                                          <p:spTgt spid="43"/>
                                        </p:tgtEl>
                                      </p:cBhvr>
                                    </p:animEffect>
                                  </p:childTnLst>
                                </p:cTn>
                              </p:par>
                              <p:par>
                                <p:cTn fill="hold" grpId="0" id="85" nodeType="withEffect" presetClass="entr" presetID="22" presetSubtype="8">
                                  <p:stCondLst>
                                    <p:cond delay="500"/>
                                  </p:stCondLst>
                                  <p:childTnLst>
                                    <p:set>
                                      <p:cBhvr>
                                        <p:cTn dur="1" fill="hold" id="86">
                                          <p:stCondLst>
                                            <p:cond delay="0"/>
                                          </p:stCondLst>
                                        </p:cTn>
                                        <p:tgtEl>
                                          <p:spTgt spid="40"/>
                                        </p:tgtEl>
                                        <p:attrNameLst>
                                          <p:attrName>style.visibility</p:attrName>
                                        </p:attrNameLst>
                                      </p:cBhvr>
                                      <p:to>
                                        <p:strVal val="visible"/>
                                      </p:to>
                                    </p:set>
                                    <p:animEffect filter="wipe(left)" transition="in">
                                      <p:cBhvr>
                                        <p:cTn dur="500" id="87"/>
                                        <p:tgtEl>
                                          <p:spTgt spid="40"/>
                                        </p:tgtEl>
                                      </p:cBhvr>
                                    </p:animEffect>
                                  </p:childTnLst>
                                </p:cTn>
                              </p:par>
                              <p:par>
                                <p:cTn fill="hold" id="88" nodeType="withEffect" presetClass="entr" presetID="22" presetSubtype="8">
                                  <p:stCondLst>
                                    <p:cond delay="500"/>
                                  </p:stCondLst>
                                  <p:childTnLst>
                                    <p:set>
                                      <p:cBhvr>
                                        <p:cTn dur="1" fill="hold" id="89">
                                          <p:stCondLst>
                                            <p:cond delay="0"/>
                                          </p:stCondLst>
                                        </p:cTn>
                                        <p:tgtEl>
                                          <p:spTgt spid="42"/>
                                        </p:tgtEl>
                                        <p:attrNameLst>
                                          <p:attrName>style.visibility</p:attrName>
                                        </p:attrNameLst>
                                      </p:cBhvr>
                                      <p:to>
                                        <p:strVal val="visible"/>
                                      </p:to>
                                    </p:set>
                                    <p:animEffect filter="wipe(left)" transition="in">
                                      <p:cBhvr>
                                        <p:cTn dur="500" id="9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3"/>
      <p:bldP grpId="0" spid="33"/>
      <p:bldP grpId="0" spid="35"/>
      <p:bldP grpId="0" spid="37"/>
      <p:bldP grpId="0" spid="39"/>
      <p:bldP grpId="0" spid="40"/>
      <p:bldP grpId="0" spid="4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活动采风</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TOUR ACTIVITIES</a:t>
            </a:r>
          </a:p>
        </p:txBody>
      </p:sp>
      <p:pic>
        <p:nvPicPr>
          <p:cNvPr id="36" name="Picture 2"/>
          <p:cNvPicPr>
            <a:picLocks noChangeArrowheads="1" noChangeAspect="1"/>
          </p:cNvPicPr>
          <p:nvPr/>
        </p:nvPicPr>
        <p:blipFill>
          <a:blip r:embed="rId3">
            <a:extLst>
              <a:ext uri="{28A0092B-C50C-407E-A947-70E740481C1C}">
                <a14:useLocalDpi val="0"/>
              </a:ext>
            </a:extLst>
          </a:blip>
          <a:stretch>
            <a:fillRect/>
          </a:stretch>
        </p:blipFill>
        <p:spPr bwMode="auto">
          <a:xfrm>
            <a:off x="4674052" y="1131590"/>
            <a:ext cx="1849990" cy="1207524"/>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41" name="Picture 2"/>
          <p:cNvPicPr>
            <a:picLocks noChangeArrowheads="1" noChangeAspect="1"/>
          </p:cNvPicPr>
          <p:nvPr/>
        </p:nvPicPr>
        <p:blipFill>
          <a:blip r:embed="rId4">
            <a:extLst>
              <a:ext uri="{28A0092B-C50C-407E-A947-70E740481C1C}">
                <a14:useLocalDpi val="0"/>
              </a:ext>
            </a:extLst>
          </a:blip>
          <a:srcRect t="-108"/>
          <a:stretch>
            <a:fillRect/>
          </a:stretch>
        </p:blipFill>
        <p:spPr bwMode="auto">
          <a:xfrm>
            <a:off x="765744" y="1131590"/>
            <a:ext cx="1862038" cy="12075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descr="E:\图片素材库\jpg\商务\图片包\631.jpg" id="44" name="Picture 7"/>
          <p:cNvPicPr>
            <a:picLocks noChangeArrowheads="1"/>
          </p:cNvPicPr>
          <p:nvPr/>
        </p:nvPicPr>
        <p:blipFill>
          <a:blip r:embed="rId5">
            <a:extLst>
              <a:ext uri="{28A0092B-C50C-407E-A947-70E740481C1C}">
                <a14:useLocalDpi val="0"/>
              </a:ext>
            </a:extLst>
          </a:blip>
          <a:stretch>
            <a:fillRect/>
          </a:stretch>
        </p:blipFill>
        <p:spPr bwMode="auto">
          <a:xfrm>
            <a:off x="2708643" y="2427734"/>
            <a:ext cx="1890024" cy="1222043"/>
          </a:xfrm>
          <a:prstGeom prst="rect">
            <a:avLst/>
          </a:prstGeom>
          <a:noFill/>
          <a:ln w="28575">
            <a:noFill/>
          </a:ln>
          <a:extLst>
            <a:ext uri="{909E8E84-426E-40DD-AFC4-6F175D3DCCD1}">
              <a14:hiddenFill>
                <a:solidFill>
                  <a:srgbClr val="FFFFFF"/>
                </a:solidFill>
              </a14:hiddenFill>
            </a:ext>
          </a:extLst>
        </p:spPr>
      </p:pic>
      <p:grpSp>
        <p:nvGrpSpPr>
          <p:cNvPr id="45" name="组合 44"/>
          <p:cNvGrpSpPr/>
          <p:nvPr/>
        </p:nvGrpSpPr>
        <p:grpSpPr>
          <a:xfrm>
            <a:off x="4679526" y="2427734"/>
            <a:ext cx="1841778" cy="1222038"/>
            <a:chOff x="3946913" y="1827911"/>
            <a:chExt cx="1958168" cy="1283142"/>
          </a:xfrm>
          <a:solidFill>
            <a:srgbClr val="005A9E"/>
          </a:solidFill>
        </p:grpSpPr>
        <p:sp>
          <p:nvSpPr>
            <p:cNvPr id="46" name="矩形 45"/>
            <p:cNvSpPr/>
            <p:nvPr/>
          </p:nvSpPr>
          <p:spPr>
            <a:xfrm>
              <a:off x="3946913" y="1827911"/>
              <a:ext cx="1958168" cy="1283142"/>
            </a:xfrm>
            <a:prstGeom prst="rect">
              <a:avLst/>
            </a:prstGeom>
            <a:grp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798">
                <a:defRPr/>
              </a:pPr>
              <a:endParaRPr altLang="en-US" lang="zh-CN">
                <a:solidFill>
                  <a:sysClr lastClr="FFFFFF" val="window"/>
                </a:solidFill>
                <a:latin typeface="Arial"/>
                <a:ea typeface="微软雅黑"/>
                <a:sym typeface="Arial"/>
              </a:endParaRPr>
            </a:p>
          </p:txBody>
        </p:sp>
        <p:sp>
          <p:nvSpPr>
            <p:cNvPr id="47" name="TextBox 17"/>
            <p:cNvSpPr txBox="1">
              <a:spLocks noChangeArrowheads="1"/>
            </p:cNvSpPr>
            <p:nvPr/>
          </p:nvSpPr>
          <p:spPr bwMode="auto">
            <a:xfrm flipH="1">
              <a:off x="4086606" y="2207582"/>
              <a:ext cx="1768835" cy="672085"/>
            </a:xfrm>
            <a:prstGeom prst="rect">
              <a:avLst/>
            </a:prstGeom>
            <a:grp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798">
                <a:defRPr/>
              </a:pPr>
              <a:r>
                <a:rPr altLang="en-US" kern="0" lang="zh-CN">
                  <a:solidFill>
                    <a:sysClr lastClr="FFFFFF" val="window">
                      <a:lumMod val="95000"/>
                    </a:sysClr>
                  </a:solidFill>
                  <a:latin typeface="Arial"/>
                  <a:ea typeface="微软雅黑"/>
                  <a:sym typeface="Arial"/>
                </a:rPr>
                <a:t>点击添加文本    </a:t>
              </a:r>
            </a:p>
            <a:p>
              <a:pPr defTabSz="863798">
                <a:defRPr/>
              </a:pPr>
              <a:r>
                <a:rPr altLang="en-US" kern="0" lang="zh-CN">
                  <a:solidFill>
                    <a:sysClr lastClr="FFFFFF" val="window">
                      <a:lumMod val="95000"/>
                    </a:sysClr>
                  </a:solidFill>
                  <a:latin typeface="Arial"/>
                  <a:ea typeface="微软雅黑"/>
                  <a:sym typeface="Arial"/>
                </a:rPr>
                <a:t>点击添加文本</a:t>
              </a:r>
            </a:p>
          </p:txBody>
        </p:sp>
      </p:grpSp>
      <p:grpSp>
        <p:nvGrpSpPr>
          <p:cNvPr id="48" name="组合 47"/>
          <p:cNvGrpSpPr/>
          <p:nvPr/>
        </p:nvGrpSpPr>
        <p:grpSpPr>
          <a:xfrm>
            <a:off x="765741" y="2427734"/>
            <a:ext cx="1862043" cy="1222039"/>
            <a:chOff x="0" y="2095862"/>
            <a:chExt cx="1979711" cy="1283142"/>
          </a:xfrm>
          <a:solidFill>
            <a:srgbClr val="005A9E"/>
          </a:solidFill>
        </p:grpSpPr>
        <p:sp>
          <p:nvSpPr>
            <p:cNvPr id="49" name="矩形 48"/>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50" name="TextBox 18"/>
            <p:cNvSpPr txBox="1">
              <a:spLocks noChangeArrowheads="1"/>
            </p:cNvSpPr>
            <p:nvPr/>
          </p:nvSpPr>
          <p:spPr bwMode="auto">
            <a:xfrm flipH="1">
              <a:off x="57835" y="2432023"/>
              <a:ext cx="1809342" cy="672085"/>
            </a:xfrm>
            <a:prstGeom prst="rect">
              <a:avLst/>
            </a:prstGeom>
            <a:grp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798">
                <a:defRPr/>
              </a:pPr>
              <a:r>
                <a:rPr altLang="en-US" kern="0" lang="zh-CN">
                  <a:solidFill>
                    <a:sysClr lastClr="FFFFFF" val="window">
                      <a:lumMod val="95000"/>
                    </a:sysClr>
                  </a:solidFill>
                  <a:latin typeface="Arial"/>
                  <a:ea typeface="微软雅黑"/>
                  <a:sym typeface="Arial"/>
                </a:rPr>
                <a:t>点击添加文本    </a:t>
              </a:r>
            </a:p>
            <a:p>
              <a:pPr defTabSz="863798">
                <a:defRPr/>
              </a:pPr>
              <a:r>
                <a:rPr altLang="en-US" kern="0" lang="zh-CN">
                  <a:solidFill>
                    <a:sysClr lastClr="FFFFFF" val="window">
                      <a:lumMod val="95000"/>
                    </a:sysClr>
                  </a:solidFill>
                  <a:latin typeface="Arial"/>
                  <a:ea typeface="微软雅黑"/>
                  <a:sym typeface="Arial"/>
                </a:rPr>
                <a:t>点击添加文本</a:t>
              </a:r>
            </a:p>
          </p:txBody>
        </p:sp>
      </p:grpSp>
      <p:grpSp>
        <p:nvGrpSpPr>
          <p:cNvPr id="51" name="组合 50"/>
          <p:cNvGrpSpPr/>
          <p:nvPr/>
        </p:nvGrpSpPr>
        <p:grpSpPr>
          <a:xfrm>
            <a:off x="2705905" y="1131590"/>
            <a:ext cx="1890024" cy="1207528"/>
            <a:chOff x="2072433" y="511758"/>
            <a:chExt cx="2009463" cy="1267904"/>
          </a:xfrm>
        </p:grpSpPr>
        <p:sp>
          <p:nvSpPr>
            <p:cNvPr id="52" name="矩形 51"/>
            <p:cNvSpPr/>
            <p:nvPr/>
          </p:nvSpPr>
          <p:spPr>
            <a:xfrm>
              <a:off x="2072433" y="511758"/>
              <a:ext cx="2009463" cy="1267904"/>
            </a:xfrm>
            <a:prstGeom prst="rect">
              <a:avLst/>
            </a:prstGeom>
            <a:solidFill>
              <a:srgbClr val="005A9E"/>
            </a:solid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798">
                <a:defRPr/>
              </a:pPr>
              <a:endParaRPr altLang="en-US" lang="zh-CN">
                <a:solidFill>
                  <a:sysClr lastClr="FFFFFF" val="window"/>
                </a:solidFill>
                <a:latin typeface="Arial"/>
                <a:ea typeface="微软雅黑"/>
                <a:sym typeface="Arial"/>
              </a:endParaRPr>
            </a:p>
          </p:txBody>
        </p:sp>
        <p:sp>
          <p:nvSpPr>
            <p:cNvPr id="53" name="TextBox 18"/>
            <p:cNvSpPr txBox="1">
              <a:spLocks noChangeArrowheads="1"/>
            </p:cNvSpPr>
            <p:nvPr/>
          </p:nvSpPr>
          <p:spPr bwMode="auto">
            <a:xfrm flipH="1">
              <a:off x="2110226" y="866641"/>
              <a:ext cx="1957873" cy="672084"/>
            </a:xfrm>
            <a:prstGeom prst="rect">
              <a:avLst/>
            </a:prstGeom>
            <a:no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798">
                <a:defRPr/>
              </a:pPr>
              <a:r>
                <a:rPr altLang="en-US" kern="0" lang="zh-CN">
                  <a:solidFill>
                    <a:sysClr lastClr="FFFFFF" val="window">
                      <a:lumMod val="95000"/>
                    </a:sysClr>
                  </a:solidFill>
                  <a:latin typeface="Arial"/>
                  <a:ea typeface="微软雅黑"/>
                  <a:sym typeface="Arial"/>
                </a:rPr>
                <a:t>点击添加文本    </a:t>
              </a:r>
            </a:p>
            <a:p>
              <a:pPr defTabSz="863798">
                <a:defRPr/>
              </a:pPr>
              <a:r>
                <a:rPr altLang="en-US" kern="0" lang="zh-CN">
                  <a:solidFill>
                    <a:sysClr lastClr="FFFFFF" val="window">
                      <a:lumMod val="95000"/>
                    </a:sysClr>
                  </a:solidFill>
                  <a:latin typeface="Arial"/>
                  <a:ea typeface="微软雅黑"/>
                  <a:sym typeface="Arial"/>
                </a:rPr>
                <a:t>点击添加文本</a:t>
              </a:r>
            </a:p>
          </p:txBody>
        </p:sp>
      </p:grpSp>
      <p:sp>
        <p:nvSpPr>
          <p:cNvPr id="54" name="TextBox 25"/>
          <p:cNvSpPr txBox="1"/>
          <p:nvPr/>
        </p:nvSpPr>
        <p:spPr>
          <a:xfrm>
            <a:off x="683568" y="3867894"/>
            <a:ext cx="7776220" cy="1046498"/>
          </a:xfrm>
          <a:prstGeom prst="rect">
            <a:avLst/>
          </a:prstGeom>
          <a:noFill/>
        </p:spPr>
        <p:txBody>
          <a:bodyPr bIns="43189" lIns="86378" rIns="86378" rtlCol="0" tIns="43189" wrap="square">
            <a:spAutoFit/>
          </a:bodyPr>
          <a:lstStyle/>
          <a:p>
            <a:pPr>
              <a:lnSpc>
                <a:spcPct val="150000"/>
              </a:lnSpc>
            </a:pPr>
            <a:r>
              <a:rPr altLang="en-US" b="1" lang="zh-CN" sz="1400">
                <a:solidFill>
                  <a:schemeClr val="tx2"/>
                </a:solidFill>
                <a:latin typeface="Arial"/>
                <a:ea typeface="微软雅黑"/>
                <a:sym typeface="Arial"/>
              </a:rPr>
              <a:t>添加标题</a:t>
            </a:r>
          </a:p>
          <a:p>
            <a:pPr>
              <a:lnSpc>
                <a:spcPct val="150000"/>
              </a:lnSpc>
            </a:pPr>
            <a:r>
              <a:rPr altLang="en-US" b="1" lang="zh-CN" sz="1400">
                <a:solidFill>
                  <a:schemeClr val="tx2"/>
                </a:solidFill>
                <a:latin typeface="Arial"/>
                <a:ea typeface="微软雅黑"/>
                <a:sym typeface="Arial"/>
              </a:rPr>
              <a:t>单击此处添加文本单击此处添加文本 单击此处添加文本单击此处添加文本单击此处添加文本单击此处添加文本 单击此处添加文本单击此处添加文本。</a:t>
            </a:r>
          </a:p>
        </p:txBody>
      </p:sp>
      <p:pic>
        <p:nvPicPr>
          <p:cNvPr id="63" name="Picture 2"/>
          <p:cNvPicPr>
            <a:picLocks noChangeArrowheads="1" noChangeAspect="1"/>
          </p:cNvPicPr>
          <p:nvPr/>
        </p:nvPicPr>
        <p:blipFill>
          <a:blip r:embed="rId4">
            <a:extLst>
              <a:ext uri="{28A0092B-C50C-407E-A947-70E740481C1C}">
                <a14:useLocalDpi val="0"/>
              </a:ext>
            </a:extLst>
          </a:blip>
          <a:srcRect t="-108"/>
          <a:stretch>
            <a:fillRect/>
          </a:stretch>
        </p:blipFill>
        <p:spPr bwMode="auto">
          <a:xfrm>
            <a:off x="6602165" y="1131590"/>
            <a:ext cx="1862038" cy="12075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64" name="组合 63"/>
          <p:cNvGrpSpPr/>
          <p:nvPr/>
        </p:nvGrpSpPr>
        <p:grpSpPr>
          <a:xfrm>
            <a:off x="6602162" y="2427734"/>
            <a:ext cx="1862043" cy="1222039"/>
            <a:chOff x="0" y="2095862"/>
            <a:chExt cx="1979711" cy="1283142"/>
          </a:xfrm>
          <a:solidFill>
            <a:srgbClr val="005A9E"/>
          </a:solidFill>
        </p:grpSpPr>
        <p:sp>
          <p:nvSpPr>
            <p:cNvPr id="65" name="矩形 64"/>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6" name="TextBox 18"/>
            <p:cNvSpPr txBox="1">
              <a:spLocks noChangeArrowheads="1"/>
            </p:cNvSpPr>
            <p:nvPr/>
          </p:nvSpPr>
          <p:spPr bwMode="auto">
            <a:xfrm flipH="1">
              <a:off x="57834" y="2432023"/>
              <a:ext cx="1809342" cy="672085"/>
            </a:xfrm>
            <a:prstGeom prst="rect">
              <a:avLst/>
            </a:prstGeom>
            <a:grp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798">
                <a:defRPr/>
              </a:pPr>
              <a:r>
                <a:rPr altLang="en-US" kern="0" lang="zh-CN">
                  <a:solidFill>
                    <a:sysClr lastClr="FFFFFF" val="window">
                      <a:lumMod val="95000"/>
                    </a:sysClr>
                  </a:solidFill>
                  <a:latin typeface="Arial"/>
                  <a:ea typeface="微软雅黑"/>
                  <a:sym typeface="Arial"/>
                </a:rPr>
                <a:t>点击添加文本    </a:t>
              </a:r>
            </a:p>
            <a:p>
              <a:pPr defTabSz="863798">
                <a:defRPr/>
              </a:pPr>
              <a:r>
                <a:rPr altLang="en-US" kern="0" lang="zh-CN">
                  <a:solidFill>
                    <a:sysClr lastClr="FFFFFF" val="window">
                      <a:lumMod val="95000"/>
                    </a:sysClr>
                  </a:solidFill>
                  <a:latin typeface="Arial"/>
                  <a:ea typeface="微软雅黑"/>
                  <a:sym typeface="Arial"/>
                </a:rPr>
                <a:t>点击添加文本</a:t>
              </a:r>
            </a:p>
          </p:txBody>
        </p:sp>
      </p:grpSp>
    </p:spTree>
    <p:extLst>
      <p:ext uri="{BB962C8B-B14F-4D97-AF65-F5344CB8AC3E}">
        <p14:creationId val="423496350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23" presetSubtype="528">
                                  <p:stCondLst>
                                    <p:cond delay="0"/>
                                  </p:stCondLst>
                                  <p:childTnLst>
                                    <p:set>
                                      <p:cBhvr>
                                        <p:cTn dur="1" fill="hold" id="30">
                                          <p:stCondLst>
                                            <p:cond delay="0"/>
                                          </p:stCondLst>
                                        </p:cTn>
                                        <p:tgtEl>
                                          <p:spTgt spid="41"/>
                                        </p:tgtEl>
                                        <p:attrNameLst>
                                          <p:attrName>style.visibility</p:attrName>
                                        </p:attrNameLst>
                                      </p:cBhvr>
                                      <p:to>
                                        <p:strVal val="visible"/>
                                      </p:to>
                                    </p:set>
                                    <p:anim calcmode="lin" valueType="num">
                                      <p:cBhvr>
                                        <p:cTn dur="500" fill="hold" id="31"/>
                                        <p:tgtEl>
                                          <p:spTgt spid="41"/>
                                        </p:tgtEl>
                                        <p:attrNameLst>
                                          <p:attrName>ppt_w</p:attrName>
                                        </p:attrNameLst>
                                      </p:cBhvr>
                                      <p:tavLst>
                                        <p:tav tm="0">
                                          <p:val>
                                            <p:fltVal val="0"/>
                                          </p:val>
                                        </p:tav>
                                        <p:tav tm="100000">
                                          <p:val>
                                            <p:strVal val="#ppt_w"/>
                                          </p:val>
                                        </p:tav>
                                      </p:tavLst>
                                    </p:anim>
                                    <p:anim calcmode="lin" valueType="num">
                                      <p:cBhvr>
                                        <p:cTn dur="500" fill="hold" id="32"/>
                                        <p:tgtEl>
                                          <p:spTgt spid="41"/>
                                        </p:tgtEl>
                                        <p:attrNameLst>
                                          <p:attrName>ppt_h</p:attrName>
                                        </p:attrNameLst>
                                      </p:cBhvr>
                                      <p:tavLst>
                                        <p:tav tm="0">
                                          <p:val>
                                            <p:fltVal val="0"/>
                                          </p:val>
                                        </p:tav>
                                        <p:tav tm="100000">
                                          <p:val>
                                            <p:strVal val="#ppt_h"/>
                                          </p:val>
                                        </p:tav>
                                      </p:tavLst>
                                    </p:anim>
                                    <p:anim calcmode="lin" valueType="num">
                                      <p:cBhvr>
                                        <p:cTn dur="500" fill="hold" id="33"/>
                                        <p:tgtEl>
                                          <p:spTgt spid="41"/>
                                        </p:tgtEl>
                                        <p:attrNameLst>
                                          <p:attrName>ppt_x</p:attrName>
                                        </p:attrNameLst>
                                      </p:cBhvr>
                                      <p:tavLst>
                                        <p:tav tm="0">
                                          <p:val>
                                            <p:fltVal val="0.5"/>
                                          </p:val>
                                        </p:tav>
                                        <p:tav tm="100000">
                                          <p:val>
                                            <p:strVal val="#ppt_x"/>
                                          </p:val>
                                        </p:tav>
                                      </p:tavLst>
                                    </p:anim>
                                    <p:anim calcmode="lin" valueType="num">
                                      <p:cBhvr>
                                        <p:cTn dur="500" fill="hold" id="34"/>
                                        <p:tgtEl>
                                          <p:spTgt spid="41"/>
                                        </p:tgtEl>
                                        <p:attrNameLst>
                                          <p:attrName>ppt_y</p:attrName>
                                        </p:attrNameLst>
                                      </p:cBhvr>
                                      <p:tavLst>
                                        <p:tav tm="0">
                                          <p:val>
                                            <p:fltVal val="0.5"/>
                                          </p:val>
                                        </p:tav>
                                        <p:tav tm="100000">
                                          <p:val>
                                            <p:strVal val="#ppt_y"/>
                                          </p:val>
                                        </p:tav>
                                      </p:tavLst>
                                    </p:anim>
                                  </p:childTnLst>
                                </p:cTn>
                              </p:par>
                              <p:par>
                                <p:cTn fill="hold" id="35" nodeType="withEffect" presetClass="entr" presetID="23" presetSubtype="528">
                                  <p:stCondLst>
                                    <p:cond delay="250"/>
                                  </p:stCondLst>
                                  <p:childTnLst>
                                    <p:set>
                                      <p:cBhvr>
                                        <p:cTn dur="1" fill="hold" id="36">
                                          <p:stCondLst>
                                            <p:cond delay="0"/>
                                          </p:stCondLst>
                                        </p:cTn>
                                        <p:tgtEl>
                                          <p:spTgt spid="48"/>
                                        </p:tgtEl>
                                        <p:attrNameLst>
                                          <p:attrName>style.visibility</p:attrName>
                                        </p:attrNameLst>
                                      </p:cBhvr>
                                      <p:to>
                                        <p:strVal val="visible"/>
                                      </p:to>
                                    </p:set>
                                    <p:anim calcmode="lin" valueType="num">
                                      <p:cBhvr>
                                        <p:cTn dur="500" fill="hold" id="37"/>
                                        <p:tgtEl>
                                          <p:spTgt spid="48"/>
                                        </p:tgtEl>
                                        <p:attrNameLst>
                                          <p:attrName>ppt_w</p:attrName>
                                        </p:attrNameLst>
                                      </p:cBhvr>
                                      <p:tavLst>
                                        <p:tav tm="0">
                                          <p:val>
                                            <p:fltVal val="0"/>
                                          </p:val>
                                        </p:tav>
                                        <p:tav tm="100000">
                                          <p:val>
                                            <p:strVal val="#ppt_w"/>
                                          </p:val>
                                        </p:tav>
                                      </p:tavLst>
                                    </p:anim>
                                    <p:anim calcmode="lin" valueType="num">
                                      <p:cBhvr>
                                        <p:cTn dur="500" fill="hold" id="38"/>
                                        <p:tgtEl>
                                          <p:spTgt spid="48"/>
                                        </p:tgtEl>
                                        <p:attrNameLst>
                                          <p:attrName>ppt_h</p:attrName>
                                        </p:attrNameLst>
                                      </p:cBhvr>
                                      <p:tavLst>
                                        <p:tav tm="0">
                                          <p:val>
                                            <p:fltVal val="0"/>
                                          </p:val>
                                        </p:tav>
                                        <p:tav tm="100000">
                                          <p:val>
                                            <p:strVal val="#ppt_h"/>
                                          </p:val>
                                        </p:tav>
                                      </p:tavLst>
                                    </p:anim>
                                    <p:anim calcmode="lin" valueType="num">
                                      <p:cBhvr>
                                        <p:cTn dur="500" fill="hold" id="39"/>
                                        <p:tgtEl>
                                          <p:spTgt spid="48"/>
                                        </p:tgtEl>
                                        <p:attrNameLst>
                                          <p:attrName>ppt_x</p:attrName>
                                        </p:attrNameLst>
                                      </p:cBhvr>
                                      <p:tavLst>
                                        <p:tav tm="0">
                                          <p:val>
                                            <p:fltVal val="0.5"/>
                                          </p:val>
                                        </p:tav>
                                        <p:tav tm="100000">
                                          <p:val>
                                            <p:strVal val="#ppt_x"/>
                                          </p:val>
                                        </p:tav>
                                      </p:tavLst>
                                    </p:anim>
                                    <p:anim calcmode="lin" valueType="num">
                                      <p:cBhvr>
                                        <p:cTn dur="500" fill="hold" id="40"/>
                                        <p:tgtEl>
                                          <p:spTgt spid="48"/>
                                        </p:tgtEl>
                                        <p:attrNameLst>
                                          <p:attrName>ppt_y</p:attrName>
                                        </p:attrNameLst>
                                      </p:cBhvr>
                                      <p:tavLst>
                                        <p:tav tm="0">
                                          <p:val>
                                            <p:fltVal val="0.5"/>
                                          </p:val>
                                        </p:tav>
                                        <p:tav tm="100000">
                                          <p:val>
                                            <p:strVal val="#ppt_y"/>
                                          </p:val>
                                        </p:tav>
                                      </p:tavLst>
                                    </p:anim>
                                  </p:childTnLst>
                                </p:cTn>
                              </p:par>
                              <p:par>
                                <p:cTn fill="hold" id="41" nodeType="withEffect" presetClass="entr" presetID="23" presetSubtype="528">
                                  <p:stCondLst>
                                    <p:cond delay="500"/>
                                  </p:stCondLst>
                                  <p:childTnLst>
                                    <p:set>
                                      <p:cBhvr>
                                        <p:cTn dur="1" fill="hold" id="42">
                                          <p:stCondLst>
                                            <p:cond delay="0"/>
                                          </p:stCondLst>
                                        </p:cTn>
                                        <p:tgtEl>
                                          <p:spTgt spid="44"/>
                                        </p:tgtEl>
                                        <p:attrNameLst>
                                          <p:attrName>style.visibility</p:attrName>
                                        </p:attrNameLst>
                                      </p:cBhvr>
                                      <p:to>
                                        <p:strVal val="visible"/>
                                      </p:to>
                                    </p:set>
                                    <p:anim calcmode="lin" valueType="num">
                                      <p:cBhvr>
                                        <p:cTn dur="500" fill="hold" id="43"/>
                                        <p:tgtEl>
                                          <p:spTgt spid="44"/>
                                        </p:tgtEl>
                                        <p:attrNameLst>
                                          <p:attrName>ppt_w</p:attrName>
                                        </p:attrNameLst>
                                      </p:cBhvr>
                                      <p:tavLst>
                                        <p:tav tm="0">
                                          <p:val>
                                            <p:fltVal val="0"/>
                                          </p:val>
                                        </p:tav>
                                        <p:tav tm="100000">
                                          <p:val>
                                            <p:strVal val="#ppt_w"/>
                                          </p:val>
                                        </p:tav>
                                      </p:tavLst>
                                    </p:anim>
                                    <p:anim calcmode="lin" valueType="num">
                                      <p:cBhvr>
                                        <p:cTn dur="500" fill="hold" id="44"/>
                                        <p:tgtEl>
                                          <p:spTgt spid="44"/>
                                        </p:tgtEl>
                                        <p:attrNameLst>
                                          <p:attrName>ppt_h</p:attrName>
                                        </p:attrNameLst>
                                      </p:cBhvr>
                                      <p:tavLst>
                                        <p:tav tm="0">
                                          <p:val>
                                            <p:fltVal val="0"/>
                                          </p:val>
                                        </p:tav>
                                        <p:tav tm="100000">
                                          <p:val>
                                            <p:strVal val="#ppt_h"/>
                                          </p:val>
                                        </p:tav>
                                      </p:tavLst>
                                    </p:anim>
                                    <p:anim calcmode="lin" valueType="num">
                                      <p:cBhvr>
                                        <p:cTn dur="500" fill="hold" id="45"/>
                                        <p:tgtEl>
                                          <p:spTgt spid="44"/>
                                        </p:tgtEl>
                                        <p:attrNameLst>
                                          <p:attrName>ppt_x</p:attrName>
                                        </p:attrNameLst>
                                      </p:cBhvr>
                                      <p:tavLst>
                                        <p:tav tm="0">
                                          <p:val>
                                            <p:fltVal val="0.5"/>
                                          </p:val>
                                        </p:tav>
                                        <p:tav tm="100000">
                                          <p:val>
                                            <p:strVal val="#ppt_x"/>
                                          </p:val>
                                        </p:tav>
                                      </p:tavLst>
                                    </p:anim>
                                    <p:anim calcmode="lin" valueType="num">
                                      <p:cBhvr>
                                        <p:cTn dur="500" fill="hold" id="46"/>
                                        <p:tgtEl>
                                          <p:spTgt spid="44"/>
                                        </p:tgtEl>
                                        <p:attrNameLst>
                                          <p:attrName>ppt_y</p:attrName>
                                        </p:attrNameLst>
                                      </p:cBhvr>
                                      <p:tavLst>
                                        <p:tav tm="0">
                                          <p:val>
                                            <p:fltVal val="0.5"/>
                                          </p:val>
                                        </p:tav>
                                        <p:tav tm="100000">
                                          <p:val>
                                            <p:strVal val="#ppt_y"/>
                                          </p:val>
                                        </p:tav>
                                      </p:tavLst>
                                    </p:anim>
                                  </p:childTnLst>
                                </p:cTn>
                              </p:par>
                              <p:par>
                                <p:cTn fill="hold" id="47" nodeType="withEffect" presetClass="entr" presetID="23" presetSubtype="528">
                                  <p:stCondLst>
                                    <p:cond delay="300"/>
                                  </p:stCondLst>
                                  <p:childTnLst>
                                    <p:set>
                                      <p:cBhvr>
                                        <p:cTn dur="1" fill="hold" id="48">
                                          <p:stCondLst>
                                            <p:cond delay="0"/>
                                          </p:stCondLst>
                                        </p:cTn>
                                        <p:tgtEl>
                                          <p:spTgt spid="51"/>
                                        </p:tgtEl>
                                        <p:attrNameLst>
                                          <p:attrName>style.visibility</p:attrName>
                                        </p:attrNameLst>
                                      </p:cBhvr>
                                      <p:to>
                                        <p:strVal val="visible"/>
                                      </p:to>
                                    </p:set>
                                    <p:anim calcmode="lin" valueType="num">
                                      <p:cBhvr>
                                        <p:cTn dur="500" fill="hold" id="49"/>
                                        <p:tgtEl>
                                          <p:spTgt spid="51"/>
                                        </p:tgtEl>
                                        <p:attrNameLst>
                                          <p:attrName>ppt_w</p:attrName>
                                        </p:attrNameLst>
                                      </p:cBhvr>
                                      <p:tavLst>
                                        <p:tav tm="0">
                                          <p:val>
                                            <p:fltVal val="0"/>
                                          </p:val>
                                        </p:tav>
                                        <p:tav tm="100000">
                                          <p:val>
                                            <p:strVal val="#ppt_w"/>
                                          </p:val>
                                        </p:tav>
                                      </p:tavLst>
                                    </p:anim>
                                    <p:anim calcmode="lin" valueType="num">
                                      <p:cBhvr>
                                        <p:cTn dur="500" fill="hold" id="50"/>
                                        <p:tgtEl>
                                          <p:spTgt spid="51"/>
                                        </p:tgtEl>
                                        <p:attrNameLst>
                                          <p:attrName>ppt_h</p:attrName>
                                        </p:attrNameLst>
                                      </p:cBhvr>
                                      <p:tavLst>
                                        <p:tav tm="0">
                                          <p:val>
                                            <p:fltVal val="0"/>
                                          </p:val>
                                        </p:tav>
                                        <p:tav tm="100000">
                                          <p:val>
                                            <p:strVal val="#ppt_h"/>
                                          </p:val>
                                        </p:tav>
                                      </p:tavLst>
                                    </p:anim>
                                    <p:anim calcmode="lin" valueType="num">
                                      <p:cBhvr>
                                        <p:cTn dur="500" fill="hold" id="51"/>
                                        <p:tgtEl>
                                          <p:spTgt spid="51"/>
                                        </p:tgtEl>
                                        <p:attrNameLst>
                                          <p:attrName>ppt_x</p:attrName>
                                        </p:attrNameLst>
                                      </p:cBhvr>
                                      <p:tavLst>
                                        <p:tav tm="0">
                                          <p:val>
                                            <p:fltVal val="0.5"/>
                                          </p:val>
                                        </p:tav>
                                        <p:tav tm="100000">
                                          <p:val>
                                            <p:strVal val="#ppt_x"/>
                                          </p:val>
                                        </p:tav>
                                      </p:tavLst>
                                    </p:anim>
                                    <p:anim calcmode="lin" valueType="num">
                                      <p:cBhvr>
                                        <p:cTn dur="500" fill="hold" id="52"/>
                                        <p:tgtEl>
                                          <p:spTgt spid="51"/>
                                        </p:tgtEl>
                                        <p:attrNameLst>
                                          <p:attrName>ppt_y</p:attrName>
                                        </p:attrNameLst>
                                      </p:cBhvr>
                                      <p:tavLst>
                                        <p:tav tm="0">
                                          <p:val>
                                            <p:fltVal val="0.5"/>
                                          </p:val>
                                        </p:tav>
                                        <p:tav tm="100000">
                                          <p:val>
                                            <p:strVal val="#ppt_y"/>
                                          </p:val>
                                        </p:tav>
                                      </p:tavLst>
                                    </p:anim>
                                  </p:childTnLst>
                                </p:cTn>
                              </p:par>
                              <p:par>
                                <p:cTn fill="hold" id="53" nodeType="withEffect" presetClass="entr" presetID="23" presetSubtype="528">
                                  <p:stCondLst>
                                    <p:cond delay="750"/>
                                  </p:stCondLst>
                                  <p:childTnLst>
                                    <p:set>
                                      <p:cBhvr>
                                        <p:cTn dur="1" fill="hold" id="54">
                                          <p:stCondLst>
                                            <p:cond delay="0"/>
                                          </p:stCondLst>
                                        </p:cTn>
                                        <p:tgtEl>
                                          <p:spTgt spid="36"/>
                                        </p:tgtEl>
                                        <p:attrNameLst>
                                          <p:attrName>style.visibility</p:attrName>
                                        </p:attrNameLst>
                                      </p:cBhvr>
                                      <p:to>
                                        <p:strVal val="visible"/>
                                      </p:to>
                                    </p:set>
                                    <p:anim calcmode="lin" valueType="num">
                                      <p:cBhvr>
                                        <p:cTn dur="500" fill="hold" id="55"/>
                                        <p:tgtEl>
                                          <p:spTgt spid="36"/>
                                        </p:tgtEl>
                                        <p:attrNameLst>
                                          <p:attrName>ppt_w</p:attrName>
                                        </p:attrNameLst>
                                      </p:cBhvr>
                                      <p:tavLst>
                                        <p:tav tm="0">
                                          <p:val>
                                            <p:fltVal val="0"/>
                                          </p:val>
                                        </p:tav>
                                        <p:tav tm="100000">
                                          <p:val>
                                            <p:strVal val="#ppt_w"/>
                                          </p:val>
                                        </p:tav>
                                      </p:tavLst>
                                    </p:anim>
                                    <p:anim calcmode="lin" valueType="num">
                                      <p:cBhvr>
                                        <p:cTn dur="500" fill="hold" id="56"/>
                                        <p:tgtEl>
                                          <p:spTgt spid="36"/>
                                        </p:tgtEl>
                                        <p:attrNameLst>
                                          <p:attrName>ppt_h</p:attrName>
                                        </p:attrNameLst>
                                      </p:cBhvr>
                                      <p:tavLst>
                                        <p:tav tm="0">
                                          <p:val>
                                            <p:fltVal val="0"/>
                                          </p:val>
                                        </p:tav>
                                        <p:tav tm="100000">
                                          <p:val>
                                            <p:strVal val="#ppt_h"/>
                                          </p:val>
                                        </p:tav>
                                      </p:tavLst>
                                    </p:anim>
                                    <p:anim calcmode="lin" valueType="num">
                                      <p:cBhvr>
                                        <p:cTn dur="500" fill="hold" id="57"/>
                                        <p:tgtEl>
                                          <p:spTgt spid="36"/>
                                        </p:tgtEl>
                                        <p:attrNameLst>
                                          <p:attrName>ppt_x</p:attrName>
                                        </p:attrNameLst>
                                      </p:cBhvr>
                                      <p:tavLst>
                                        <p:tav tm="0">
                                          <p:val>
                                            <p:fltVal val="0.5"/>
                                          </p:val>
                                        </p:tav>
                                        <p:tav tm="100000">
                                          <p:val>
                                            <p:strVal val="#ppt_x"/>
                                          </p:val>
                                        </p:tav>
                                      </p:tavLst>
                                    </p:anim>
                                    <p:anim calcmode="lin" valueType="num">
                                      <p:cBhvr>
                                        <p:cTn dur="500" fill="hold" id="58"/>
                                        <p:tgtEl>
                                          <p:spTgt spid="36"/>
                                        </p:tgtEl>
                                        <p:attrNameLst>
                                          <p:attrName>ppt_y</p:attrName>
                                        </p:attrNameLst>
                                      </p:cBhvr>
                                      <p:tavLst>
                                        <p:tav tm="0">
                                          <p:val>
                                            <p:fltVal val="0.5"/>
                                          </p:val>
                                        </p:tav>
                                        <p:tav tm="100000">
                                          <p:val>
                                            <p:strVal val="#ppt_y"/>
                                          </p:val>
                                        </p:tav>
                                      </p:tavLst>
                                    </p:anim>
                                  </p:childTnLst>
                                </p:cTn>
                              </p:par>
                              <p:par>
                                <p:cTn fill="hold" id="59" nodeType="withEffect" presetClass="entr" presetID="23" presetSubtype="528">
                                  <p:stCondLst>
                                    <p:cond delay="1000"/>
                                  </p:stCondLst>
                                  <p:childTnLst>
                                    <p:set>
                                      <p:cBhvr>
                                        <p:cTn dur="1" fill="hold" id="60">
                                          <p:stCondLst>
                                            <p:cond delay="0"/>
                                          </p:stCondLst>
                                        </p:cTn>
                                        <p:tgtEl>
                                          <p:spTgt spid="45"/>
                                        </p:tgtEl>
                                        <p:attrNameLst>
                                          <p:attrName>style.visibility</p:attrName>
                                        </p:attrNameLst>
                                      </p:cBhvr>
                                      <p:to>
                                        <p:strVal val="visible"/>
                                      </p:to>
                                    </p:set>
                                    <p:anim calcmode="lin" valueType="num">
                                      <p:cBhvr>
                                        <p:cTn dur="500" fill="hold" id="61"/>
                                        <p:tgtEl>
                                          <p:spTgt spid="45"/>
                                        </p:tgtEl>
                                        <p:attrNameLst>
                                          <p:attrName>ppt_w</p:attrName>
                                        </p:attrNameLst>
                                      </p:cBhvr>
                                      <p:tavLst>
                                        <p:tav tm="0">
                                          <p:val>
                                            <p:fltVal val="0"/>
                                          </p:val>
                                        </p:tav>
                                        <p:tav tm="100000">
                                          <p:val>
                                            <p:strVal val="#ppt_w"/>
                                          </p:val>
                                        </p:tav>
                                      </p:tavLst>
                                    </p:anim>
                                    <p:anim calcmode="lin" valueType="num">
                                      <p:cBhvr>
                                        <p:cTn dur="500" fill="hold" id="62"/>
                                        <p:tgtEl>
                                          <p:spTgt spid="45"/>
                                        </p:tgtEl>
                                        <p:attrNameLst>
                                          <p:attrName>ppt_h</p:attrName>
                                        </p:attrNameLst>
                                      </p:cBhvr>
                                      <p:tavLst>
                                        <p:tav tm="0">
                                          <p:val>
                                            <p:fltVal val="0"/>
                                          </p:val>
                                        </p:tav>
                                        <p:tav tm="100000">
                                          <p:val>
                                            <p:strVal val="#ppt_h"/>
                                          </p:val>
                                        </p:tav>
                                      </p:tavLst>
                                    </p:anim>
                                    <p:anim calcmode="lin" valueType="num">
                                      <p:cBhvr>
                                        <p:cTn dur="500" fill="hold" id="63"/>
                                        <p:tgtEl>
                                          <p:spTgt spid="45"/>
                                        </p:tgtEl>
                                        <p:attrNameLst>
                                          <p:attrName>ppt_x</p:attrName>
                                        </p:attrNameLst>
                                      </p:cBhvr>
                                      <p:tavLst>
                                        <p:tav tm="0">
                                          <p:val>
                                            <p:fltVal val="0.5"/>
                                          </p:val>
                                        </p:tav>
                                        <p:tav tm="100000">
                                          <p:val>
                                            <p:strVal val="#ppt_x"/>
                                          </p:val>
                                        </p:tav>
                                      </p:tavLst>
                                    </p:anim>
                                    <p:anim calcmode="lin" valueType="num">
                                      <p:cBhvr>
                                        <p:cTn dur="500" fill="hold" id="64"/>
                                        <p:tgtEl>
                                          <p:spTgt spid="45"/>
                                        </p:tgtEl>
                                        <p:attrNameLst>
                                          <p:attrName>ppt_y</p:attrName>
                                        </p:attrNameLst>
                                      </p:cBhvr>
                                      <p:tavLst>
                                        <p:tav tm="0">
                                          <p:val>
                                            <p:fltVal val="0.5"/>
                                          </p:val>
                                        </p:tav>
                                        <p:tav tm="100000">
                                          <p:val>
                                            <p:strVal val="#ppt_y"/>
                                          </p:val>
                                        </p:tav>
                                      </p:tavLst>
                                    </p:anim>
                                  </p:childTnLst>
                                </p:cTn>
                              </p:par>
                            </p:childTnLst>
                          </p:cTn>
                        </p:par>
                        <p:par>
                          <p:cTn fill="hold" id="65" nodeType="afterGroup">
                            <p:stCondLst>
                              <p:cond delay="4000"/>
                            </p:stCondLst>
                            <p:childTnLst>
                              <p:par>
                                <p:cTn fill="hold" id="66" nodeType="afterEffect" presetClass="entr" presetID="23" presetSubtype="528">
                                  <p:stCondLst>
                                    <p:cond delay="0"/>
                                  </p:stCondLst>
                                  <p:childTnLst>
                                    <p:set>
                                      <p:cBhvr>
                                        <p:cTn dur="1" fill="hold" id="67">
                                          <p:stCondLst>
                                            <p:cond delay="0"/>
                                          </p:stCondLst>
                                        </p:cTn>
                                        <p:tgtEl>
                                          <p:spTgt spid="63"/>
                                        </p:tgtEl>
                                        <p:attrNameLst>
                                          <p:attrName>style.visibility</p:attrName>
                                        </p:attrNameLst>
                                      </p:cBhvr>
                                      <p:to>
                                        <p:strVal val="visible"/>
                                      </p:to>
                                    </p:set>
                                    <p:anim calcmode="lin" valueType="num">
                                      <p:cBhvr>
                                        <p:cTn dur="500" fill="hold" id="68"/>
                                        <p:tgtEl>
                                          <p:spTgt spid="63"/>
                                        </p:tgtEl>
                                        <p:attrNameLst>
                                          <p:attrName>ppt_w</p:attrName>
                                        </p:attrNameLst>
                                      </p:cBhvr>
                                      <p:tavLst>
                                        <p:tav tm="0">
                                          <p:val>
                                            <p:fltVal val="0"/>
                                          </p:val>
                                        </p:tav>
                                        <p:tav tm="100000">
                                          <p:val>
                                            <p:strVal val="#ppt_w"/>
                                          </p:val>
                                        </p:tav>
                                      </p:tavLst>
                                    </p:anim>
                                    <p:anim calcmode="lin" valueType="num">
                                      <p:cBhvr>
                                        <p:cTn dur="500" fill="hold" id="69"/>
                                        <p:tgtEl>
                                          <p:spTgt spid="63"/>
                                        </p:tgtEl>
                                        <p:attrNameLst>
                                          <p:attrName>ppt_h</p:attrName>
                                        </p:attrNameLst>
                                      </p:cBhvr>
                                      <p:tavLst>
                                        <p:tav tm="0">
                                          <p:val>
                                            <p:fltVal val="0"/>
                                          </p:val>
                                        </p:tav>
                                        <p:tav tm="100000">
                                          <p:val>
                                            <p:strVal val="#ppt_h"/>
                                          </p:val>
                                        </p:tav>
                                      </p:tavLst>
                                    </p:anim>
                                    <p:anim calcmode="lin" valueType="num">
                                      <p:cBhvr>
                                        <p:cTn dur="500" fill="hold" id="70"/>
                                        <p:tgtEl>
                                          <p:spTgt spid="63"/>
                                        </p:tgtEl>
                                        <p:attrNameLst>
                                          <p:attrName>ppt_x</p:attrName>
                                        </p:attrNameLst>
                                      </p:cBhvr>
                                      <p:tavLst>
                                        <p:tav tm="0">
                                          <p:val>
                                            <p:fltVal val="0.5"/>
                                          </p:val>
                                        </p:tav>
                                        <p:tav tm="100000">
                                          <p:val>
                                            <p:strVal val="#ppt_x"/>
                                          </p:val>
                                        </p:tav>
                                      </p:tavLst>
                                    </p:anim>
                                    <p:anim calcmode="lin" valueType="num">
                                      <p:cBhvr>
                                        <p:cTn dur="500" fill="hold" id="71"/>
                                        <p:tgtEl>
                                          <p:spTgt spid="63"/>
                                        </p:tgtEl>
                                        <p:attrNameLst>
                                          <p:attrName>ppt_y</p:attrName>
                                        </p:attrNameLst>
                                      </p:cBhvr>
                                      <p:tavLst>
                                        <p:tav tm="0">
                                          <p:val>
                                            <p:fltVal val="0.5"/>
                                          </p:val>
                                        </p:tav>
                                        <p:tav tm="100000">
                                          <p:val>
                                            <p:strVal val="#ppt_y"/>
                                          </p:val>
                                        </p:tav>
                                      </p:tavLst>
                                    </p:anim>
                                  </p:childTnLst>
                                </p:cTn>
                              </p:par>
                              <p:par>
                                <p:cTn fill="hold" id="72" nodeType="withEffect" presetClass="entr" presetID="23" presetSubtype="528">
                                  <p:stCondLst>
                                    <p:cond delay="250"/>
                                  </p:stCondLst>
                                  <p:childTnLst>
                                    <p:set>
                                      <p:cBhvr>
                                        <p:cTn dur="1" fill="hold" id="73">
                                          <p:stCondLst>
                                            <p:cond delay="0"/>
                                          </p:stCondLst>
                                        </p:cTn>
                                        <p:tgtEl>
                                          <p:spTgt spid="64"/>
                                        </p:tgtEl>
                                        <p:attrNameLst>
                                          <p:attrName>style.visibility</p:attrName>
                                        </p:attrNameLst>
                                      </p:cBhvr>
                                      <p:to>
                                        <p:strVal val="visible"/>
                                      </p:to>
                                    </p:set>
                                    <p:anim calcmode="lin" valueType="num">
                                      <p:cBhvr>
                                        <p:cTn dur="500" fill="hold" id="74"/>
                                        <p:tgtEl>
                                          <p:spTgt spid="64"/>
                                        </p:tgtEl>
                                        <p:attrNameLst>
                                          <p:attrName>ppt_w</p:attrName>
                                        </p:attrNameLst>
                                      </p:cBhvr>
                                      <p:tavLst>
                                        <p:tav tm="0">
                                          <p:val>
                                            <p:fltVal val="0"/>
                                          </p:val>
                                        </p:tav>
                                        <p:tav tm="100000">
                                          <p:val>
                                            <p:strVal val="#ppt_w"/>
                                          </p:val>
                                        </p:tav>
                                      </p:tavLst>
                                    </p:anim>
                                    <p:anim calcmode="lin" valueType="num">
                                      <p:cBhvr>
                                        <p:cTn dur="500" fill="hold" id="75"/>
                                        <p:tgtEl>
                                          <p:spTgt spid="64"/>
                                        </p:tgtEl>
                                        <p:attrNameLst>
                                          <p:attrName>ppt_h</p:attrName>
                                        </p:attrNameLst>
                                      </p:cBhvr>
                                      <p:tavLst>
                                        <p:tav tm="0">
                                          <p:val>
                                            <p:fltVal val="0"/>
                                          </p:val>
                                        </p:tav>
                                        <p:tav tm="100000">
                                          <p:val>
                                            <p:strVal val="#ppt_h"/>
                                          </p:val>
                                        </p:tav>
                                      </p:tavLst>
                                    </p:anim>
                                    <p:anim calcmode="lin" valueType="num">
                                      <p:cBhvr>
                                        <p:cTn dur="500" fill="hold" id="76"/>
                                        <p:tgtEl>
                                          <p:spTgt spid="64"/>
                                        </p:tgtEl>
                                        <p:attrNameLst>
                                          <p:attrName>ppt_x</p:attrName>
                                        </p:attrNameLst>
                                      </p:cBhvr>
                                      <p:tavLst>
                                        <p:tav tm="0">
                                          <p:val>
                                            <p:fltVal val="0.5"/>
                                          </p:val>
                                        </p:tav>
                                        <p:tav tm="100000">
                                          <p:val>
                                            <p:strVal val="#ppt_x"/>
                                          </p:val>
                                        </p:tav>
                                      </p:tavLst>
                                    </p:anim>
                                    <p:anim calcmode="lin" valueType="num">
                                      <p:cBhvr>
                                        <p:cTn dur="500" fill="hold" id="77"/>
                                        <p:tgtEl>
                                          <p:spTgt spid="64"/>
                                        </p:tgtEl>
                                        <p:attrNameLst>
                                          <p:attrName>ppt_y</p:attrName>
                                        </p:attrNameLst>
                                      </p:cBhvr>
                                      <p:tavLst>
                                        <p:tav tm="0">
                                          <p:val>
                                            <p:fltVal val="0.5"/>
                                          </p:val>
                                        </p:tav>
                                        <p:tav tm="100000">
                                          <p:val>
                                            <p:strVal val="#ppt_y"/>
                                          </p:val>
                                        </p:tav>
                                      </p:tavLst>
                                    </p:anim>
                                  </p:childTnLst>
                                </p:cTn>
                              </p:par>
                            </p:childTnLst>
                          </p:cTn>
                        </p:par>
                        <p:par>
                          <p:cTn fill="hold" id="78" nodeType="afterGroup">
                            <p:stCondLst>
                              <p:cond delay="4750"/>
                            </p:stCondLst>
                            <p:childTnLst>
                              <p:par>
                                <p:cTn fill="hold" grpId="0" id="79" nodeType="afterEffect" presetClass="entr" presetID="22" presetSubtype="8">
                                  <p:stCondLst>
                                    <p:cond delay="0"/>
                                  </p:stCondLst>
                                  <p:childTnLst>
                                    <p:set>
                                      <p:cBhvr>
                                        <p:cTn dur="1" fill="hold" id="80">
                                          <p:stCondLst>
                                            <p:cond delay="0"/>
                                          </p:stCondLst>
                                        </p:cTn>
                                        <p:tgtEl>
                                          <p:spTgt spid="54"/>
                                        </p:tgtEl>
                                        <p:attrNameLst>
                                          <p:attrName>style.visibility</p:attrName>
                                        </p:attrNameLst>
                                      </p:cBhvr>
                                      <p:to>
                                        <p:strVal val="visible"/>
                                      </p:to>
                                    </p:set>
                                    <p:animEffect filter="wipe(left)" transition="in">
                                      <p:cBhvr>
                                        <p:cTn dur="750" id="8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5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文本框 35">
            <a:extLst>
              <a:ext uri="{FF2B5EF4-FFF2-40B4-BE49-F238E27FC236}">
                <a16:creationId xmlns:a16="http://schemas.microsoft.com/office/drawing/2014/main" id="{704C187B-A453-42DA-953D-5821E8BD3D12}"/>
              </a:ext>
            </a:extLst>
          </p:cNvPr>
          <p:cNvSpPr txBox="1"/>
          <p:nvPr/>
        </p:nvSpPr>
        <p:spPr>
          <a:xfrm>
            <a:off x="4282899" y="2030314"/>
            <a:ext cx="3295317"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tx1">
                    <a:lumMod val="75000"/>
                    <a:lumOff val="25000"/>
                  </a:schemeClr>
                </a:solidFill>
                <a:latin typeface="Arial"/>
                <a:ea typeface="微软雅黑"/>
                <a:sym typeface="Arial"/>
              </a:rPr>
              <a:t>制度篇</a:t>
            </a:r>
          </a:p>
        </p:txBody>
      </p:sp>
      <p:sp>
        <p:nvSpPr>
          <p:cNvPr id="37" name="文本框 36">
            <a:extLst>
              <a:ext uri="{FF2B5EF4-FFF2-40B4-BE49-F238E27FC236}">
                <a16:creationId xmlns:a16="http://schemas.microsoft.com/office/drawing/2014/main" id="{03988336-4AB3-48BC-9CF2-FEE86B85490E}"/>
              </a:ext>
            </a:extLst>
          </p:cNvPr>
          <p:cNvSpPr txBox="1"/>
          <p:nvPr/>
        </p:nvSpPr>
        <p:spPr>
          <a:xfrm>
            <a:off x="4282899" y="2462362"/>
            <a:ext cx="2998460" cy="384048"/>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600">
                <a:solidFill>
                  <a:schemeClr val="tx1">
                    <a:lumMod val="65000"/>
                    <a:lumOff val="35000"/>
                  </a:schemeClr>
                </a:solidFill>
                <a:latin typeface="Arial"/>
                <a:ea typeface="微软雅黑"/>
                <a:sym typeface="Arial"/>
              </a:rPr>
              <a:t>system of post</a:t>
            </a:r>
          </a:p>
        </p:txBody>
      </p:sp>
      <p:grpSp>
        <p:nvGrpSpPr>
          <p:cNvPr id="8" name="组合 7">
            <a:extLst>
              <a:ext uri="{FF2B5EF4-FFF2-40B4-BE49-F238E27FC236}">
                <a16:creationId xmlns:a16="http://schemas.microsoft.com/office/drawing/2014/main" id="{ACE04DCA-076C-4099-8DED-0F9DAD1B7492}"/>
              </a:ext>
            </a:extLst>
          </p:cNvPr>
          <p:cNvGrpSpPr/>
          <p:nvPr/>
        </p:nvGrpSpPr>
        <p:grpSpPr>
          <a:xfrm>
            <a:off x="1311722" y="1494213"/>
            <a:ext cx="2155074" cy="2155074"/>
            <a:chOff x="1696846" y="1241177"/>
            <a:chExt cx="2155074" cy="2155074"/>
          </a:xfrm>
        </p:grpSpPr>
        <p:sp>
          <p:nvSpPr>
            <p:cNvPr id="44" name="矩形: 圆角 43">
              <a:extLst>
                <a:ext uri="{FF2B5EF4-FFF2-40B4-BE49-F238E27FC236}">
                  <a16:creationId xmlns:a16="http://schemas.microsoft.com/office/drawing/2014/main" id="{A1E53231-2D74-430D-AD26-C9F3E51740CB}"/>
                </a:ext>
              </a:extLst>
            </p:cNvPr>
            <p:cNvSpPr/>
            <p:nvPr/>
          </p:nvSpPr>
          <p:spPr>
            <a:xfrm rot="18950960">
              <a:off x="1696846" y="1241177"/>
              <a:ext cx="2155074" cy="2155074"/>
            </a:xfrm>
            <a:prstGeom prst="roundRect">
              <a:avLst>
                <a:gd fmla="val 113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2" name="矩形: 圆角 41">
              <a:extLst>
                <a:ext uri="{FF2B5EF4-FFF2-40B4-BE49-F238E27FC236}">
                  <a16:creationId xmlns:a16="http://schemas.microsoft.com/office/drawing/2014/main" id="{2B8642B9-3195-4495-8EB8-DB6C7AC71E22}"/>
                </a:ext>
              </a:extLst>
            </p:cNvPr>
            <p:cNvSpPr/>
            <p:nvPr/>
          </p:nvSpPr>
          <p:spPr>
            <a:xfrm rot="18950960">
              <a:off x="1778449" y="1335432"/>
              <a:ext cx="1966564" cy="1966564"/>
            </a:xfrm>
            <a:prstGeom prst="roundRect">
              <a:avLst>
                <a:gd fmla="val 113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圆角 5">
              <a:extLst>
                <a:ext uri="{FF2B5EF4-FFF2-40B4-BE49-F238E27FC236}">
                  <a16:creationId xmlns:a16="http://schemas.microsoft.com/office/drawing/2014/main" id="{B4995A7B-A12F-42EC-B0E7-F5DC5842CE7B}"/>
                </a:ext>
              </a:extLst>
            </p:cNvPr>
            <p:cNvSpPr/>
            <p:nvPr/>
          </p:nvSpPr>
          <p:spPr>
            <a:xfrm rot="18950960">
              <a:off x="1897635" y="1454618"/>
              <a:ext cx="1728192" cy="1728192"/>
            </a:xfrm>
            <a:prstGeom prst="roundRect">
              <a:avLst>
                <a:gd fmla="val 11376" name="adj"/>
              </a:avLst>
            </a:prstGeom>
            <a:blipFill dpi="0" rotWithShape="0">
              <a:blip r:embed="rId3">
                <a:extLst>
                  <a:ext uri="{28A0092B-C50C-407E-A947-70E740481C1C}">
                    <a14:useLocalDpi val="0"/>
                  </a:ext>
                </a:extLst>
              </a:blip>
              <a:stretch>
                <a:fillRect b="0" l="-7000" r="-4000" t="-2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0" name="Rectangle 27"/>
          <p:cNvSpPr/>
          <p:nvPr/>
        </p:nvSpPr>
        <p:spPr>
          <a:xfrm>
            <a:off x="4282899" y="2859782"/>
            <a:ext cx="4177533" cy="365760"/>
          </a:xfrm>
          <a:prstGeom prst="rect">
            <a:avLst/>
          </a:prstGeom>
        </p:spPr>
        <p:txBody>
          <a:bodyPr wrap="square">
            <a:spAutoFit/>
          </a:bodyPr>
          <a:lstStyle/>
          <a:p>
            <a:r>
              <a:rPr altLang="en-US" lang="zh-CN" spc="225" sz="900">
                <a:solidFill>
                  <a:schemeClr val="bg1">
                    <a:lumMod val="65000"/>
                  </a:schemeClr>
                </a:solidFill>
                <a:latin typeface="Arial"/>
                <a:ea typeface="微软雅黑"/>
                <a:cs charset="0" typeface="Roboto Medium"/>
                <a:sym typeface="Arial"/>
              </a:rPr>
              <a:t>详细内容……点击输入本栏的具体文字，简明扼要的说明分项内容，此为概念图解，请根据您的具体内容酌情修改</a:t>
            </a:r>
          </a:p>
        </p:txBody>
      </p:sp>
    </p:spTree>
    <p:extLst>
      <p:ext uri="{BB962C8B-B14F-4D97-AF65-F5344CB8AC3E}">
        <p14:creationId val="254787350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8"/>
                                        </p:tgtEl>
                                      </p:cBhvr>
                                    </p:animEffect>
                                    <p:animScale>
                                      <p:cBhvr>
                                        <p:cTn autoRev="1" dur="250" fill="hold" id="13"/>
                                        <p:tgtEl>
                                          <p:spTgt spid="8"/>
                                        </p:tgtEl>
                                      </p:cBhvr>
                                      <p:by x="105000" y="105000"/>
                                    </p:animScale>
                                  </p:childTnLst>
                                </p:cTn>
                              </p:par>
                            </p:childTnLst>
                          </p:cTn>
                        </p:par>
                        <p:par>
                          <p:cTn fill="hold" id="14" nodeType="afterGroup">
                            <p:stCondLst>
                              <p:cond delay="1000"/>
                            </p:stCondLst>
                            <p:childTnLst>
                              <p:par>
                                <p:cTn fill="hold" grpId="0" id="15" nodeType="afterEffect" presetClass="entr" presetID="53" presetSubtype="0">
                                  <p:stCondLst>
                                    <p:cond delay="0"/>
                                  </p:stCondLst>
                                  <p:iterate type="lt">
                                    <p:tmPct val="10000"/>
                                  </p:iterate>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iterate type="lt">
                                    <p:tmPct val="10000"/>
                                  </p:iterate>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ipe(up)"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考勤管理</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ATTENDANCE MANAGEMENT</a:t>
            </a:r>
          </a:p>
        </p:txBody>
      </p:sp>
      <p:sp>
        <p:nvSpPr>
          <p:cNvPr id="24" name="矩形 23"/>
          <p:cNvSpPr/>
          <p:nvPr/>
        </p:nvSpPr>
        <p:spPr>
          <a:xfrm>
            <a:off x="652771" y="1275606"/>
            <a:ext cx="2970100" cy="4377690"/>
          </a:xfrm>
          <a:prstGeom prst="rect">
            <a:avLst/>
          </a:prstGeom>
        </p:spPr>
        <p:txBody>
          <a:bodyPr wrap="square">
            <a:spAutoFit/>
          </a:bodyPr>
          <a:lstStyle/>
          <a:p>
            <a:pPr algn="just"/>
            <a:r>
              <a:rPr altLang="en-US" b="1" lang="zh-CN" spc="225" sz="1125">
                <a:solidFill>
                  <a:schemeClr val="tx2"/>
                </a:solidFill>
                <a:latin typeface="Arial"/>
                <a:ea typeface="微软雅黑"/>
                <a:sym typeface="Arial"/>
              </a:rPr>
              <a:t>第一条</a:t>
            </a:r>
          </a:p>
          <a:p>
            <a:pPr algn="just"/>
            <a:r>
              <a:rPr altLang="en-US" b="1" lang="zh-CN" spc="225" sz="1125">
                <a:solidFill>
                  <a:schemeClr val="tx2"/>
                </a:solidFill>
                <a:latin typeface="Arial"/>
                <a:ea typeface="微软雅黑"/>
                <a:sym typeface="Arial"/>
              </a:rPr>
              <a:t>为维护正常的工作秩序，强化全体职工的纪律观念，结合公司实际情况，制定本制度。</a:t>
            </a:r>
          </a:p>
          <a:p>
            <a:pPr algn="just"/>
            <a:r>
              <a:rPr altLang="en-US" b="1" lang="zh-CN" spc="225" sz="1125">
                <a:solidFill>
                  <a:schemeClr val="tx2"/>
                </a:solidFill>
                <a:latin typeface="Arial"/>
                <a:ea typeface="微软雅黑"/>
                <a:sym typeface="Arial"/>
              </a:rPr>
              <a:t> </a:t>
            </a:r>
          </a:p>
          <a:p>
            <a:pPr algn="just"/>
            <a:r>
              <a:rPr altLang="en-US" b="1" lang="zh-CN" spc="225" sz="1125">
                <a:solidFill>
                  <a:schemeClr val="tx2"/>
                </a:solidFill>
                <a:latin typeface="Arial"/>
                <a:ea typeface="微软雅黑"/>
                <a:sym typeface="Arial"/>
              </a:rPr>
              <a:t>第二条 </a:t>
            </a:r>
          </a:p>
          <a:p>
            <a:pPr algn="just"/>
            <a:r>
              <a:rPr altLang="en-US" b="1" lang="zh-CN" spc="225" sz="1125">
                <a:solidFill>
                  <a:schemeClr val="tx2"/>
                </a:solidFill>
                <a:latin typeface="Arial"/>
                <a:ea typeface="微软雅黑"/>
                <a:sym typeface="Arial"/>
              </a:rPr>
              <a:t>考勤制度是加强公司劳动纪律，维护正常的生产秩序和工作秩序，提高劳动生产效率，搞好企业管理的一项重要工作。全体员工要提高认识，自觉地、认真地执行考勤制度。 </a:t>
            </a:r>
          </a:p>
          <a:p>
            <a:pPr algn="just"/>
            <a:endParaRPr altLang="en-US" b="1" lang="zh-CN" spc="225" sz="1125">
              <a:solidFill>
                <a:schemeClr val="tx2"/>
              </a:solidFill>
              <a:latin typeface="Arial"/>
              <a:ea typeface="微软雅黑"/>
              <a:sym typeface="Arial"/>
            </a:endParaRPr>
          </a:p>
          <a:p>
            <a:pPr algn="just"/>
            <a:r>
              <a:rPr altLang="en-US" b="1" lang="zh-CN" spc="225" sz="1125">
                <a:solidFill>
                  <a:schemeClr val="tx2"/>
                </a:solidFill>
                <a:latin typeface="Arial"/>
                <a:ea typeface="微软雅黑"/>
                <a:sym typeface="Arial"/>
              </a:rPr>
              <a:t>第三条 </a:t>
            </a:r>
          </a:p>
          <a:p>
            <a:pPr algn="just"/>
            <a:r>
              <a:rPr altLang="en-US" b="1" lang="zh-CN" spc="225" sz="1125">
                <a:solidFill>
                  <a:schemeClr val="tx2"/>
                </a:solidFill>
                <a:latin typeface="Arial"/>
                <a:ea typeface="微软雅黑"/>
                <a:sym typeface="Arial"/>
              </a:rPr>
              <a:t>公司的考勤管理由人力资源部负责实施。 </a:t>
            </a:r>
          </a:p>
          <a:p>
            <a:pPr algn="just"/>
            <a:endParaRPr altLang="en-US" b="1" lang="zh-CN" spc="225" sz="1125">
              <a:solidFill>
                <a:schemeClr val="tx2"/>
              </a:solidFill>
              <a:latin typeface="Arial"/>
              <a:ea typeface="微软雅黑"/>
              <a:sym typeface="Arial"/>
            </a:endParaRPr>
          </a:p>
          <a:p>
            <a:pPr algn="just"/>
            <a:r>
              <a:rPr altLang="en-US" b="1" lang="zh-CN" spc="225" sz="1125">
                <a:solidFill>
                  <a:schemeClr val="tx2"/>
                </a:solidFill>
                <a:latin typeface="Arial"/>
                <a:ea typeface="微软雅黑"/>
                <a:sym typeface="Arial"/>
              </a:rPr>
              <a:t>第四条 </a:t>
            </a:r>
          </a:p>
          <a:p>
            <a:pPr algn="just"/>
            <a:r>
              <a:rPr altLang="en-US" b="1" lang="zh-CN" spc="225" sz="1125">
                <a:solidFill>
                  <a:schemeClr val="tx2"/>
                </a:solidFill>
                <a:latin typeface="Arial"/>
                <a:ea typeface="微软雅黑"/>
                <a:sym typeface="Arial"/>
              </a:rPr>
              <a:t>各部门经理、主管对本部门人员的考勤工作负有监督的义务。 </a:t>
            </a:r>
          </a:p>
          <a:p>
            <a:pPr algn="just"/>
            <a:endParaRPr altLang="en-US" b="1" lang="zh-CN" spc="225" sz="1125">
              <a:solidFill>
                <a:schemeClr val="tx2"/>
              </a:solidFill>
              <a:latin typeface="Arial"/>
              <a:ea typeface="微软雅黑"/>
              <a:sym typeface="Arial"/>
            </a:endParaRPr>
          </a:p>
          <a:p>
            <a:pPr algn="just"/>
            <a:r>
              <a:rPr altLang="en-US" b="1" lang="zh-CN" spc="225" sz="1125">
                <a:solidFill>
                  <a:schemeClr val="tx2"/>
                </a:solidFill>
                <a:latin typeface="Arial"/>
                <a:ea typeface="微软雅黑"/>
                <a:sym typeface="Arial"/>
              </a:rPr>
              <a:t>第五条 </a:t>
            </a:r>
          </a:p>
          <a:p>
            <a:pPr algn="just"/>
            <a:r>
              <a:rPr altLang="en-US" b="1" lang="zh-CN" spc="225" sz="1125">
                <a:solidFill>
                  <a:schemeClr val="tx2"/>
                </a:solidFill>
                <a:latin typeface="Arial"/>
                <a:ea typeface="微软雅黑"/>
                <a:sym typeface="Arial"/>
              </a:rPr>
              <a:t>公司考勤实行打卡制度，员工上、下班均需打卡（共计每日2次）。员工应亲自打卡，不得帮助他人打卡和接受他人帮助打卡。</a:t>
            </a:r>
          </a:p>
        </p:txBody>
      </p:sp>
      <p:sp>
        <p:nvSpPr>
          <p:cNvPr id="25" name="矩形 24"/>
          <p:cNvSpPr/>
          <p:nvPr/>
        </p:nvSpPr>
        <p:spPr>
          <a:xfrm>
            <a:off x="4541203" y="1275606"/>
            <a:ext cx="3932261" cy="3348990"/>
          </a:xfrm>
          <a:prstGeom prst="rect">
            <a:avLst/>
          </a:prstGeom>
        </p:spPr>
        <p:txBody>
          <a:bodyPr wrap="square">
            <a:spAutoFit/>
          </a:bodyPr>
          <a:lstStyle/>
          <a:p>
            <a:pPr algn="just"/>
            <a:r>
              <a:rPr altLang="en-US" b="1" lang="zh-CN" sz="1125">
                <a:solidFill>
                  <a:schemeClr val="tx2"/>
                </a:solidFill>
                <a:latin typeface="Arial"/>
                <a:ea typeface="微软雅黑"/>
                <a:sym typeface="Arial"/>
              </a:rPr>
              <a:t>第六条 </a:t>
            </a:r>
          </a:p>
          <a:p>
            <a:pPr algn="just"/>
            <a:endParaRPr altLang="en-US" b="1" lang="zh-CN" sz="1125">
              <a:solidFill>
                <a:schemeClr val="tx2"/>
              </a:solidFill>
              <a:latin typeface="Arial"/>
              <a:ea typeface="微软雅黑"/>
              <a:sym typeface="Arial"/>
            </a:endParaRPr>
          </a:p>
          <a:p>
            <a:pPr algn="just"/>
            <a:r>
              <a:rPr altLang="en-US" b="1" lang="zh-CN" sz="1125">
                <a:solidFill>
                  <a:schemeClr val="tx2"/>
                </a:solidFill>
                <a:latin typeface="Arial"/>
                <a:ea typeface="微软雅黑"/>
                <a:sym typeface="Arial"/>
              </a:rPr>
              <a:t>考勤记录作为年度个人工作考评的参考依据。 </a:t>
            </a:r>
          </a:p>
          <a:p>
            <a:pPr algn="just"/>
            <a:endParaRPr altLang="en-US" b="1" lang="zh-CN" sz="1125">
              <a:solidFill>
                <a:schemeClr val="tx2"/>
              </a:solidFill>
              <a:latin typeface="Arial"/>
              <a:ea typeface="微软雅黑"/>
              <a:sym typeface="Arial"/>
            </a:endParaRPr>
          </a:p>
          <a:p>
            <a:pPr algn="just"/>
            <a:r>
              <a:rPr altLang="en-US" b="1" lang="zh-CN" sz="1125">
                <a:solidFill>
                  <a:schemeClr val="tx2"/>
                </a:solidFill>
                <a:latin typeface="Arial"/>
                <a:ea typeface="微软雅黑"/>
                <a:sym typeface="Arial"/>
              </a:rPr>
              <a:t>第七条 工作时间</a:t>
            </a:r>
          </a:p>
          <a:p>
            <a:pPr algn="just"/>
            <a:r>
              <a:rPr altLang="en-US" b="1" lang="zh-CN" sz="1125">
                <a:solidFill>
                  <a:schemeClr val="tx2"/>
                </a:solidFill>
                <a:latin typeface="Arial"/>
                <a:ea typeface="微软雅黑"/>
                <a:sym typeface="Arial"/>
              </a:rPr>
              <a:t>1、本企业全体员工每日工作时间一律以八小时为标准。 </a:t>
            </a:r>
          </a:p>
          <a:p>
            <a:pPr algn="just"/>
            <a:r>
              <a:rPr altLang="en-US" b="1" lang="zh-CN" sz="1125">
                <a:solidFill>
                  <a:schemeClr val="tx2"/>
                </a:solidFill>
                <a:latin typeface="Arial"/>
                <a:ea typeface="微软雅黑"/>
                <a:sym typeface="Arial"/>
              </a:rPr>
              <a:t>2、上午上班时间为8时30分，下班时间为12时；下午上班时间为13时，下班时间为17时30分。</a:t>
            </a:r>
          </a:p>
          <a:p>
            <a:pPr algn="just"/>
            <a:r>
              <a:rPr altLang="en-US" b="1" lang="zh-CN" sz="1125">
                <a:solidFill>
                  <a:schemeClr val="tx2"/>
                </a:solidFill>
                <a:latin typeface="Arial"/>
                <a:ea typeface="微软雅黑"/>
                <a:sym typeface="Arial"/>
              </a:rPr>
              <a:t> </a:t>
            </a:r>
          </a:p>
          <a:p>
            <a:pPr algn="just"/>
            <a:r>
              <a:rPr altLang="en-US" b="1" lang="zh-CN" sz="1125">
                <a:solidFill>
                  <a:schemeClr val="tx2"/>
                </a:solidFill>
                <a:latin typeface="Arial"/>
                <a:ea typeface="微软雅黑"/>
                <a:sym typeface="Arial"/>
              </a:rPr>
              <a:t>第八条 迟到、早退 </a:t>
            </a:r>
          </a:p>
          <a:p>
            <a:pPr algn="just"/>
            <a:endParaRPr altLang="en-US" b="1" lang="zh-CN" sz="1125">
              <a:solidFill>
                <a:schemeClr val="tx2"/>
              </a:solidFill>
              <a:latin typeface="Arial"/>
              <a:ea typeface="微软雅黑"/>
              <a:sym typeface="Arial"/>
            </a:endParaRPr>
          </a:p>
          <a:p>
            <a:pPr algn="just"/>
            <a:r>
              <a:rPr altLang="en-US" b="1" lang="zh-CN" sz="1125">
                <a:solidFill>
                  <a:schemeClr val="tx2"/>
                </a:solidFill>
                <a:latin typeface="Arial"/>
                <a:ea typeface="微软雅黑"/>
                <a:sym typeface="Arial"/>
              </a:rPr>
              <a:t>1、班15分钟以后到达，视为迟到，下班15分钟以前离开，视为早退。 </a:t>
            </a:r>
          </a:p>
          <a:p>
            <a:pPr algn="just"/>
            <a:r>
              <a:rPr altLang="en-US" b="1" lang="zh-CN" sz="1125">
                <a:solidFill>
                  <a:schemeClr val="tx2"/>
                </a:solidFill>
                <a:latin typeface="Arial"/>
                <a:ea typeface="微软雅黑"/>
                <a:sym typeface="Arial"/>
              </a:rPr>
              <a:t>2、以月为计算单位，第一次迟到早退扣款10元，第二次迟到早退扣款20元；第三次迟到早退扣款30元，累计增加。 </a:t>
            </a:r>
          </a:p>
          <a:p>
            <a:pPr algn="just"/>
            <a:r>
              <a:rPr altLang="en-US" b="1" lang="zh-CN" sz="1125">
                <a:solidFill>
                  <a:schemeClr val="tx2"/>
                </a:solidFill>
                <a:latin typeface="Arial"/>
                <a:ea typeface="微软雅黑"/>
                <a:sym typeface="Arial"/>
              </a:rPr>
              <a:t>3、迟到早退情节严重屡教不改者，将给予通报批评、扣除绩效工资、直至解除劳动合同处理。 </a:t>
            </a:r>
          </a:p>
          <a:p>
            <a:pPr algn="just"/>
            <a:r>
              <a:rPr altLang="en-US" b="1" lang="zh-CN" sz="1125">
                <a:solidFill>
                  <a:schemeClr val="tx2"/>
                </a:solidFill>
                <a:latin typeface="Arial"/>
                <a:ea typeface="微软雅黑"/>
                <a:sym typeface="Arial"/>
              </a:rPr>
              <a:t>4、遇到恶劣天气、交通事故等特殊情况，属实的，经公司领导批准可不按迟到早退处理。</a:t>
            </a:r>
          </a:p>
        </p:txBody>
      </p:sp>
    </p:spTree>
    <p:extLst>
      <p:ext uri="{BB962C8B-B14F-4D97-AF65-F5344CB8AC3E}">
        <p14:creationId val="331057784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500" id="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24"/>
      <p:bldP grpId="0" spid="2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请假流程</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LEAVE THE PROCESS </a:t>
            </a:r>
          </a:p>
        </p:txBody>
      </p:sp>
      <p:sp>
        <p:nvSpPr>
          <p:cNvPr id="10" name="Line 104"/>
          <p:cNvSpPr>
            <a:spLocks noChangeShapeType="1"/>
          </p:cNvSpPr>
          <p:nvPr/>
        </p:nvSpPr>
        <p:spPr bwMode="auto">
          <a:xfrm flipH="1">
            <a:off x="3541875" y="2024890"/>
            <a:ext cx="0" cy="18682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12" name="Line 132"/>
          <p:cNvSpPr>
            <a:spLocks noChangeShapeType="1"/>
          </p:cNvSpPr>
          <p:nvPr/>
        </p:nvSpPr>
        <p:spPr bwMode="auto">
          <a:xfrm flipH="1">
            <a:off x="2830065" y="2211710"/>
            <a:ext cx="141409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nvGrpSpPr>
          <p:cNvPr id="13" name="组合 12"/>
          <p:cNvGrpSpPr/>
          <p:nvPr/>
        </p:nvGrpSpPr>
        <p:grpSpPr>
          <a:xfrm>
            <a:off x="3071105" y="1491630"/>
            <a:ext cx="941540" cy="532071"/>
            <a:chOff x="5734051" y="889000"/>
            <a:chExt cx="1255713" cy="709613"/>
          </a:xfrm>
          <a:solidFill>
            <a:srgbClr val="44CEB9"/>
          </a:solidFill>
        </p:grpSpPr>
        <p:sp>
          <p:nvSpPr>
            <p:cNvPr id="14"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solidFill>
                  <a:schemeClr val="bg1"/>
                </a:solidFill>
                <a:latin typeface="Arial"/>
                <a:ea typeface="微软雅黑"/>
                <a:sym typeface="Arial"/>
              </a:endParaRPr>
            </a:p>
          </p:txBody>
        </p:sp>
        <p:sp>
          <p:nvSpPr>
            <p:cNvPr id="15" name="Rectangle 15"/>
            <p:cNvSpPr>
              <a:spLocks noChangeArrowheads="1"/>
            </p:cNvSpPr>
            <p:nvPr/>
          </p:nvSpPr>
          <p:spPr bwMode="auto">
            <a:xfrm>
              <a:off x="5919290" y="1085040"/>
              <a:ext cx="848615" cy="317531"/>
            </a:xfrm>
            <a:prstGeom prst="rect">
              <a:avLst/>
            </a:prstGeom>
            <a:noFill/>
            <a:ln>
              <a:noFill/>
            </a:ln>
            <a:effectLst/>
            <a:extLst/>
          </p:spPr>
          <p:txBody>
            <a:bodyPr anchor="ctr" wrap="none"/>
            <a:lstStyle/>
            <a:p>
              <a:pPr algn="ctr"/>
              <a:r>
                <a:rPr altLang="en-US" lang="zh-CN" sz="1349">
                  <a:solidFill>
                    <a:schemeClr val="bg1"/>
                  </a:solidFill>
                  <a:latin typeface="Arial"/>
                  <a:ea typeface="微软雅黑"/>
                  <a:sym typeface="Arial"/>
                </a:rPr>
                <a:t>申请</a:t>
              </a:r>
            </a:p>
          </p:txBody>
        </p:sp>
      </p:grpSp>
      <p:grpSp>
        <p:nvGrpSpPr>
          <p:cNvPr id="19" name="组合 18"/>
          <p:cNvGrpSpPr/>
          <p:nvPr/>
        </p:nvGrpSpPr>
        <p:grpSpPr>
          <a:xfrm>
            <a:off x="1547664" y="2011796"/>
            <a:ext cx="1278398" cy="357095"/>
            <a:chOff x="3768726" y="1582738"/>
            <a:chExt cx="1704975" cy="476250"/>
          </a:xfrm>
          <a:solidFill>
            <a:schemeClr val="bg1">
              <a:lumMod val="85000"/>
            </a:schemeClr>
          </a:solidFill>
        </p:grpSpPr>
        <p:sp>
          <p:nvSpPr>
            <p:cNvPr id="20"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1" name="Rectangle 15"/>
            <p:cNvSpPr>
              <a:spLocks noChangeArrowheads="1"/>
            </p:cNvSpPr>
            <p:nvPr/>
          </p:nvSpPr>
          <p:spPr bwMode="auto">
            <a:xfrm>
              <a:off x="3894138"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经理审批</a:t>
              </a:r>
            </a:p>
          </p:txBody>
        </p:sp>
      </p:grpSp>
      <p:grpSp>
        <p:nvGrpSpPr>
          <p:cNvPr id="22" name="组合 21"/>
          <p:cNvGrpSpPr/>
          <p:nvPr/>
        </p:nvGrpSpPr>
        <p:grpSpPr>
          <a:xfrm>
            <a:off x="4252059" y="2011796"/>
            <a:ext cx="1278398" cy="357095"/>
            <a:chOff x="7375526" y="1582738"/>
            <a:chExt cx="1704975" cy="476250"/>
          </a:xfrm>
          <a:solidFill>
            <a:schemeClr val="bg1">
              <a:lumMod val="85000"/>
            </a:schemeClr>
          </a:solidFill>
        </p:grpSpPr>
        <p:sp>
          <p:nvSpPr>
            <p:cNvPr id="23"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26" name="Rectangle 15"/>
            <p:cNvSpPr>
              <a:spLocks noChangeArrowheads="1"/>
            </p:cNvSpPr>
            <p:nvPr/>
          </p:nvSpPr>
          <p:spPr bwMode="auto">
            <a:xfrm>
              <a:off x="7492362"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人力审批</a:t>
              </a:r>
            </a:p>
          </p:txBody>
        </p:sp>
      </p:grpSp>
      <p:sp>
        <p:nvSpPr>
          <p:cNvPr id="30" name="Line 132"/>
          <p:cNvSpPr>
            <a:spLocks noChangeShapeType="1"/>
          </p:cNvSpPr>
          <p:nvPr/>
        </p:nvSpPr>
        <p:spPr bwMode="auto">
          <a:xfrm flipH="1" rot="16200000">
            <a:off x="2081665" y="2463738"/>
            <a:ext cx="21602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nvGrpSpPr>
          <p:cNvPr id="32" name="组合 31"/>
          <p:cNvGrpSpPr/>
          <p:nvPr/>
        </p:nvGrpSpPr>
        <p:grpSpPr>
          <a:xfrm>
            <a:off x="1547664" y="2571750"/>
            <a:ext cx="1278398" cy="357095"/>
            <a:chOff x="3768726" y="1582738"/>
            <a:chExt cx="1704975" cy="476250"/>
          </a:xfrm>
          <a:solidFill>
            <a:schemeClr val="bg1">
              <a:lumMod val="85000"/>
            </a:schemeClr>
          </a:solidFill>
        </p:grpSpPr>
        <p:sp>
          <p:nvSpPr>
            <p:cNvPr id="33"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4" name="Rectangle 15"/>
            <p:cNvSpPr>
              <a:spLocks noChangeArrowheads="1"/>
            </p:cNvSpPr>
            <p:nvPr/>
          </p:nvSpPr>
          <p:spPr bwMode="auto">
            <a:xfrm>
              <a:off x="3894138"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部门经理审批</a:t>
              </a:r>
            </a:p>
          </p:txBody>
        </p:sp>
      </p:grpSp>
      <p:grpSp>
        <p:nvGrpSpPr>
          <p:cNvPr id="35" name="组合 34"/>
          <p:cNvGrpSpPr/>
          <p:nvPr/>
        </p:nvGrpSpPr>
        <p:grpSpPr>
          <a:xfrm>
            <a:off x="4252059" y="2571750"/>
            <a:ext cx="1278398" cy="357095"/>
            <a:chOff x="7375526" y="1582738"/>
            <a:chExt cx="1704975" cy="476250"/>
          </a:xfrm>
          <a:solidFill>
            <a:schemeClr val="bg1">
              <a:lumMod val="85000"/>
            </a:schemeClr>
          </a:solidFill>
        </p:grpSpPr>
        <p:sp>
          <p:nvSpPr>
            <p:cNvPr id="36"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37" name="Rectangle 15"/>
            <p:cNvSpPr>
              <a:spLocks noChangeArrowheads="1"/>
            </p:cNvSpPr>
            <p:nvPr/>
          </p:nvSpPr>
          <p:spPr bwMode="auto">
            <a:xfrm>
              <a:off x="7492362"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财务审批</a:t>
              </a:r>
            </a:p>
          </p:txBody>
        </p:sp>
      </p:grpSp>
      <p:sp>
        <p:nvSpPr>
          <p:cNvPr id="38" name="Line 132"/>
          <p:cNvSpPr>
            <a:spLocks noChangeShapeType="1"/>
          </p:cNvSpPr>
          <p:nvPr/>
        </p:nvSpPr>
        <p:spPr bwMode="auto">
          <a:xfrm flipH="1" rot="16200000">
            <a:off x="2087724" y="3039802"/>
            <a:ext cx="21602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nvGrpSpPr>
          <p:cNvPr id="40" name="组合 39"/>
          <p:cNvGrpSpPr/>
          <p:nvPr/>
        </p:nvGrpSpPr>
        <p:grpSpPr>
          <a:xfrm>
            <a:off x="1553723" y="3147814"/>
            <a:ext cx="1278398" cy="357095"/>
            <a:chOff x="3768726" y="1582738"/>
            <a:chExt cx="1704975" cy="476250"/>
          </a:xfrm>
          <a:solidFill>
            <a:schemeClr val="bg1">
              <a:lumMod val="85000"/>
            </a:schemeClr>
          </a:solidFill>
        </p:grpSpPr>
        <p:sp>
          <p:nvSpPr>
            <p:cNvPr id="41"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42" name="Rectangle 15"/>
            <p:cNvSpPr>
              <a:spLocks noChangeArrowheads="1"/>
            </p:cNvSpPr>
            <p:nvPr/>
          </p:nvSpPr>
          <p:spPr bwMode="auto">
            <a:xfrm>
              <a:off x="3894138"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总监审批</a:t>
              </a:r>
            </a:p>
          </p:txBody>
        </p:sp>
      </p:grpSp>
      <p:grpSp>
        <p:nvGrpSpPr>
          <p:cNvPr id="43" name="组合 42"/>
          <p:cNvGrpSpPr/>
          <p:nvPr/>
        </p:nvGrpSpPr>
        <p:grpSpPr>
          <a:xfrm>
            <a:off x="4258118" y="3147814"/>
            <a:ext cx="1278398" cy="357095"/>
            <a:chOff x="7375526" y="1582738"/>
            <a:chExt cx="1704975" cy="476250"/>
          </a:xfrm>
          <a:solidFill>
            <a:schemeClr val="bg1">
              <a:lumMod val="85000"/>
            </a:schemeClr>
          </a:solidFill>
        </p:grpSpPr>
        <p:sp>
          <p:nvSpPr>
            <p:cNvPr id="44"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accent2"/>
            </a:solidFill>
            <a:ln w="9525">
              <a:noFill/>
              <a:round/>
            </a:ln>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45" name="Rectangle 15"/>
            <p:cNvSpPr>
              <a:spLocks noChangeArrowheads="1"/>
            </p:cNvSpPr>
            <p:nvPr/>
          </p:nvSpPr>
          <p:spPr bwMode="auto">
            <a:xfrm>
              <a:off x="7492362" y="1666931"/>
              <a:ext cx="1492250" cy="317531"/>
            </a:xfrm>
            <a:prstGeom prst="rect">
              <a:avLst/>
            </a:prstGeom>
            <a:noFill/>
            <a:ln>
              <a:noFill/>
            </a:ln>
            <a:effectLst/>
            <a:extLst/>
          </p:spPr>
          <p:txBody>
            <a:bodyPr anchor="ctr" wrap="none"/>
            <a:lstStyle/>
            <a:p>
              <a:pPr algn="ctr"/>
              <a:r>
                <a:rPr altLang="en-US" lang="zh-CN" sz="1200">
                  <a:solidFill>
                    <a:schemeClr val="bg2"/>
                  </a:solidFill>
                  <a:latin typeface="Arial"/>
                  <a:ea typeface="微软雅黑"/>
                  <a:sym typeface="Arial"/>
                </a:rPr>
                <a:t>老板审批</a:t>
              </a:r>
            </a:p>
          </p:txBody>
        </p:sp>
      </p:grpSp>
      <p:sp>
        <p:nvSpPr>
          <p:cNvPr id="47" name="Line 104"/>
          <p:cNvSpPr>
            <a:spLocks noChangeShapeType="1"/>
          </p:cNvSpPr>
          <p:nvPr/>
        </p:nvSpPr>
        <p:spPr bwMode="auto">
          <a:xfrm flipH="1">
            <a:off x="3541875" y="3363838"/>
            <a:ext cx="0" cy="18682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48" name="Line 132"/>
          <p:cNvSpPr>
            <a:spLocks noChangeShapeType="1"/>
          </p:cNvSpPr>
          <p:nvPr/>
        </p:nvSpPr>
        <p:spPr bwMode="auto">
          <a:xfrm flipH="1">
            <a:off x="2843808" y="3326361"/>
            <a:ext cx="141409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grpSp>
        <p:nvGrpSpPr>
          <p:cNvPr id="49" name="组合 48"/>
          <p:cNvGrpSpPr/>
          <p:nvPr/>
        </p:nvGrpSpPr>
        <p:grpSpPr>
          <a:xfrm>
            <a:off x="3093118" y="3507854"/>
            <a:ext cx="941540" cy="532071"/>
            <a:chOff x="5734051" y="889000"/>
            <a:chExt cx="1255713" cy="709613"/>
          </a:xfrm>
          <a:solidFill>
            <a:srgbClr val="44CEB9"/>
          </a:solidFill>
        </p:grpSpPr>
        <p:sp>
          <p:nvSpPr>
            <p:cNvPr id="50"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t" anchorCtr="0" bIns="34281" compatLnSpc="1" lIns="68562" numCol="1" rIns="68562" tIns="34281" vert="horz" wrap="square">
              <a:prstTxWarp prst="textNoShape">
                <a:avLst/>
              </a:prstTxWarp>
            </a:bodyPr>
            <a:lstStyle/>
            <a:p>
              <a:endParaRPr altLang="en-US" lang="zh-CN" sz="1349">
                <a:solidFill>
                  <a:schemeClr val="bg1"/>
                </a:solidFill>
                <a:latin typeface="Arial"/>
                <a:ea typeface="微软雅黑"/>
                <a:sym typeface="Arial"/>
              </a:endParaRPr>
            </a:p>
          </p:txBody>
        </p:sp>
        <p:sp>
          <p:nvSpPr>
            <p:cNvPr id="51" name="Rectangle 15"/>
            <p:cNvSpPr>
              <a:spLocks noChangeArrowheads="1"/>
            </p:cNvSpPr>
            <p:nvPr/>
          </p:nvSpPr>
          <p:spPr bwMode="auto">
            <a:xfrm>
              <a:off x="5919290" y="1085040"/>
              <a:ext cx="848615" cy="317531"/>
            </a:xfrm>
            <a:prstGeom prst="rect">
              <a:avLst/>
            </a:prstGeom>
            <a:noFill/>
            <a:ln>
              <a:noFill/>
            </a:ln>
            <a:effectLst/>
            <a:extLst/>
          </p:spPr>
          <p:txBody>
            <a:bodyPr anchor="ctr" wrap="none"/>
            <a:lstStyle/>
            <a:p>
              <a:pPr algn="ctr"/>
              <a:r>
                <a:rPr altLang="en-US" lang="zh-CN" sz="1349">
                  <a:solidFill>
                    <a:schemeClr val="bg1"/>
                  </a:solidFill>
                  <a:latin typeface="Arial"/>
                  <a:ea typeface="微软雅黑"/>
                  <a:sym typeface="Arial"/>
                </a:rPr>
                <a:t>流程结束</a:t>
              </a:r>
            </a:p>
            <a:p>
              <a:pPr algn="ctr"/>
              <a:r>
                <a:rPr altLang="en-US" lang="zh-CN" sz="1349">
                  <a:solidFill>
                    <a:schemeClr val="bg1"/>
                  </a:solidFill>
                  <a:latin typeface="Arial"/>
                  <a:ea typeface="微软雅黑"/>
                  <a:sym typeface="Arial"/>
                </a:rPr>
                <a:t>通知邮件</a:t>
              </a:r>
            </a:p>
          </p:txBody>
        </p:sp>
      </p:grpSp>
      <p:grpSp>
        <p:nvGrpSpPr>
          <p:cNvPr id="2" name="组合 1"/>
          <p:cNvGrpSpPr/>
          <p:nvPr/>
        </p:nvGrpSpPr>
        <p:grpSpPr>
          <a:xfrm>
            <a:off x="6660232" y="1851670"/>
            <a:ext cx="1295282" cy="3110373"/>
            <a:chOff x="7237531" y="2427734"/>
            <a:chExt cx="907405" cy="2178960"/>
          </a:xfrm>
        </p:grpSpPr>
        <p:sp>
          <p:nvSpPr>
            <p:cNvPr id="79" name="任意多边形: 形状 49"/>
            <p:cNvSpPr/>
            <p:nvPr/>
          </p:nvSpPr>
          <p:spPr bwMode="auto">
            <a:xfrm>
              <a:off x="7237531" y="2427734"/>
              <a:ext cx="907405" cy="2178960"/>
            </a:xfrm>
            <a:custGeom>
              <a:gdLst>
                <a:gd fmla="*/ 564 w 647" name="T0"/>
                <a:gd fmla="*/ 327 h 1554" name="T1"/>
                <a:gd fmla="*/ 629 w 647" name="T2"/>
                <a:gd fmla="*/ 625 h 1554" name="T3"/>
                <a:gd fmla="*/ 542 w 647" name="T4"/>
                <a:gd fmla="*/ 747 h 1554" name="T5"/>
                <a:gd fmla="*/ 540 w 647" name="T6"/>
                <a:gd fmla="*/ 590 h 1554" name="T7"/>
                <a:gd fmla="*/ 540 w 647" name="T8"/>
                <a:gd fmla="*/ 540 h 1554" name="T9"/>
                <a:gd fmla="*/ 396 w 647" name="T10"/>
                <a:gd fmla="*/ 13 h 1554" name="T11"/>
                <a:gd fmla="*/ 436 w 647" name="T12"/>
                <a:gd fmla="*/ 46 h 1554" name="T13"/>
                <a:gd fmla="*/ 448 w 647" name="T14"/>
                <a:gd fmla="*/ 135 h 1554" name="T15"/>
                <a:gd fmla="*/ 430 w 647" name="T16"/>
                <a:gd fmla="*/ 171 h 1554" name="T17"/>
                <a:gd fmla="*/ 425 w 647" name="T18"/>
                <a:gd fmla="*/ 227 h 1554" name="T19"/>
                <a:gd fmla="*/ 510 w 647" name="T20"/>
                <a:gd fmla="*/ 276 h 1554" name="T21"/>
                <a:gd fmla="*/ 540 w 647" name="T22"/>
                <a:gd fmla="*/ 540 h 1554" name="T23"/>
                <a:gd fmla="*/ 528 w 647" name="T24"/>
                <a:gd fmla="*/ 624 h 1554" name="T25"/>
                <a:gd fmla="*/ 540 w 647" name="T26"/>
                <a:gd fmla="*/ 747 h 1554" name="T27"/>
                <a:gd fmla="*/ 514 w 647" name="T28"/>
                <a:gd fmla="*/ 771 h 1554" name="T29"/>
                <a:gd fmla="*/ 479 w 647" name="T30"/>
                <a:gd fmla="*/ 865 h 1554" name="T31"/>
                <a:gd fmla="*/ 431 w 647" name="T32"/>
                <a:gd fmla="*/ 1206 h 1554" name="T33"/>
                <a:gd fmla="*/ 398 w 647" name="T34"/>
                <a:gd fmla="*/ 1394 h 1554" name="T35"/>
                <a:gd fmla="*/ 413 w 647" name="T36"/>
                <a:gd fmla="*/ 1477 h 1554" name="T37"/>
                <a:gd fmla="*/ 399 w 647" name="T38"/>
                <a:gd fmla="*/ 1534 h 1554" name="T39"/>
                <a:gd fmla="*/ 327 w 647" name="T40"/>
                <a:gd fmla="*/ 1511 h 1554" name="T41"/>
                <a:gd fmla="*/ 332 w 647" name="T42"/>
                <a:gd fmla="*/ 1451 h 1554" name="T43"/>
                <a:gd fmla="*/ 326 w 647" name="T44"/>
                <a:gd fmla="*/ 1382 h 1554" name="T45"/>
                <a:gd fmla="*/ 328 w 647" name="T46"/>
                <a:gd fmla="*/ 1260 h 1554" name="T47"/>
                <a:gd fmla="*/ 340 w 647" name="T48"/>
                <a:gd fmla="*/ 1153 h 1554" name="T49"/>
                <a:gd fmla="*/ 333 w 647" name="T50"/>
                <a:gd fmla="*/ 1004 h 1554" name="T51"/>
                <a:gd fmla="*/ 299 w 647" name="T52"/>
                <a:gd fmla="*/ 947 h 1554" name="T53"/>
                <a:gd fmla="*/ 189 w 647" name="T54"/>
                <a:gd fmla="*/ 1362 h 1554" name="T55"/>
                <a:gd fmla="*/ 195 w 647" name="T56"/>
                <a:gd fmla="*/ 563 h 1554" name="T57"/>
                <a:gd fmla="*/ 189 w 647" name="T58"/>
                <a:gd fmla="*/ 525 h 1554" name="T59"/>
                <a:gd fmla="*/ 228 w 647" name="T60"/>
                <a:gd fmla="*/ 260 h 1554" name="T61"/>
                <a:gd fmla="*/ 326 w 647" name="T62"/>
                <a:gd fmla="*/ 222 h 1554" name="T63"/>
                <a:gd fmla="*/ 311 w 647" name="T64"/>
                <a:gd fmla="*/ 159 h 1554" name="T65"/>
                <a:gd fmla="*/ 317 w 647" name="T66"/>
                <a:gd fmla="*/ 83 h 1554" name="T67"/>
                <a:gd fmla="*/ 347 w 647" name="T68"/>
                <a:gd fmla="*/ 26 h 1554" name="T69"/>
                <a:gd fmla="*/ 396 w 647" name="T70"/>
                <a:gd fmla="*/ 13 h 1554" name="T71"/>
                <a:gd fmla="*/ 185 w 647" name="T72"/>
                <a:gd fmla="*/ 1381 h 1554" name="T73"/>
                <a:gd fmla="*/ 157 w 647" name="T74"/>
                <a:gd fmla="*/ 1489 h 1554" name="T75"/>
                <a:gd fmla="*/ 119 w 647" name="T76"/>
                <a:gd fmla="*/ 1505 h 1554" name="T77"/>
                <a:gd fmla="*/ 0 w 647" name="T78"/>
                <a:gd fmla="*/ 1541 h 1554" name="T79"/>
                <a:gd fmla="*/ 60 w 647" name="T80"/>
                <a:gd fmla="*/ 1461 h 1554" name="T81"/>
                <a:gd fmla="*/ 90 w 647" name="T82"/>
                <a:gd fmla="*/ 1320 h 1554" name="T83"/>
                <a:gd fmla="*/ 162 w 647" name="T84"/>
                <a:gd fmla="*/ 941 h 1554" name="T85"/>
                <a:gd fmla="*/ 184 w 647" name="T86"/>
                <a:gd fmla="*/ 794 h 1554" name="T87"/>
                <a:gd fmla="*/ 158 w 647" name="T88"/>
                <a:gd fmla="*/ 778 h 1554" name="T89"/>
                <a:gd fmla="*/ 150 w 647" name="T90"/>
                <a:gd fmla="*/ 732 h 1554" name="T91"/>
                <a:gd fmla="*/ 99 w 647" name="T92"/>
                <a:gd fmla="*/ 588 h 1554" name="T93"/>
                <a:gd fmla="*/ 136 w 647" name="T94"/>
                <a:gd fmla="*/ 409 h 1554" name="T95"/>
                <a:gd fmla="*/ 176 w 647" name="T96"/>
                <a:gd fmla="*/ 286 h 1554" name="T97"/>
                <a:gd fmla="*/ 189 w 647" name="T98"/>
                <a:gd fmla="*/ 525 h 1554" name="T99"/>
                <a:gd fmla="*/ 179 w 647" name="T100"/>
                <a:gd fmla="*/ 560 h 1554" name="T101"/>
                <a:gd fmla="*/ 189 w 647" name="T102"/>
                <a:gd fmla="*/ 611 h 155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54" w="647">
                  <a:moveTo>
                    <a:pt x="540" y="289"/>
                  </a:moveTo>
                  <a:cubicBezTo>
                    <a:pt x="551" y="296"/>
                    <a:pt x="560" y="307"/>
                    <a:pt x="564" y="327"/>
                  </a:cubicBezTo>
                  <a:cubicBezTo>
                    <a:pt x="571" y="363"/>
                    <a:pt x="608" y="485"/>
                    <a:pt x="626" y="518"/>
                  </a:cubicBezTo>
                  <a:cubicBezTo>
                    <a:pt x="645" y="552"/>
                    <a:pt x="647" y="597"/>
                    <a:pt x="629" y="625"/>
                  </a:cubicBezTo>
                  <a:cubicBezTo>
                    <a:pt x="610" y="653"/>
                    <a:pt x="567" y="722"/>
                    <a:pt x="560" y="732"/>
                  </a:cubicBezTo>
                  <a:cubicBezTo>
                    <a:pt x="554" y="741"/>
                    <a:pt x="552" y="748"/>
                    <a:pt x="542" y="747"/>
                  </a:cubicBezTo>
                  <a:cubicBezTo>
                    <a:pt x="541" y="747"/>
                    <a:pt x="541" y="747"/>
                    <a:pt x="540" y="747"/>
                  </a:cubicBezTo>
                  <a:cubicBezTo>
                    <a:pt x="540" y="590"/>
                    <a:pt x="540" y="590"/>
                    <a:pt x="540" y="590"/>
                  </a:cubicBezTo>
                  <a:cubicBezTo>
                    <a:pt x="549" y="577"/>
                    <a:pt x="558" y="566"/>
                    <a:pt x="555" y="559"/>
                  </a:cubicBezTo>
                  <a:cubicBezTo>
                    <a:pt x="549" y="548"/>
                    <a:pt x="545" y="547"/>
                    <a:pt x="540" y="540"/>
                  </a:cubicBezTo>
                  <a:lnTo>
                    <a:pt x="540" y="289"/>
                  </a:lnTo>
                  <a:close/>
                  <a:moveTo>
                    <a:pt x="396" y="13"/>
                  </a:moveTo>
                  <a:cubicBezTo>
                    <a:pt x="404" y="20"/>
                    <a:pt x="414" y="33"/>
                    <a:pt x="422" y="29"/>
                  </a:cubicBezTo>
                  <a:cubicBezTo>
                    <a:pt x="430" y="24"/>
                    <a:pt x="427" y="46"/>
                    <a:pt x="436" y="46"/>
                  </a:cubicBezTo>
                  <a:cubicBezTo>
                    <a:pt x="445" y="46"/>
                    <a:pt x="456" y="77"/>
                    <a:pt x="454" y="94"/>
                  </a:cubicBezTo>
                  <a:cubicBezTo>
                    <a:pt x="453" y="111"/>
                    <a:pt x="449" y="128"/>
                    <a:pt x="448" y="135"/>
                  </a:cubicBezTo>
                  <a:cubicBezTo>
                    <a:pt x="446" y="142"/>
                    <a:pt x="443" y="170"/>
                    <a:pt x="437" y="170"/>
                  </a:cubicBezTo>
                  <a:cubicBezTo>
                    <a:pt x="432" y="170"/>
                    <a:pt x="430" y="171"/>
                    <a:pt x="430" y="171"/>
                  </a:cubicBezTo>
                  <a:cubicBezTo>
                    <a:pt x="430" y="171"/>
                    <a:pt x="423" y="193"/>
                    <a:pt x="423" y="210"/>
                  </a:cubicBezTo>
                  <a:cubicBezTo>
                    <a:pt x="423" y="227"/>
                    <a:pt x="425" y="227"/>
                    <a:pt x="425" y="227"/>
                  </a:cubicBezTo>
                  <a:cubicBezTo>
                    <a:pt x="435" y="242"/>
                    <a:pt x="435" y="242"/>
                    <a:pt x="435" y="242"/>
                  </a:cubicBezTo>
                  <a:cubicBezTo>
                    <a:pt x="435" y="242"/>
                    <a:pt x="486" y="269"/>
                    <a:pt x="510" y="276"/>
                  </a:cubicBezTo>
                  <a:cubicBezTo>
                    <a:pt x="520" y="279"/>
                    <a:pt x="531" y="283"/>
                    <a:pt x="540" y="289"/>
                  </a:cubicBezTo>
                  <a:cubicBezTo>
                    <a:pt x="540" y="540"/>
                    <a:pt x="540" y="540"/>
                    <a:pt x="540" y="540"/>
                  </a:cubicBezTo>
                  <a:cubicBezTo>
                    <a:pt x="537" y="535"/>
                    <a:pt x="534" y="527"/>
                    <a:pt x="531" y="512"/>
                  </a:cubicBezTo>
                  <a:cubicBezTo>
                    <a:pt x="531" y="544"/>
                    <a:pt x="520" y="592"/>
                    <a:pt x="528" y="624"/>
                  </a:cubicBezTo>
                  <a:cubicBezTo>
                    <a:pt x="527" y="612"/>
                    <a:pt x="533" y="600"/>
                    <a:pt x="540" y="590"/>
                  </a:cubicBezTo>
                  <a:cubicBezTo>
                    <a:pt x="540" y="747"/>
                    <a:pt x="540" y="747"/>
                    <a:pt x="540" y="747"/>
                  </a:cubicBezTo>
                  <a:cubicBezTo>
                    <a:pt x="532" y="746"/>
                    <a:pt x="526" y="747"/>
                    <a:pt x="526" y="747"/>
                  </a:cubicBezTo>
                  <a:cubicBezTo>
                    <a:pt x="526" y="747"/>
                    <a:pt x="522" y="766"/>
                    <a:pt x="514" y="771"/>
                  </a:cubicBezTo>
                  <a:cubicBezTo>
                    <a:pt x="506" y="776"/>
                    <a:pt x="497" y="795"/>
                    <a:pt x="495" y="788"/>
                  </a:cubicBezTo>
                  <a:cubicBezTo>
                    <a:pt x="492" y="782"/>
                    <a:pt x="486" y="836"/>
                    <a:pt x="479" y="865"/>
                  </a:cubicBezTo>
                  <a:cubicBezTo>
                    <a:pt x="473" y="894"/>
                    <a:pt x="442" y="1097"/>
                    <a:pt x="442" y="1126"/>
                  </a:cubicBezTo>
                  <a:cubicBezTo>
                    <a:pt x="442" y="1155"/>
                    <a:pt x="430" y="1185"/>
                    <a:pt x="431" y="1206"/>
                  </a:cubicBezTo>
                  <a:cubicBezTo>
                    <a:pt x="432" y="1227"/>
                    <a:pt x="428" y="1281"/>
                    <a:pt x="427" y="1311"/>
                  </a:cubicBezTo>
                  <a:cubicBezTo>
                    <a:pt x="425" y="1341"/>
                    <a:pt x="398" y="1372"/>
                    <a:pt x="398" y="1394"/>
                  </a:cubicBezTo>
                  <a:cubicBezTo>
                    <a:pt x="398" y="1416"/>
                    <a:pt x="405" y="1427"/>
                    <a:pt x="401" y="1440"/>
                  </a:cubicBezTo>
                  <a:cubicBezTo>
                    <a:pt x="398" y="1452"/>
                    <a:pt x="399" y="1461"/>
                    <a:pt x="413" y="1477"/>
                  </a:cubicBezTo>
                  <a:cubicBezTo>
                    <a:pt x="427" y="1492"/>
                    <a:pt x="432" y="1505"/>
                    <a:pt x="431" y="1517"/>
                  </a:cubicBezTo>
                  <a:cubicBezTo>
                    <a:pt x="430" y="1529"/>
                    <a:pt x="427" y="1533"/>
                    <a:pt x="399" y="1534"/>
                  </a:cubicBezTo>
                  <a:cubicBezTo>
                    <a:pt x="371" y="1535"/>
                    <a:pt x="345" y="1527"/>
                    <a:pt x="345" y="1520"/>
                  </a:cubicBezTo>
                  <a:cubicBezTo>
                    <a:pt x="345" y="1514"/>
                    <a:pt x="335" y="1511"/>
                    <a:pt x="327" y="1511"/>
                  </a:cubicBezTo>
                  <a:cubicBezTo>
                    <a:pt x="319" y="1511"/>
                    <a:pt x="320" y="1503"/>
                    <a:pt x="324" y="1487"/>
                  </a:cubicBezTo>
                  <a:cubicBezTo>
                    <a:pt x="327" y="1471"/>
                    <a:pt x="339" y="1449"/>
                    <a:pt x="332" y="1451"/>
                  </a:cubicBezTo>
                  <a:cubicBezTo>
                    <a:pt x="325" y="1453"/>
                    <a:pt x="319" y="1449"/>
                    <a:pt x="319" y="1426"/>
                  </a:cubicBezTo>
                  <a:cubicBezTo>
                    <a:pt x="319" y="1403"/>
                    <a:pt x="316" y="1396"/>
                    <a:pt x="326" y="1382"/>
                  </a:cubicBezTo>
                  <a:cubicBezTo>
                    <a:pt x="336" y="1368"/>
                    <a:pt x="334" y="1342"/>
                    <a:pt x="332" y="1322"/>
                  </a:cubicBezTo>
                  <a:cubicBezTo>
                    <a:pt x="330" y="1301"/>
                    <a:pt x="323" y="1286"/>
                    <a:pt x="328" y="1260"/>
                  </a:cubicBezTo>
                  <a:cubicBezTo>
                    <a:pt x="334" y="1235"/>
                    <a:pt x="335" y="1204"/>
                    <a:pt x="332" y="1191"/>
                  </a:cubicBezTo>
                  <a:cubicBezTo>
                    <a:pt x="328" y="1178"/>
                    <a:pt x="331" y="1163"/>
                    <a:pt x="340" y="1153"/>
                  </a:cubicBezTo>
                  <a:cubicBezTo>
                    <a:pt x="349" y="1142"/>
                    <a:pt x="335" y="1124"/>
                    <a:pt x="335" y="1112"/>
                  </a:cubicBezTo>
                  <a:cubicBezTo>
                    <a:pt x="335" y="1101"/>
                    <a:pt x="339" y="1052"/>
                    <a:pt x="333" y="1004"/>
                  </a:cubicBezTo>
                  <a:cubicBezTo>
                    <a:pt x="327" y="955"/>
                    <a:pt x="326" y="918"/>
                    <a:pt x="325" y="905"/>
                  </a:cubicBezTo>
                  <a:cubicBezTo>
                    <a:pt x="324" y="893"/>
                    <a:pt x="317" y="898"/>
                    <a:pt x="299" y="947"/>
                  </a:cubicBezTo>
                  <a:cubicBezTo>
                    <a:pt x="282" y="996"/>
                    <a:pt x="238" y="1147"/>
                    <a:pt x="230" y="1181"/>
                  </a:cubicBezTo>
                  <a:cubicBezTo>
                    <a:pt x="223" y="1209"/>
                    <a:pt x="199" y="1315"/>
                    <a:pt x="189" y="1362"/>
                  </a:cubicBezTo>
                  <a:cubicBezTo>
                    <a:pt x="189" y="611"/>
                    <a:pt x="189" y="611"/>
                    <a:pt x="189" y="611"/>
                  </a:cubicBezTo>
                  <a:cubicBezTo>
                    <a:pt x="191" y="608"/>
                    <a:pt x="189" y="582"/>
                    <a:pt x="195" y="563"/>
                  </a:cubicBezTo>
                  <a:cubicBezTo>
                    <a:pt x="202" y="541"/>
                    <a:pt x="205" y="511"/>
                    <a:pt x="206" y="475"/>
                  </a:cubicBezTo>
                  <a:cubicBezTo>
                    <a:pt x="206" y="475"/>
                    <a:pt x="197" y="506"/>
                    <a:pt x="189" y="525"/>
                  </a:cubicBezTo>
                  <a:cubicBezTo>
                    <a:pt x="189" y="269"/>
                    <a:pt x="189" y="269"/>
                    <a:pt x="189" y="269"/>
                  </a:cubicBezTo>
                  <a:cubicBezTo>
                    <a:pt x="197" y="266"/>
                    <a:pt x="209" y="263"/>
                    <a:pt x="228" y="260"/>
                  </a:cubicBezTo>
                  <a:cubicBezTo>
                    <a:pt x="271" y="255"/>
                    <a:pt x="302" y="243"/>
                    <a:pt x="312" y="235"/>
                  </a:cubicBezTo>
                  <a:cubicBezTo>
                    <a:pt x="318" y="230"/>
                    <a:pt x="322" y="226"/>
                    <a:pt x="326" y="222"/>
                  </a:cubicBezTo>
                  <a:cubicBezTo>
                    <a:pt x="329" y="219"/>
                    <a:pt x="334" y="213"/>
                    <a:pt x="329" y="212"/>
                  </a:cubicBezTo>
                  <a:cubicBezTo>
                    <a:pt x="318" y="211"/>
                    <a:pt x="316" y="171"/>
                    <a:pt x="311" y="159"/>
                  </a:cubicBezTo>
                  <a:cubicBezTo>
                    <a:pt x="305" y="147"/>
                    <a:pt x="307" y="138"/>
                    <a:pt x="311" y="127"/>
                  </a:cubicBezTo>
                  <a:cubicBezTo>
                    <a:pt x="315" y="117"/>
                    <a:pt x="308" y="101"/>
                    <a:pt x="317" y="83"/>
                  </a:cubicBezTo>
                  <a:cubicBezTo>
                    <a:pt x="326" y="66"/>
                    <a:pt x="313" y="45"/>
                    <a:pt x="326" y="43"/>
                  </a:cubicBezTo>
                  <a:cubicBezTo>
                    <a:pt x="339" y="41"/>
                    <a:pt x="334" y="26"/>
                    <a:pt x="347" y="26"/>
                  </a:cubicBezTo>
                  <a:cubicBezTo>
                    <a:pt x="360" y="26"/>
                    <a:pt x="361" y="8"/>
                    <a:pt x="373" y="14"/>
                  </a:cubicBezTo>
                  <a:cubicBezTo>
                    <a:pt x="386" y="20"/>
                    <a:pt x="386" y="0"/>
                    <a:pt x="396" y="13"/>
                  </a:cubicBezTo>
                  <a:close/>
                  <a:moveTo>
                    <a:pt x="189" y="1362"/>
                  </a:moveTo>
                  <a:cubicBezTo>
                    <a:pt x="187" y="1370"/>
                    <a:pt x="186" y="1376"/>
                    <a:pt x="185" y="1381"/>
                  </a:cubicBezTo>
                  <a:cubicBezTo>
                    <a:pt x="179" y="1409"/>
                    <a:pt x="172" y="1467"/>
                    <a:pt x="164" y="1467"/>
                  </a:cubicBezTo>
                  <a:cubicBezTo>
                    <a:pt x="156" y="1467"/>
                    <a:pt x="158" y="1473"/>
                    <a:pt x="157" y="1489"/>
                  </a:cubicBezTo>
                  <a:cubicBezTo>
                    <a:pt x="156" y="1505"/>
                    <a:pt x="140" y="1508"/>
                    <a:pt x="131" y="1511"/>
                  </a:cubicBezTo>
                  <a:cubicBezTo>
                    <a:pt x="121" y="1515"/>
                    <a:pt x="119" y="1505"/>
                    <a:pt x="119" y="1505"/>
                  </a:cubicBezTo>
                  <a:cubicBezTo>
                    <a:pt x="119" y="1505"/>
                    <a:pt x="104" y="1537"/>
                    <a:pt x="78" y="1540"/>
                  </a:cubicBezTo>
                  <a:cubicBezTo>
                    <a:pt x="51" y="1544"/>
                    <a:pt x="0" y="1554"/>
                    <a:pt x="0" y="1541"/>
                  </a:cubicBezTo>
                  <a:cubicBezTo>
                    <a:pt x="0" y="1529"/>
                    <a:pt x="6" y="1517"/>
                    <a:pt x="23" y="1507"/>
                  </a:cubicBezTo>
                  <a:cubicBezTo>
                    <a:pt x="41" y="1496"/>
                    <a:pt x="53" y="1468"/>
                    <a:pt x="60" y="1461"/>
                  </a:cubicBezTo>
                  <a:cubicBezTo>
                    <a:pt x="67" y="1455"/>
                    <a:pt x="58" y="1457"/>
                    <a:pt x="64" y="1443"/>
                  </a:cubicBezTo>
                  <a:cubicBezTo>
                    <a:pt x="69" y="1429"/>
                    <a:pt x="87" y="1347"/>
                    <a:pt x="90" y="1320"/>
                  </a:cubicBezTo>
                  <a:cubicBezTo>
                    <a:pt x="94" y="1294"/>
                    <a:pt x="91" y="1203"/>
                    <a:pt x="104" y="1160"/>
                  </a:cubicBezTo>
                  <a:cubicBezTo>
                    <a:pt x="117" y="1117"/>
                    <a:pt x="156" y="979"/>
                    <a:pt x="162" y="941"/>
                  </a:cubicBezTo>
                  <a:cubicBezTo>
                    <a:pt x="168" y="903"/>
                    <a:pt x="176" y="865"/>
                    <a:pt x="176" y="844"/>
                  </a:cubicBezTo>
                  <a:cubicBezTo>
                    <a:pt x="176" y="823"/>
                    <a:pt x="178" y="809"/>
                    <a:pt x="184" y="794"/>
                  </a:cubicBezTo>
                  <a:cubicBezTo>
                    <a:pt x="190" y="779"/>
                    <a:pt x="183" y="759"/>
                    <a:pt x="183" y="759"/>
                  </a:cubicBezTo>
                  <a:cubicBezTo>
                    <a:pt x="183" y="759"/>
                    <a:pt x="168" y="770"/>
                    <a:pt x="158" y="778"/>
                  </a:cubicBezTo>
                  <a:cubicBezTo>
                    <a:pt x="149" y="786"/>
                    <a:pt x="149" y="774"/>
                    <a:pt x="154" y="755"/>
                  </a:cubicBezTo>
                  <a:cubicBezTo>
                    <a:pt x="158" y="737"/>
                    <a:pt x="155" y="726"/>
                    <a:pt x="150" y="732"/>
                  </a:cubicBezTo>
                  <a:cubicBezTo>
                    <a:pt x="146" y="738"/>
                    <a:pt x="142" y="702"/>
                    <a:pt x="131" y="680"/>
                  </a:cubicBezTo>
                  <a:cubicBezTo>
                    <a:pt x="119" y="658"/>
                    <a:pt x="94" y="613"/>
                    <a:pt x="99" y="588"/>
                  </a:cubicBezTo>
                  <a:cubicBezTo>
                    <a:pt x="105" y="562"/>
                    <a:pt x="108" y="517"/>
                    <a:pt x="115" y="495"/>
                  </a:cubicBezTo>
                  <a:cubicBezTo>
                    <a:pt x="121" y="473"/>
                    <a:pt x="128" y="434"/>
                    <a:pt x="136" y="409"/>
                  </a:cubicBezTo>
                  <a:cubicBezTo>
                    <a:pt x="145" y="385"/>
                    <a:pt x="143" y="374"/>
                    <a:pt x="154" y="349"/>
                  </a:cubicBezTo>
                  <a:cubicBezTo>
                    <a:pt x="164" y="325"/>
                    <a:pt x="176" y="297"/>
                    <a:pt x="176" y="286"/>
                  </a:cubicBezTo>
                  <a:cubicBezTo>
                    <a:pt x="176" y="279"/>
                    <a:pt x="179" y="274"/>
                    <a:pt x="189" y="269"/>
                  </a:cubicBezTo>
                  <a:cubicBezTo>
                    <a:pt x="189" y="525"/>
                    <a:pt x="189" y="525"/>
                    <a:pt x="189" y="525"/>
                  </a:cubicBezTo>
                  <a:cubicBezTo>
                    <a:pt x="185" y="532"/>
                    <a:pt x="182" y="538"/>
                    <a:pt x="179" y="539"/>
                  </a:cubicBezTo>
                  <a:cubicBezTo>
                    <a:pt x="170" y="541"/>
                    <a:pt x="169" y="554"/>
                    <a:pt x="179" y="560"/>
                  </a:cubicBezTo>
                  <a:cubicBezTo>
                    <a:pt x="190" y="566"/>
                    <a:pt x="183" y="605"/>
                    <a:pt x="187" y="611"/>
                  </a:cubicBezTo>
                  <a:cubicBezTo>
                    <a:pt x="188" y="611"/>
                    <a:pt x="188" y="612"/>
                    <a:pt x="189" y="611"/>
                  </a:cubicBezTo>
                  <a:lnTo>
                    <a:pt x="189" y="1362"/>
                  </a:lnTo>
                  <a:close/>
                </a:path>
              </a:pathLst>
            </a:custGeom>
            <a:solidFill>
              <a:schemeClr val="tx1">
                <a:lumMod val="85000"/>
                <a:lumOff val="15000"/>
              </a:schemeClr>
            </a:solidFill>
            <a:ln>
              <a:noFill/>
            </a:ln>
            <a:extLst>
              <a:ext uri="{91240B29-F687-4F45-9708-019B960494DF}">
                <a14:hiddenLine w="9525">
                  <a:solidFill>
                    <a:srgbClr val="000000"/>
                  </a:solidFill>
                  <a:round/>
                  <a:headEnd/>
                  <a:tailEnd/>
                </a14:hiddenLine>
              </a:ext>
            </a:extLst>
          </p:spPr>
          <p:txBody>
            <a:bodyPr anchor="ctr"/>
            <a:lstStyle/>
            <a:p>
              <a:pPr algn="ctr"/>
              <a:endParaRPr>
                <a:latin typeface="Arial"/>
                <a:ea typeface="微软雅黑"/>
                <a:sym typeface="Arial"/>
              </a:endParaRPr>
            </a:p>
          </p:txBody>
        </p:sp>
        <p:sp>
          <p:nvSpPr>
            <p:cNvPr id="80" name="任意多边形: 形状 50"/>
            <p:cNvSpPr/>
            <p:nvPr/>
          </p:nvSpPr>
          <p:spPr bwMode="auto">
            <a:xfrm>
              <a:off x="7572527" y="2738929"/>
              <a:ext cx="321310" cy="628340"/>
            </a:xfrm>
            <a:custGeom>
              <a:gdLst>
                <a:gd fmla="*/ 185 w 229" name="T0"/>
                <a:gd fmla="*/ 1 h 448" name="T1"/>
                <a:gd fmla="*/ 186 w 229" name="T2"/>
                <a:gd fmla="*/ 5 h 448" name="T3"/>
                <a:gd fmla="*/ 195 w 229" name="T4"/>
                <a:gd fmla="*/ 18 h 448" name="T5"/>
                <a:gd fmla="*/ 194 w 229" name="T6"/>
                <a:gd fmla="*/ 21 h 448" name="T7"/>
                <a:gd fmla="*/ 187 w 229" name="T8"/>
                <a:gd fmla="*/ 179 h 448" name="T9"/>
                <a:gd fmla="*/ 188 w 229" name="T10"/>
                <a:gd fmla="*/ 306 h 448" name="T11"/>
                <a:gd fmla="*/ 210 w 229" name="T12"/>
                <a:gd fmla="*/ 401 h 448" name="T13"/>
                <a:gd fmla="*/ 229 w 229" name="T14"/>
                <a:gd fmla="*/ 446 h 448" name="T15"/>
                <a:gd fmla="*/ 152 w 229" name="T16"/>
                <a:gd fmla="*/ 442 h 448" name="T17"/>
                <a:gd fmla="*/ 25 w 229" name="T18"/>
                <a:gd fmla="*/ 443 h 448" name="T19"/>
                <a:gd fmla="*/ 0 w 229" name="T20"/>
                <a:gd fmla="*/ 433 h 448" name="T21"/>
                <a:gd fmla="*/ 29 w 229" name="T22"/>
                <a:gd fmla="*/ 350 h 448" name="T23"/>
                <a:gd fmla="*/ 53 w 229" name="T24"/>
                <a:gd fmla="*/ 186 h 448" name="T25"/>
                <a:gd fmla="*/ 63 w 229" name="T26"/>
                <a:gd fmla="*/ 39 h 448" name="T27"/>
                <a:gd fmla="*/ 72 w 229" name="T28"/>
                <a:gd fmla="*/ 14 h 448" name="T29"/>
                <a:gd fmla="*/ 73 w 229" name="T30"/>
                <a:gd fmla="*/ 13 h 448" name="T31"/>
                <a:gd fmla="*/ 87 w 229" name="T32"/>
                <a:gd fmla="*/ 0 h 448" name="T33"/>
                <a:gd fmla="*/ 110 w 229" name="T34"/>
                <a:gd fmla="*/ 29 h 448" name="T35"/>
                <a:gd fmla="*/ 146 w 229" name="T36"/>
                <a:gd fmla="*/ 40 h 448" name="T37"/>
                <a:gd fmla="*/ 185 w 229" name="T38"/>
                <a:gd fmla="*/ 1 h 4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8" w="229">
                  <a:moveTo>
                    <a:pt x="185" y="1"/>
                  </a:moveTo>
                  <a:cubicBezTo>
                    <a:pt x="185" y="5"/>
                    <a:pt x="186" y="5"/>
                    <a:pt x="186" y="5"/>
                  </a:cubicBezTo>
                  <a:cubicBezTo>
                    <a:pt x="195" y="18"/>
                    <a:pt x="195" y="18"/>
                    <a:pt x="195" y="18"/>
                  </a:cubicBezTo>
                  <a:cubicBezTo>
                    <a:pt x="195" y="19"/>
                    <a:pt x="194" y="20"/>
                    <a:pt x="194" y="21"/>
                  </a:cubicBezTo>
                  <a:cubicBezTo>
                    <a:pt x="191" y="45"/>
                    <a:pt x="187" y="125"/>
                    <a:pt x="187" y="179"/>
                  </a:cubicBezTo>
                  <a:cubicBezTo>
                    <a:pt x="187" y="233"/>
                    <a:pt x="180" y="262"/>
                    <a:pt x="188" y="306"/>
                  </a:cubicBezTo>
                  <a:cubicBezTo>
                    <a:pt x="197" y="350"/>
                    <a:pt x="199" y="375"/>
                    <a:pt x="210" y="401"/>
                  </a:cubicBezTo>
                  <a:cubicBezTo>
                    <a:pt x="222" y="427"/>
                    <a:pt x="229" y="446"/>
                    <a:pt x="229" y="446"/>
                  </a:cubicBezTo>
                  <a:cubicBezTo>
                    <a:pt x="229" y="446"/>
                    <a:pt x="191" y="442"/>
                    <a:pt x="152" y="442"/>
                  </a:cubicBezTo>
                  <a:cubicBezTo>
                    <a:pt x="113" y="442"/>
                    <a:pt x="40" y="448"/>
                    <a:pt x="25" y="443"/>
                  </a:cubicBezTo>
                  <a:cubicBezTo>
                    <a:pt x="10" y="439"/>
                    <a:pt x="0" y="433"/>
                    <a:pt x="0" y="433"/>
                  </a:cubicBezTo>
                  <a:cubicBezTo>
                    <a:pt x="0" y="433"/>
                    <a:pt x="18" y="394"/>
                    <a:pt x="29" y="350"/>
                  </a:cubicBezTo>
                  <a:cubicBezTo>
                    <a:pt x="41" y="306"/>
                    <a:pt x="53" y="246"/>
                    <a:pt x="53" y="186"/>
                  </a:cubicBezTo>
                  <a:cubicBezTo>
                    <a:pt x="53" y="126"/>
                    <a:pt x="51" y="69"/>
                    <a:pt x="63" y="39"/>
                  </a:cubicBezTo>
                  <a:cubicBezTo>
                    <a:pt x="67" y="28"/>
                    <a:pt x="70" y="19"/>
                    <a:pt x="72" y="14"/>
                  </a:cubicBezTo>
                  <a:cubicBezTo>
                    <a:pt x="73" y="13"/>
                    <a:pt x="70" y="15"/>
                    <a:pt x="73" y="13"/>
                  </a:cubicBezTo>
                  <a:cubicBezTo>
                    <a:pt x="76" y="11"/>
                    <a:pt x="83" y="4"/>
                    <a:pt x="87" y="0"/>
                  </a:cubicBezTo>
                  <a:cubicBezTo>
                    <a:pt x="93" y="8"/>
                    <a:pt x="96" y="13"/>
                    <a:pt x="110" y="29"/>
                  </a:cubicBezTo>
                  <a:cubicBezTo>
                    <a:pt x="123" y="44"/>
                    <a:pt x="124" y="55"/>
                    <a:pt x="146" y="40"/>
                  </a:cubicBezTo>
                  <a:cubicBezTo>
                    <a:pt x="162" y="30"/>
                    <a:pt x="174" y="14"/>
                    <a:pt x="185"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latin typeface="Arial"/>
                <a:ea typeface="微软雅黑"/>
                <a:sym typeface="Arial"/>
              </a:endParaRPr>
            </a:p>
          </p:txBody>
        </p:sp>
        <p:sp>
          <p:nvSpPr>
            <p:cNvPr id="81" name="任意多边形: 形状 51"/>
            <p:cNvSpPr/>
            <p:nvPr/>
          </p:nvSpPr>
          <p:spPr bwMode="auto">
            <a:xfrm>
              <a:off x="7624293" y="2812116"/>
              <a:ext cx="154705" cy="621200"/>
            </a:xfrm>
            <a:custGeom>
              <a:gdLst>
                <a:gd fmla="*/ 92 w 110" name="T0"/>
                <a:gd fmla="*/ 0 h 443" name="T1"/>
                <a:gd fmla="*/ 70 w 110" name="T2"/>
                <a:gd fmla="*/ 22 h 443" name="T3"/>
                <a:gd fmla="*/ 78 w 110" name="T4"/>
                <a:gd fmla="*/ 35 h 443" name="T5"/>
                <a:gd fmla="*/ 44 w 110" name="T6"/>
                <a:gd fmla="*/ 167 h 443" name="T7"/>
                <a:gd fmla="*/ 4 w 110" name="T8"/>
                <a:gd fmla="*/ 377 h 443" name="T9"/>
                <a:gd fmla="*/ 17 w 110" name="T10"/>
                <a:gd fmla="*/ 425 h 443" name="T11"/>
                <a:gd fmla="*/ 42 w 110" name="T12"/>
                <a:gd fmla="*/ 427 h 443" name="T13"/>
                <a:gd fmla="*/ 70 w 110" name="T14"/>
                <a:gd fmla="*/ 373 h 443" name="T15"/>
                <a:gd fmla="*/ 96 w 110" name="T16"/>
                <a:gd fmla="*/ 201 h 443" name="T17"/>
                <a:gd fmla="*/ 104 w 110" name="T18"/>
                <a:gd fmla="*/ 69 h 443" name="T19"/>
                <a:gd fmla="*/ 97 w 110" name="T20"/>
                <a:gd fmla="*/ 35 h 443" name="T21"/>
                <a:gd fmla="*/ 110 w 110" name="T22"/>
                <a:gd fmla="*/ 20 h 443" name="T23"/>
                <a:gd fmla="*/ 92 w 110" name="T24"/>
                <a:gd fmla="*/ 0 h 4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42" w="110">
                  <a:moveTo>
                    <a:pt x="92" y="0"/>
                  </a:moveTo>
                  <a:cubicBezTo>
                    <a:pt x="70" y="22"/>
                    <a:pt x="70" y="22"/>
                    <a:pt x="70" y="22"/>
                  </a:cubicBezTo>
                  <a:cubicBezTo>
                    <a:pt x="70" y="22"/>
                    <a:pt x="81" y="25"/>
                    <a:pt x="78" y="35"/>
                  </a:cubicBezTo>
                  <a:cubicBezTo>
                    <a:pt x="74" y="44"/>
                    <a:pt x="58" y="97"/>
                    <a:pt x="44" y="167"/>
                  </a:cubicBezTo>
                  <a:cubicBezTo>
                    <a:pt x="29" y="237"/>
                    <a:pt x="8" y="360"/>
                    <a:pt x="4" y="377"/>
                  </a:cubicBezTo>
                  <a:cubicBezTo>
                    <a:pt x="0" y="395"/>
                    <a:pt x="5" y="407"/>
                    <a:pt x="17" y="425"/>
                  </a:cubicBezTo>
                  <a:cubicBezTo>
                    <a:pt x="29" y="443"/>
                    <a:pt x="30" y="442"/>
                    <a:pt x="42" y="427"/>
                  </a:cubicBezTo>
                  <a:cubicBezTo>
                    <a:pt x="54" y="411"/>
                    <a:pt x="62" y="417"/>
                    <a:pt x="70" y="373"/>
                  </a:cubicBezTo>
                  <a:cubicBezTo>
                    <a:pt x="77" y="328"/>
                    <a:pt x="89" y="240"/>
                    <a:pt x="96" y="201"/>
                  </a:cubicBezTo>
                  <a:cubicBezTo>
                    <a:pt x="102" y="162"/>
                    <a:pt x="109" y="86"/>
                    <a:pt x="104" y="69"/>
                  </a:cubicBezTo>
                  <a:cubicBezTo>
                    <a:pt x="99" y="51"/>
                    <a:pt x="95" y="42"/>
                    <a:pt x="97" y="35"/>
                  </a:cubicBezTo>
                  <a:cubicBezTo>
                    <a:pt x="99" y="27"/>
                    <a:pt x="110" y="20"/>
                    <a:pt x="110" y="20"/>
                  </a:cubicBezTo>
                  <a:cubicBezTo>
                    <a:pt x="110" y="20"/>
                    <a:pt x="102" y="4"/>
                    <a:pt x="92" y="0"/>
                  </a:cubicBezTo>
                  <a:close/>
                </a:path>
              </a:pathLst>
            </a:custGeom>
            <a:solidFill>
              <a:srgbClr val="272C30"/>
            </a:solidFill>
            <a:ln>
              <a:noFill/>
            </a:ln>
            <a:extLst>
              <a:ext uri="{91240B29-F687-4F45-9708-019B960494DF}">
                <a14:hiddenLine w="9525">
                  <a:solidFill>
                    <a:srgbClr val="000000"/>
                  </a:solidFill>
                  <a:round/>
                  <a:headEnd/>
                  <a:tailEnd/>
                </a14:hiddenLine>
              </a:ext>
            </a:extLst>
          </p:spPr>
          <p:txBody>
            <a:bodyPr anchor="ctr"/>
            <a:lstStyle/>
            <a:p>
              <a:pPr algn="ctr"/>
              <a:endParaRPr>
                <a:latin typeface="Arial"/>
                <a:ea typeface="微软雅黑"/>
                <a:sym typeface="Arial"/>
              </a:endParaRPr>
            </a:p>
          </p:txBody>
        </p:sp>
      </p:grpSp>
      <p:sp>
        <p:nvSpPr>
          <p:cNvPr id="82" name="Line 132"/>
          <p:cNvSpPr>
            <a:spLocks noChangeShapeType="1"/>
          </p:cNvSpPr>
          <p:nvPr/>
        </p:nvSpPr>
        <p:spPr bwMode="auto">
          <a:xfrm flipH="1" rot="16200000">
            <a:off x="4783246" y="2463738"/>
            <a:ext cx="21602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
        <p:nvSpPr>
          <p:cNvPr id="83" name="Line 132"/>
          <p:cNvSpPr>
            <a:spLocks noChangeShapeType="1"/>
          </p:cNvSpPr>
          <p:nvPr/>
        </p:nvSpPr>
        <p:spPr bwMode="auto">
          <a:xfrm flipH="1" rot="16200000">
            <a:off x="4789305" y="3039802"/>
            <a:ext cx="216024" cy="0"/>
          </a:xfrm>
          <a:prstGeom prst="line">
            <a:avLst/>
          </a:prstGeom>
          <a:noFill/>
          <a:ln cap="flat" w="12700">
            <a:solidFill>
              <a:schemeClr val="tx2"/>
            </a:solidFill>
            <a:prstDash val="dash"/>
            <a:miter lim="800000"/>
          </a:ln>
          <a:extLst>
            <a:ext uri="{909E8E84-426E-40DD-AFC4-6F175D3DCCD1}">
              <a14:hiddenFill>
                <a:noFill/>
              </a14:hiddenFill>
            </a:ext>
          </a:extLst>
        </p:spPr>
        <p:txBody>
          <a:bodyPr anchor="t" anchorCtr="0" bIns="34281" compatLnSpc="1" lIns="68562" numCol="1" rIns="68562" tIns="34281" vert="horz" wrap="square">
            <a:prstTxWarp prst="textNoShape">
              <a:avLst/>
            </a:prstTxWarp>
          </a:bodyPr>
          <a:lstStyle/>
          <a:p>
            <a:endParaRPr altLang="en-US" lang="zh-CN" sz="1349">
              <a:latin typeface="Arial"/>
              <a:ea typeface="微软雅黑"/>
              <a:sym typeface="Arial"/>
            </a:endParaRPr>
          </a:p>
        </p:txBody>
      </p:sp>
    </p:spTree>
    <p:extLst>
      <p:ext uri="{BB962C8B-B14F-4D97-AF65-F5344CB8AC3E}">
        <p14:creationId val="217512354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31"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 calcmode="lin" valueType="num">
                                      <p:cBhvr>
                                        <p:cTn dur="500" fill="hold" id="33"/>
                                        <p:tgtEl>
                                          <p:spTgt spid="13"/>
                                        </p:tgtEl>
                                        <p:attrNameLst>
                                          <p:attrName>style.rotation</p:attrName>
                                        </p:attrNameLst>
                                      </p:cBhvr>
                                      <p:tavLst>
                                        <p:tav tm="0">
                                          <p:val>
                                            <p:fltVal val="90"/>
                                          </p:val>
                                        </p:tav>
                                        <p:tav tm="100000">
                                          <p:val>
                                            <p:fltVal val="0"/>
                                          </p:val>
                                        </p:tav>
                                      </p:tavLst>
                                    </p:anim>
                                    <p:animEffect filter="fade" transition="in">
                                      <p:cBhvr>
                                        <p:cTn dur="500" id="34"/>
                                        <p:tgtEl>
                                          <p:spTgt spid="13"/>
                                        </p:tgtEl>
                                      </p:cBhvr>
                                    </p:animEffect>
                                  </p:childTnLst>
                                </p:cTn>
                              </p:par>
                            </p:childTnLst>
                          </p:cTn>
                        </p:par>
                        <p:par>
                          <p:cTn fill="hold" id="35" nodeType="afterGroup">
                            <p:stCondLst>
                              <p:cond delay="3000"/>
                            </p:stCondLst>
                            <p:childTnLst>
                              <p:par>
                                <p:cTn fill="hold" grpId="0" id="36" nodeType="afterEffect" presetClass="entr" presetID="22" presetSubtype="1">
                                  <p:stCondLst>
                                    <p:cond delay="0"/>
                                  </p:stCondLst>
                                  <p:childTnLst>
                                    <p:set>
                                      <p:cBhvr>
                                        <p:cTn dur="1" fill="hold" id="37">
                                          <p:stCondLst>
                                            <p:cond delay="0"/>
                                          </p:stCondLst>
                                        </p:cTn>
                                        <p:tgtEl>
                                          <p:spTgt spid="10"/>
                                        </p:tgtEl>
                                        <p:attrNameLst>
                                          <p:attrName>style.visibility</p:attrName>
                                        </p:attrNameLst>
                                      </p:cBhvr>
                                      <p:to>
                                        <p:strVal val="visible"/>
                                      </p:to>
                                    </p:set>
                                    <p:animEffect filter="wipe(up)" transition="in">
                                      <p:cBhvr>
                                        <p:cTn dur="500" id="38"/>
                                        <p:tgtEl>
                                          <p:spTgt spid="10"/>
                                        </p:tgtEl>
                                      </p:cBhvr>
                                    </p:animEffect>
                                  </p:childTnLst>
                                </p:cTn>
                              </p:par>
                            </p:childTnLst>
                          </p:cTn>
                        </p:par>
                        <p:par>
                          <p:cTn fill="hold" id="39" nodeType="afterGroup">
                            <p:stCondLst>
                              <p:cond delay="3500"/>
                            </p:stCondLst>
                            <p:childTnLst>
                              <p:par>
                                <p:cTn fill="hold" grpId="0" id="40" nodeType="afterEffect" presetClass="entr" presetID="16" presetSubtype="37">
                                  <p:stCondLst>
                                    <p:cond delay="0"/>
                                  </p:stCondLst>
                                  <p:childTnLst>
                                    <p:set>
                                      <p:cBhvr>
                                        <p:cTn dur="1" fill="hold" id="41">
                                          <p:stCondLst>
                                            <p:cond delay="0"/>
                                          </p:stCondLst>
                                        </p:cTn>
                                        <p:tgtEl>
                                          <p:spTgt spid="12"/>
                                        </p:tgtEl>
                                        <p:attrNameLst>
                                          <p:attrName>style.visibility</p:attrName>
                                        </p:attrNameLst>
                                      </p:cBhvr>
                                      <p:to>
                                        <p:strVal val="visible"/>
                                      </p:to>
                                    </p:set>
                                    <p:animEffect filter="barn(outVertical)" transition="in">
                                      <p:cBhvr>
                                        <p:cTn dur="500" id="42"/>
                                        <p:tgtEl>
                                          <p:spTgt spid="12"/>
                                        </p:tgtEl>
                                      </p:cBhvr>
                                    </p:animEffect>
                                  </p:childTnLst>
                                </p:cTn>
                              </p:par>
                            </p:childTnLst>
                          </p:cTn>
                        </p:par>
                        <p:par>
                          <p:cTn fill="hold" id="43" nodeType="afterGroup">
                            <p:stCondLst>
                              <p:cond delay="4000"/>
                            </p:stCondLst>
                            <p:childTnLst>
                              <p:par>
                                <p:cTn fill="hold" id="44" nodeType="afterEffect" presetClass="entr" presetID="2" presetSubtype="8">
                                  <p:stCondLst>
                                    <p:cond delay="0"/>
                                  </p:stCondLst>
                                  <p:childTnLst>
                                    <p:set>
                                      <p:cBhvr>
                                        <p:cTn dur="1" fill="hold" id="45">
                                          <p:stCondLst>
                                            <p:cond delay="0"/>
                                          </p:stCondLst>
                                        </p:cTn>
                                        <p:tgtEl>
                                          <p:spTgt spid="19"/>
                                        </p:tgtEl>
                                        <p:attrNameLst>
                                          <p:attrName>style.visibility</p:attrName>
                                        </p:attrNameLst>
                                      </p:cBhvr>
                                      <p:to>
                                        <p:strVal val="visible"/>
                                      </p:to>
                                    </p:set>
                                    <p:anim calcmode="lin" valueType="num">
                                      <p:cBhvr additive="base">
                                        <p:cTn dur="500" fill="hold" id="46"/>
                                        <p:tgtEl>
                                          <p:spTgt spid="19"/>
                                        </p:tgtEl>
                                        <p:attrNameLst>
                                          <p:attrName>ppt_x</p:attrName>
                                        </p:attrNameLst>
                                      </p:cBhvr>
                                      <p:tavLst>
                                        <p:tav tm="0">
                                          <p:val>
                                            <p:strVal val="0-#ppt_w/2"/>
                                          </p:val>
                                        </p:tav>
                                        <p:tav tm="100000">
                                          <p:val>
                                            <p:strVal val="#ppt_x"/>
                                          </p:val>
                                        </p:tav>
                                      </p:tavLst>
                                    </p:anim>
                                    <p:anim calcmode="lin" valueType="num">
                                      <p:cBhvr additive="base">
                                        <p:cTn dur="500" fill="hold" id="47"/>
                                        <p:tgtEl>
                                          <p:spTgt spid="19"/>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0"/>
                                  </p:stCondLst>
                                  <p:childTnLst>
                                    <p:set>
                                      <p:cBhvr>
                                        <p:cTn dur="1" fill="hold" id="49">
                                          <p:stCondLst>
                                            <p:cond delay="0"/>
                                          </p:stCondLst>
                                        </p:cTn>
                                        <p:tgtEl>
                                          <p:spTgt spid="22"/>
                                        </p:tgtEl>
                                        <p:attrNameLst>
                                          <p:attrName>style.visibility</p:attrName>
                                        </p:attrNameLst>
                                      </p:cBhvr>
                                      <p:to>
                                        <p:strVal val="visible"/>
                                      </p:to>
                                    </p:set>
                                    <p:anim calcmode="lin" valueType="num">
                                      <p:cBhvr additive="base">
                                        <p:cTn dur="500" fill="hold" id="50"/>
                                        <p:tgtEl>
                                          <p:spTgt spid="22"/>
                                        </p:tgtEl>
                                        <p:attrNameLst>
                                          <p:attrName>ppt_x</p:attrName>
                                        </p:attrNameLst>
                                      </p:cBhvr>
                                      <p:tavLst>
                                        <p:tav tm="0">
                                          <p:val>
                                            <p:strVal val="1+#ppt_w/2"/>
                                          </p:val>
                                        </p:tav>
                                        <p:tav tm="100000">
                                          <p:val>
                                            <p:strVal val="#ppt_x"/>
                                          </p:val>
                                        </p:tav>
                                      </p:tavLst>
                                    </p:anim>
                                    <p:anim calcmode="lin" valueType="num">
                                      <p:cBhvr additive="base">
                                        <p:cTn dur="500" fill="hold" id="51"/>
                                        <p:tgtEl>
                                          <p:spTgt spid="22"/>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16" presetSubtype="37">
                                  <p:stCondLst>
                                    <p:cond delay="0"/>
                                  </p:stCondLst>
                                  <p:childTnLst>
                                    <p:set>
                                      <p:cBhvr>
                                        <p:cTn dur="1" fill="hold" id="54">
                                          <p:stCondLst>
                                            <p:cond delay="0"/>
                                          </p:stCondLst>
                                        </p:cTn>
                                        <p:tgtEl>
                                          <p:spTgt spid="82"/>
                                        </p:tgtEl>
                                        <p:attrNameLst>
                                          <p:attrName>style.visibility</p:attrName>
                                        </p:attrNameLst>
                                      </p:cBhvr>
                                      <p:to>
                                        <p:strVal val="visible"/>
                                      </p:to>
                                    </p:set>
                                    <p:animEffect filter="barn(outVertical)" transition="in">
                                      <p:cBhvr>
                                        <p:cTn dur="500" id="55"/>
                                        <p:tgtEl>
                                          <p:spTgt spid="82"/>
                                        </p:tgtEl>
                                      </p:cBhvr>
                                    </p:animEffect>
                                  </p:childTnLst>
                                </p:cTn>
                              </p:par>
                              <p:par>
                                <p:cTn fill="hold" grpId="0" id="56" nodeType="withEffect" presetClass="entr" presetID="16" presetSubtype="37">
                                  <p:stCondLst>
                                    <p:cond delay="0"/>
                                  </p:stCondLst>
                                  <p:childTnLst>
                                    <p:set>
                                      <p:cBhvr>
                                        <p:cTn dur="1" fill="hold" id="57">
                                          <p:stCondLst>
                                            <p:cond delay="0"/>
                                          </p:stCondLst>
                                        </p:cTn>
                                        <p:tgtEl>
                                          <p:spTgt spid="30"/>
                                        </p:tgtEl>
                                        <p:attrNameLst>
                                          <p:attrName>style.visibility</p:attrName>
                                        </p:attrNameLst>
                                      </p:cBhvr>
                                      <p:to>
                                        <p:strVal val="visible"/>
                                      </p:to>
                                    </p:set>
                                    <p:animEffect filter="barn(outVertical)" transition="in">
                                      <p:cBhvr>
                                        <p:cTn dur="500" id="58"/>
                                        <p:tgtEl>
                                          <p:spTgt spid="30"/>
                                        </p:tgtEl>
                                      </p:cBhvr>
                                    </p:animEffect>
                                  </p:childTnLst>
                                </p:cTn>
                              </p:par>
                            </p:childTnLst>
                          </p:cTn>
                        </p:par>
                        <p:par>
                          <p:cTn fill="hold" id="59" nodeType="afterGroup">
                            <p:stCondLst>
                              <p:cond delay="5000"/>
                            </p:stCondLst>
                            <p:childTnLst>
                              <p:par>
                                <p:cTn fill="hold" id="60" nodeType="afterEffect" presetClass="entr" presetID="2" presetSubtype="8">
                                  <p:stCondLst>
                                    <p:cond delay="0"/>
                                  </p:stCondLst>
                                  <p:childTnLst>
                                    <p:set>
                                      <p:cBhvr>
                                        <p:cTn dur="1" fill="hold" id="61">
                                          <p:stCondLst>
                                            <p:cond delay="0"/>
                                          </p:stCondLst>
                                        </p:cTn>
                                        <p:tgtEl>
                                          <p:spTgt spid="32"/>
                                        </p:tgtEl>
                                        <p:attrNameLst>
                                          <p:attrName>style.visibility</p:attrName>
                                        </p:attrNameLst>
                                      </p:cBhvr>
                                      <p:to>
                                        <p:strVal val="visible"/>
                                      </p:to>
                                    </p:set>
                                    <p:anim calcmode="lin" valueType="num">
                                      <p:cBhvr additive="base">
                                        <p:cTn dur="500" fill="hold" id="62"/>
                                        <p:tgtEl>
                                          <p:spTgt spid="32"/>
                                        </p:tgtEl>
                                        <p:attrNameLst>
                                          <p:attrName>ppt_x</p:attrName>
                                        </p:attrNameLst>
                                      </p:cBhvr>
                                      <p:tavLst>
                                        <p:tav tm="0">
                                          <p:val>
                                            <p:strVal val="0-#ppt_w/2"/>
                                          </p:val>
                                        </p:tav>
                                        <p:tav tm="100000">
                                          <p:val>
                                            <p:strVal val="#ppt_x"/>
                                          </p:val>
                                        </p:tav>
                                      </p:tavLst>
                                    </p:anim>
                                    <p:anim calcmode="lin" valueType="num">
                                      <p:cBhvr additive="base">
                                        <p:cTn dur="500" fill="hold" id="63"/>
                                        <p:tgtEl>
                                          <p:spTgt spid="32"/>
                                        </p:tgtEl>
                                        <p:attrNameLst>
                                          <p:attrName>ppt_y</p:attrName>
                                        </p:attrNameLst>
                                      </p:cBhvr>
                                      <p:tavLst>
                                        <p:tav tm="0">
                                          <p:val>
                                            <p:strVal val="#ppt_y"/>
                                          </p:val>
                                        </p:tav>
                                        <p:tav tm="100000">
                                          <p:val>
                                            <p:strVal val="#ppt_y"/>
                                          </p:val>
                                        </p:tav>
                                      </p:tavLst>
                                    </p:anim>
                                  </p:childTnLst>
                                </p:cTn>
                              </p:par>
                              <p:par>
                                <p:cTn fill="hold" id="64" nodeType="withEffect" presetClass="entr" presetID="2" presetSubtype="2">
                                  <p:stCondLst>
                                    <p:cond delay="0"/>
                                  </p:stCondLst>
                                  <p:childTnLst>
                                    <p:set>
                                      <p:cBhvr>
                                        <p:cTn dur="1" fill="hold" id="65">
                                          <p:stCondLst>
                                            <p:cond delay="0"/>
                                          </p:stCondLst>
                                        </p:cTn>
                                        <p:tgtEl>
                                          <p:spTgt spid="35"/>
                                        </p:tgtEl>
                                        <p:attrNameLst>
                                          <p:attrName>style.visibility</p:attrName>
                                        </p:attrNameLst>
                                      </p:cBhvr>
                                      <p:to>
                                        <p:strVal val="visible"/>
                                      </p:to>
                                    </p:set>
                                    <p:anim calcmode="lin" valueType="num">
                                      <p:cBhvr additive="base">
                                        <p:cTn dur="500" fill="hold" id="66"/>
                                        <p:tgtEl>
                                          <p:spTgt spid="35"/>
                                        </p:tgtEl>
                                        <p:attrNameLst>
                                          <p:attrName>ppt_x</p:attrName>
                                        </p:attrNameLst>
                                      </p:cBhvr>
                                      <p:tavLst>
                                        <p:tav tm="0">
                                          <p:val>
                                            <p:strVal val="1+#ppt_w/2"/>
                                          </p:val>
                                        </p:tav>
                                        <p:tav tm="100000">
                                          <p:val>
                                            <p:strVal val="#ppt_x"/>
                                          </p:val>
                                        </p:tav>
                                      </p:tavLst>
                                    </p:anim>
                                    <p:anim calcmode="lin" valueType="num">
                                      <p:cBhvr additive="base">
                                        <p:cTn dur="500" fill="hold" id="67"/>
                                        <p:tgtEl>
                                          <p:spTgt spid="35"/>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5500"/>
                            </p:stCondLst>
                            <p:childTnLst>
                              <p:par>
                                <p:cTn fill="hold" grpId="0" id="69" nodeType="afterEffect" presetClass="entr" presetID="16" presetSubtype="37">
                                  <p:stCondLst>
                                    <p:cond delay="0"/>
                                  </p:stCondLst>
                                  <p:childTnLst>
                                    <p:set>
                                      <p:cBhvr>
                                        <p:cTn dur="1" fill="hold" id="70">
                                          <p:stCondLst>
                                            <p:cond delay="0"/>
                                          </p:stCondLst>
                                        </p:cTn>
                                        <p:tgtEl>
                                          <p:spTgt spid="83"/>
                                        </p:tgtEl>
                                        <p:attrNameLst>
                                          <p:attrName>style.visibility</p:attrName>
                                        </p:attrNameLst>
                                      </p:cBhvr>
                                      <p:to>
                                        <p:strVal val="visible"/>
                                      </p:to>
                                    </p:set>
                                    <p:animEffect filter="barn(outVertical)" transition="in">
                                      <p:cBhvr>
                                        <p:cTn dur="500" id="71"/>
                                        <p:tgtEl>
                                          <p:spTgt spid="83"/>
                                        </p:tgtEl>
                                      </p:cBhvr>
                                    </p:animEffect>
                                  </p:childTnLst>
                                </p:cTn>
                              </p:par>
                              <p:par>
                                <p:cTn fill="hold" grpId="0" id="72" nodeType="withEffect" presetClass="entr" presetID="16" presetSubtype="37">
                                  <p:stCondLst>
                                    <p:cond delay="0"/>
                                  </p:stCondLst>
                                  <p:childTnLst>
                                    <p:set>
                                      <p:cBhvr>
                                        <p:cTn dur="1" fill="hold" id="73">
                                          <p:stCondLst>
                                            <p:cond delay="0"/>
                                          </p:stCondLst>
                                        </p:cTn>
                                        <p:tgtEl>
                                          <p:spTgt spid="38"/>
                                        </p:tgtEl>
                                        <p:attrNameLst>
                                          <p:attrName>style.visibility</p:attrName>
                                        </p:attrNameLst>
                                      </p:cBhvr>
                                      <p:to>
                                        <p:strVal val="visible"/>
                                      </p:to>
                                    </p:set>
                                    <p:animEffect filter="barn(outVertical)" transition="in">
                                      <p:cBhvr>
                                        <p:cTn dur="500" id="74"/>
                                        <p:tgtEl>
                                          <p:spTgt spid="38"/>
                                        </p:tgtEl>
                                      </p:cBhvr>
                                    </p:animEffect>
                                  </p:childTnLst>
                                </p:cTn>
                              </p:par>
                            </p:childTnLst>
                          </p:cTn>
                        </p:par>
                        <p:par>
                          <p:cTn fill="hold" id="75" nodeType="afterGroup">
                            <p:stCondLst>
                              <p:cond delay="6000"/>
                            </p:stCondLst>
                            <p:childTnLst>
                              <p:par>
                                <p:cTn fill="hold" id="76" nodeType="afterEffect" presetClass="entr" presetID="2" presetSubtype="8">
                                  <p:stCondLst>
                                    <p:cond delay="0"/>
                                  </p:stCondLst>
                                  <p:childTnLst>
                                    <p:set>
                                      <p:cBhvr>
                                        <p:cTn dur="1" fill="hold" id="77">
                                          <p:stCondLst>
                                            <p:cond delay="0"/>
                                          </p:stCondLst>
                                        </p:cTn>
                                        <p:tgtEl>
                                          <p:spTgt spid="40"/>
                                        </p:tgtEl>
                                        <p:attrNameLst>
                                          <p:attrName>style.visibility</p:attrName>
                                        </p:attrNameLst>
                                      </p:cBhvr>
                                      <p:to>
                                        <p:strVal val="visible"/>
                                      </p:to>
                                    </p:set>
                                    <p:anim calcmode="lin" valueType="num">
                                      <p:cBhvr additive="base">
                                        <p:cTn dur="500" fill="hold" id="78"/>
                                        <p:tgtEl>
                                          <p:spTgt spid="40"/>
                                        </p:tgtEl>
                                        <p:attrNameLst>
                                          <p:attrName>ppt_x</p:attrName>
                                        </p:attrNameLst>
                                      </p:cBhvr>
                                      <p:tavLst>
                                        <p:tav tm="0">
                                          <p:val>
                                            <p:strVal val="0-#ppt_w/2"/>
                                          </p:val>
                                        </p:tav>
                                        <p:tav tm="100000">
                                          <p:val>
                                            <p:strVal val="#ppt_x"/>
                                          </p:val>
                                        </p:tav>
                                      </p:tavLst>
                                    </p:anim>
                                    <p:anim calcmode="lin" valueType="num">
                                      <p:cBhvr additive="base">
                                        <p:cTn dur="500" fill="hold" id="79"/>
                                        <p:tgtEl>
                                          <p:spTgt spid="40"/>
                                        </p:tgtEl>
                                        <p:attrNameLst>
                                          <p:attrName>ppt_y</p:attrName>
                                        </p:attrNameLst>
                                      </p:cBhvr>
                                      <p:tavLst>
                                        <p:tav tm="0">
                                          <p:val>
                                            <p:strVal val="#ppt_y"/>
                                          </p:val>
                                        </p:tav>
                                        <p:tav tm="100000">
                                          <p:val>
                                            <p:strVal val="#ppt_y"/>
                                          </p:val>
                                        </p:tav>
                                      </p:tavLst>
                                    </p:anim>
                                  </p:childTnLst>
                                </p:cTn>
                              </p:par>
                              <p:par>
                                <p:cTn fill="hold" id="80" nodeType="withEffect" presetClass="entr" presetID="2" presetSubtype="2">
                                  <p:stCondLst>
                                    <p:cond delay="0"/>
                                  </p:stCondLst>
                                  <p:childTnLst>
                                    <p:set>
                                      <p:cBhvr>
                                        <p:cTn dur="1" fill="hold" id="81">
                                          <p:stCondLst>
                                            <p:cond delay="0"/>
                                          </p:stCondLst>
                                        </p:cTn>
                                        <p:tgtEl>
                                          <p:spTgt spid="43"/>
                                        </p:tgtEl>
                                        <p:attrNameLst>
                                          <p:attrName>style.visibility</p:attrName>
                                        </p:attrNameLst>
                                      </p:cBhvr>
                                      <p:to>
                                        <p:strVal val="visible"/>
                                      </p:to>
                                    </p:set>
                                    <p:anim calcmode="lin" valueType="num">
                                      <p:cBhvr additive="base">
                                        <p:cTn dur="500" fill="hold" id="82"/>
                                        <p:tgtEl>
                                          <p:spTgt spid="43"/>
                                        </p:tgtEl>
                                        <p:attrNameLst>
                                          <p:attrName>ppt_x</p:attrName>
                                        </p:attrNameLst>
                                      </p:cBhvr>
                                      <p:tavLst>
                                        <p:tav tm="0">
                                          <p:val>
                                            <p:strVal val="1+#ppt_w/2"/>
                                          </p:val>
                                        </p:tav>
                                        <p:tav tm="100000">
                                          <p:val>
                                            <p:strVal val="#ppt_x"/>
                                          </p:val>
                                        </p:tav>
                                      </p:tavLst>
                                    </p:anim>
                                    <p:anim calcmode="lin" valueType="num">
                                      <p:cBhvr additive="base">
                                        <p:cTn dur="500" fill="hold" id="83"/>
                                        <p:tgtEl>
                                          <p:spTgt spid="43"/>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6500"/>
                            </p:stCondLst>
                            <p:childTnLst>
                              <p:par>
                                <p:cTn fill="hold" grpId="0" id="85" nodeType="afterEffect" presetClass="entr" presetID="16" presetSubtype="37">
                                  <p:stCondLst>
                                    <p:cond delay="0"/>
                                  </p:stCondLst>
                                  <p:childTnLst>
                                    <p:set>
                                      <p:cBhvr>
                                        <p:cTn dur="1" fill="hold" id="86">
                                          <p:stCondLst>
                                            <p:cond delay="0"/>
                                          </p:stCondLst>
                                        </p:cTn>
                                        <p:tgtEl>
                                          <p:spTgt spid="48"/>
                                        </p:tgtEl>
                                        <p:attrNameLst>
                                          <p:attrName>style.visibility</p:attrName>
                                        </p:attrNameLst>
                                      </p:cBhvr>
                                      <p:to>
                                        <p:strVal val="visible"/>
                                      </p:to>
                                    </p:set>
                                    <p:animEffect filter="barn(outVertical)" transition="in">
                                      <p:cBhvr>
                                        <p:cTn dur="500" id="87"/>
                                        <p:tgtEl>
                                          <p:spTgt spid="48"/>
                                        </p:tgtEl>
                                      </p:cBhvr>
                                    </p:animEffect>
                                  </p:childTnLst>
                                </p:cTn>
                              </p:par>
                            </p:childTnLst>
                          </p:cTn>
                        </p:par>
                        <p:par>
                          <p:cTn fill="hold" id="88" nodeType="afterGroup">
                            <p:stCondLst>
                              <p:cond delay="7000"/>
                            </p:stCondLst>
                            <p:childTnLst>
                              <p:par>
                                <p:cTn fill="hold" grpId="0" id="89" nodeType="afterEffect" presetClass="entr" presetID="22" presetSubtype="1">
                                  <p:stCondLst>
                                    <p:cond delay="0"/>
                                  </p:stCondLst>
                                  <p:childTnLst>
                                    <p:set>
                                      <p:cBhvr>
                                        <p:cTn dur="1" fill="hold" id="90">
                                          <p:stCondLst>
                                            <p:cond delay="0"/>
                                          </p:stCondLst>
                                        </p:cTn>
                                        <p:tgtEl>
                                          <p:spTgt spid="47"/>
                                        </p:tgtEl>
                                        <p:attrNameLst>
                                          <p:attrName>style.visibility</p:attrName>
                                        </p:attrNameLst>
                                      </p:cBhvr>
                                      <p:to>
                                        <p:strVal val="visible"/>
                                      </p:to>
                                    </p:set>
                                    <p:animEffect filter="wipe(up)" transition="in">
                                      <p:cBhvr>
                                        <p:cTn dur="500" id="91"/>
                                        <p:tgtEl>
                                          <p:spTgt spid="47"/>
                                        </p:tgtEl>
                                      </p:cBhvr>
                                    </p:animEffect>
                                  </p:childTnLst>
                                </p:cTn>
                              </p:par>
                            </p:childTnLst>
                          </p:cTn>
                        </p:par>
                        <p:par>
                          <p:cTn fill="hold" id="92" nodeType="afterGroup">
                            <p:stCondLst>
                              <p:cond delay="7500"/>
                            </p:stCondLst>
                            <p:childTnLst>
                              <p:par>
                                <p:cTn fill="hold" id="93" nodeType="afterEffect" presetClass="entr" presetID="31" presetSubtype="0">
                                  <p:stCondLst>
                                    <p:cond delay="0"/>
                                  </p:stCondLst>
                                  <p:childTnLst>
                                    <p:set>
                                      <p:cBhvr>
                                        <p:cTn dur="1" fill="hold" id="94">
                                          <p:stCondLst>
                                            <p:cond delay="0"/>
                                          </p:stCondLst>
                                        </p:cTn>
                                        <p:tgtEl>
                                          <p:spTgt spid="49"/>
                                        </p:tgtEl>
                                        <p:attrNameLst>
                                          <p:attrName>style.visibility</p:attrName>
                                        </p:attrNameLst>
                                      </p:cBhvr>
                                      <p:to>
                                        <p:strVal val="visible"/>
                                      </p:to>
                                    </p:set>
                                    <p:anim calcmode="lin" valueType="num">
                                      <p:cBhvr>
                                        <p:cTn dur="500" fill="hold" id="95"/>
                                        <p:tgtEl>
                                          <p:spTgt spid="49"/>
                                        </p:tgtEl>
                                        <p:attrNameLst>
                                          <p:attrName>ppt_w</p:attrName>
                                        </p:attrNameLst>
                                      </p:cBhvr>
                                      <p:tavLst>
                                        <p:tav tm="0">
                                          <p:val>
                                            <p:fltVal val="0"/>
                                          </p:val>
                                        </p:tav>
                                        <p:tav tm="100000">
                                          <p:val>
                                            <p:strVal val="#ppt_w"/>
                                          </p:val>
                                        </p:tav>
                                      </p:tavLst>
                                    </p:anim>
                                    <p:anim calcmode="lin" valueType="num">
                                      <p:cBhvr>
                                        <p:cTn dur="500" fill="hold" id="96"/>
                                        <p:tgtEl>
                                          <p:spTgt spid="49"/>
                                        </p:tgtEl>
                                        <p:attrNameLst>
                                          <p:attrName>ppt_h</p:attrName>
                                        </p:attrNameLst>
                                      </p:cBhvr>
                                      <p:tavLst>
                                        <p:tav tm="0">
                                          <p:val>
                                            <p:fltVal val="0"/>
                                          </p:val>
                                        </p:tav>
                                        <p:tav tm="100000">
                                          <p:val>
                                            <p:strVal val="#ppt_h"/>
                                          </p:val>
                                        </p:tav>
                                      </p:tavLst>
                                    </p:anim>
                                    <p:anim calcmode="lin" valueType="num">
                                      <p:cBhvr>
                                        <p:cTn dur="500" fill="hold" id="97"/>
                                        <p:tgtEl>
                                          <p:spTgt spid="49"/>
                                        </p:tgtEl>
                                        <p:attrNameLst>
                                          <p:attrName>style.rotation</p:attrName>
                                        </p:attrNameLst>
                                      </p:cBhvr>
                                      <p:tavLst>
                                        <p:tav tm="0">
                                          <p:val>
                                            <p:fltVal val="90"/>
                                          </p:val>
                                        </p:tav>
                                        <p:tav tm="100000">
                                          <p:val>
                                            <p:fltVal val="0"/>
                                          </p:val>
                                        </p:tav>
                                      </p:tavLst>
                                    </p:anim>
                                    <p:animEffect filter="fade" transition="in">
                                      <p:cBhvr>
                                        <p:cTn dur="500" id="98"/>
                                        <p:tgtEl>
                                          <p:spTgt spid="49"/>
                                        </p:tgtEl>
                                      </p:cBhvr>
                                    </p:animEffect>
                                  </p:childTnLst>
                                </p:cTn>
                              </p:par>
                            </p:childTnLst>
                          </p:cTn>
                        </p:par>
                        <p:par>
                          <p:cTn fill="hold" id="99" nodeType="afterGroup">
                            <p:stCondLst>
                              <p:cond delay="8000"/>
                            </p:stCondLst>
                            <p:childTnLst>
                              <p:par>
                                <p:cTn fill="hold" id="100" nodeType="afterEffect" presetClass="entr" presetID="10" presetSubtype="0">
                                  <p:stCondLst>
                                    <p:cond delay="0"/>
                                  </p:stCondLst>
                                  <p:childTnLst>
                                    <p:set>
                                      <p:cBhvr>
                                        <p:cTn dur="1" fill="hold" id="101">
                                          <p:stCondLst>
                                            <p:cond delay="0"/>
                                          </p:stCondLst>
                                        </p:cTn>
                                        <p:tgtEl>
                                          <p:spTgt spid="2"/>
                                        </p:tgtEl>
                                        <p:attrNameLst>
                                          <p:attrName>style.visibility</p:attrName>
                                        </p:attrNameLst>
                                      </p:cBhvr>
                                      <p:to>
                                        <p:strVal val="visible"/>
                                      </p:to>
                                    </p:set>
                                    <p:animEffect filter="fade" transition="in">
                                      <p:cBhvr>
                                        <p:cTn dur="500" id="102"/>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0"/>
      <p:bldP grpId="0" spid="12"/>
      <p:bldP grpId="0" spid="30"/>
      <p:bldP grpId="0" spid="38"/>
      <p:bldP grpId="0" spid="47"/>
      <p:bldP grpId="0" spid="48"/>
      <p:bldP grpId="0" spid="82"/>
      <p:bldP grpId="0" spid="8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转正管理</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POSITIVE MANAGEMENT</a:t>
            </a:r>
          </a:p>
        </p:txBody>
      </p:sp>
      <p:sp>
        <p:nvSpPr>
          <p:cNvPr id="64" name="矩形 63"/>
          <p:cNvSpPr/>
          <p:nvPr/>
        </p:nvSpPr>
        <p:spPr>
          <a:xfrm>
            <a:off x="755650" y="1129032"/>
            <a:ext cx="543528" cy="312406"/>
          </a:xfrm>
          <a:prstGeom prst="rect">
            <a:avLst/>
          </a:prstGeom>
        </p:spPr>
        <p:txBody>
          <a:bodyPr bIns="34283" lIns="68564" rIns="68564" tIns="34283" wrap="none">
            <a:spAutoFit/>
          </a:bodyPr>
          <a:lstStyle/>
          <a:p>
            <a:r>
              <a:rPr altLang="en-US" b="1" lang="zh-CN" sz="1600">
                <a:solidFill>
                  <a:schemeClr val="tx2"/>
                </a:solidFill>
                <a:latin typeface="Arial"/>
                <a:ea typeface="微软雅黑"/>
                <a:sym typeface="Arial"/>
              </a:rPr>
              <a:t>目的</a:t>
            </a:r>
          </a:p>
        </p:txBody>
      </p:sp>
      <p:sp>
        <p:nvSpPr>
          <p:cNvPr id="65" name="矩形 47"/>
          <p:cNvSpPr>
            <a:spLocks noChangeArrowheads="1"/>
          </p:cNvSpPr>
          <p:nvPr/>
        </p:nvSpPr>
        <p:spPr bwMode="auto">
          <a:xfrm>
            <a:off x="755650" y="1488371"/>
            <a:ext cx="2376190" cy="43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3" lIns="68564" rIns="68564" tIns="3428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000">
                <a:solidFill>
                  <a:schemeClr val="tx2"/>
                </a:solidFill>
                <a:latin typeface="Arial"/>
                <a:ea typeface="微软雅黑"/>
                <a:sym typeface="Arial"/>
              </a:rPr>
              <a:t>为规范公司员工试用期/考察期管理与转正评估事项，特制定本制度；</a:t>
            </a:r>
          </a:p>
        </p:txBody>
      </p:sp>
      <p:sp>
        <p:nvSpPr>
          <p:cNvPr id="74" name="矩形 73"/>
          <p:cNvSpPr/>
          <p:nvPr/>
        </p:nvSpPr>
        <p:spPr>
          <a:xfrm>
            <a:off x="755650" y="2133884"/>
            <a:ext cx="949928" cy="312406"/>
          </a:xfrm>
          <a:prstGeom prst="rect">
            <a:avLst/>
          </a:prstGeom>
        </p:spPr>
        <p:txBody>
          <a:bodyPr bIns="34283" lIns="68564" rIns="68564" tIns="34283" wrap="none">
            <a:spAutoFit/>
          </a:bodyPr>
          <a:lstStyle/>
          <a:p>
            <a:r>
              <a:rPr altLang="en-US" b="1" lang="zh-CN" sz="1600">
                <a:solidFill>
                  <a:schemeClr val="tx2"/>
                </a:solidFill>
                <a:latin typeface="Arial"/>
                <a:ea typeface="微软雅黑"/>
                <a:sym typeface="Arial"/>
              </a:rPr>
              <a:t>适用范围</a:t>
            </a:r>
          </a:p>
        </p:txBody>
      </p:sp>
      <p:sp>
        <p:nvSpPr>
          <p:cNvPr id="75" name="矩形 47"/>
          <p:cNvSpPr>
            <a:spLocks noChangeArrowheads="1"/>
          </p:cNvSpPr>
          <p:nvPr/>
        </p:nvSpPr>
        <p:spPr bwMode="auto">
          <a:xfrm>
            <a:off x="755650" y="2493223"/>
            <a:ext cx="2479888" cy="43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3" lIns="68564" rIns="68564" tIns="3428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nSpc>
                <a:spcPct val="120000"/>
              </a:lnSpc>
              <a:spcBef>
                <a:spcPct val="0"/>
              </a:spcBef>
              <a:buNone/>
            </a:pPr>
            <a:r>
              <a:rPr altLang="en-US" lang="zh-CN" sz="1000">
                <a:solidFill>
                  <a:schemeClr val="tx2"/>
                </a:solidFill>
                <a:latin typeface="Arial"/>
                <a:ea typeface="微软雅黑"/>
                <a:sym typeface="Arial"/>
              </a:rPr>
              <a:t>本制度适用于新入职试用期、转岗或升级在考察期的员工；</a:t>
            </a:r>
          </a:p>
        </p:txBody>
      </p:sp>
      <p:sp>
        <p:nvSpPr>
          <p:cNvPr id="76" name="矩形 75"/>
          <p:cNvSpPr/>
          <p:nvPr/>
        </p:nvSpPr>
        <p:spPr>
          <a:xfrm>
            <a:off x="4572000" y="1060283"/>
            <a:ext cx="949928" cy="312406"/>
          </a:xfrm>
          <a:prstGeom prst="rect">
            <a:avLst/>
          </a:prstGeom>
        </p:spPr>
        <p:txBody>
          <a:bodyPr bIns="34283" lIns="68564" rIns="68564" tIns="34283" wrap="none">
            <a:spAutoFit/>
          </a:bodyPr>
          <a:lstStyle/>
          <a:p>
            <a:r>
              <a:rPr altLang="en-US" b="1" lang="zh-CN" sz="1600">
                <a:solidFill>
                  <a:schemeClr val="tx2"/>
                </a:solidFill>
                <a:latin typeface="Arial"/>
                <a:ea typeface="微软雅黑"/>
                <a:sym typeface="Arial"/>
              </a:rPr>
              <a:t>转正流程</a:t>
            </a:r>
          </a:p>
        </p:txBody>
      </p:sp>
      <p:sp>
        <p:nvSpPr>
          <p:cNvPr id="77" name="矩形 47"/>
          <p:cNvSpPr>
            <a:spLocks noChangeArrowheads="1"/>
          </p:cNvSpPr>
          <p:nvPr/>
        </p:nvSpPr>
        <p:spPr bwMode="auto">
          <a:xfrm>
            <a:off x="4571999" y="1419622"/>
            <a:ext cx="3960813" cy="1531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3" lIns="68564" rIns="68564" tIns="3428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just">
              <a:lnSpc>
                <a:spcPct val="120000"/>
              </a:lnSpc>
              <a:spcBef>
                <a:spcPct val="0"/>
              </a:spcBef>
              <a:buNone/>
            </a:pPr>
            <a:r>
              <a:rPr altLang="en-US" lang="zh-CN" sz="1000">
                <a:solidFill>
                  <a:schemeClr val="tx2"/>
                </a:solidFill>
                <a:latin typeface="Arial"/>
                <a:ea typeface="微软雅黑"/>
                <a:sym typeface="Arial"/>
              </a:rPr>
              <a:t>试用期限：</a:t>
            </a:r>
          </a:p>
          <a:p>
            <a:pPr algn="just">
              <a:lnSpc>
                <a:spcPct val="120000"/>
              </a:lnSpc>
              <a:spcBef>
                <a:spcPct val="0"/>
              </a:spcBef>
              <a:buNone/>
            </a:pPr>
            <a:r>
              <a:rPr altLang="en-US" lang="zh-CN" sz="1000">
                <a:solidFill>
                  <a:schemeClr val="tx2"/>
                </a:solidFill>
                <a:latin typeface="Arial"/>
                <a:ea typeface="微软雅黑"/>
                <a:sym typeface="Arial"/>
              </a:rPr>
              <a:t>新入职人员试用期一般为1-3个月，转岗或升职人员考察期一般为3个月。</a:t>
            </a:r>
          </a:p>
          <a:p>
            <a:pPr algn="just">
              <a:lnSpc>
                <a:spcPct val="120000"/>
              </a:lnSpc>
              <a:spcBef>
                <a:spcPct val="0"/>
              </a:spcBef>
              <a:buNone/>
            </a:pPr>
            <a:r>
              <a:rPr altLang="en-US" lang="zh-CN" sz="1000">
                <a:solidFill>
                  <a:schemeClr val="tx2"/>
                </a:solidFill>
                <a:latin typeface="Arial"/>
                <a:ea typeface="微软雅黑"/>
                <a:sym typeface="Arial"/>
              </a:rPr>
              <a:t>提交转正申请：</a:t>
            </a:r>
          </a:p>
          <a:p>
            <a:pPr algn="just">
              <a:lnSpc>
                <a:spcPct val="120000"/>
              </a:lnSpc>
              <a:spcBef>
                <a:spcPct val="0"/>
              </a:spcBef>
              <a:buNone/>
            </a:pPr>
            <a:r>
              <a:rPr altLang="en-US" lang="zh-CN" sz="1000">
                <a:solidFill>
                  <a:schemeClr val="tx2"/>
                </a:solidFill>
                <a:latin typeface="Arial"/>
                <a:ea typeface="微软雅黑"/>
                <a:sym typeface="Arial"/>
              </a:rPr>
              <a:t>员工职后有一定时间的试用期，一般为1—3个月，试用期结束前10天，员工提出转正申请，经公司考核合格后，方可转正。</a:t>
            </a:r>
          </a:p>
          <a:p>
            <a:pPr algn="just">
              <a:lnSpc>
                <a:spcPct val="120000"/>
              </a:lnSpc>
              <a:spcBef>
                <a:spcPct val="0"/>
              </a:spcBef>
              <a:buNone/>
            </a:pPr>
            <a:r>
              <a:rPr altLang="en-US" lang="zh-CN" sz="1000">
                <a:solidFill>
                  <a:schemeClr val="tx2"/>
                </a:solidFill>
                <a:latin typeface="Arial"/>
                <a:ea typeface="微软雅黑"/>
                <a:sym typeface="Arial"/>
              </a:rPr>
              <a:t>员工可申请提前转正，经过人力资源部测评，得分少于95分的，不予以转正。</a:t>
            </a:r>
          </a:p>
        </p:txBody>
      </p:sp>
      <p:sp>
        <p:nvSpPr>
          <p:cNvPr id="78" name="矩形 77"/>
          <p:cNvSpPr/>
          <p:nvPr/>
        </p:nvSpPr>
        <p:spPr>
          <a:xfrm>
            <a:off x="755650" y="3364539"/>
            <a:ext cx="949928" cy="312406"/>
          </a:xfrm>
          <a:prstGeom prst="rect">
            <a:avLst/>
          </a:prstGeom>
        </p:spPr>
        <p:txBody>
          <a:bodyPr bIns="34283" lIns="68564" rIns="68564" tIns="34283" wrap="none">
            <a:spAutoFit/>
          </a:bodyPr>
          <a:lstStyle/>
          <a:p>
            <a:r>
              <a:rPr altLang="en-US" b="1" lang="zh-CN" sz="1600">
                <a:solidFill>
                  <a:schemeClr val="tx2"/>
                </a:solidFill>
                <a:latin typeface="Arial"/>
                <a:ea typeface="微软雅黑"/>
                <a:sym typeface="Arial"/>
              </a:rPr>
              <a:t>转正测评</a:t>
            </a:r>
          </a:p>
        </p:txBody>
      </p:sp>
      <p:sp>
        <p:nvSpPr>
          <p:cNvPr id="84" name="矩形 47"/>
          <p:cNvSpPr>
            <a:spLocks noChangeArrowheads="1"/>
          </p:cNvSpPr>
          <p:nvPr/>
        </p:nvSpPr>
        <p:spPr bwMode="auto">
          <a:xfrm>
            <a:off x="755650" y="3723878"/>
            <a:ext cx="7812503" cy="617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3" lIns="68564" rIns="68564" tIns="34283"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just">
              <a:lnSpc>
                <a:spcPct val="120000"/>
              </a:lnSpc>
              <a:spcBef>
                <a:spcPct val="0"/>
              </a:spcBef>
              <a:buNone/>
            </a:pPr>
            <a:r>
              <a:rPr altLang="en-US" lang="zh-CN" sz="1000">
                <a:solidFill>
                  <a:schemeClr val="tx2"/>
                </a:solidFill>
                <a:latin typeface="Arial"/>
                <a:ea typeface="微软雅黑"/>
                <a:sym typeface="Arial"/>
              </a:rPr>
              <a:t>试用期结束申请转正者，人力资源部对其进行360度测评，得分低于80分者不予以转正，人力资源部将对其做相应调整，延长试用期、调岗或劝退处理。得分80分以上者予以转正，并缴纳社会保险。转正后员工享受各项正式员工待遇并根据公司规定进行相应考核作为工资发放及晋升依据。</a:t>
            </a:r>
          </a:p>
        </p:txBody>
      </p:sp>
    </p:spTree>
    <p:extLst>
      <p:ext uri="{BB962C8B-B14F-4D97-AF65-F5344CB8AC3E}">
        <p14:creationId val="407131177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2" presetSubtype="1">
                                  <p:stCondLst>
                                    <p:cond delay="0"/>
                                  </p:stCondLst>
                                  <p:childTnLst>
                                    <p:set>
                                      <p:cBhvr>
                                        <p:cTn dur="1" fill="hold" id="30">
                                          <p:stCondLst>
                                            <p:cond delay="0"/>
                                          </p:stCondLst>
                                        </p:cTn>
                                        <p:tgtEl>
                                          <p:spTgt spid="64"/>
                                        </p:tgtEl>
                                        <p:attrNameLst>
                                          <p:attrName>style.visibility</p:attrName>
                                        </p:attrNameLst>
                                      </p:cBhvr>
                                      <p:to>
                                        <p:strVal val="visible"/>
                                      </p:to>
                                    </p:set>
                                    <p:anim calcmode="lin" valueType="num">
                                      <p:cBhvr additive="base">
                                        <p:cTn dur="400" id="31"/>
                                        <p:tgtEl>
                                          <p:spTgt spid="64"/>
                                        </p:tgtEl>
                                        <p:attrNameLst>
                                          <p:attrName>ppt_y</p:attrName>
                                        </p:attrNameLst>
                                      </p:cBhvr>
                                      <p:tavLst>
                                        <p:tav tm="0">
                                          <p:val>
                                            <p:strVal val="#ppt_y-#ppt_h*1.125000"/>
                                          </p:val>
                                        </p:tav>
                                        <p:tav tm="100000">
                                          <p:val>
                                            <p:strVal val="#ppt_y"/>
                                          </p:val>
                                        </p:tav>
                                      </p:tavLst>
                                    </p:anim>
                                    <p:animEffect filter="wipe(down)" transition="in">
                                      <p:cBhvr>
                                        <p:cTn dur="400" id="32"/>
                                        <p:tgtEl>
                                          <p:spTgt spid="64"/>
                                        </p:tgtEl>
                                      </p:cBhvr>
                                    </p:animEffect>
                                  </p:childTnLst>
                                </p:cTn>
                              </p:par>
                            </p:childTnLst>
                          </p:cTn>
                        </p:par>
                        <p:par>
                          <p:cTn fill="hold" id="33" nodeType="afterGroup">
                            <p:stCondLst>
                              <p:cond delay="2900"/>
                            </p:stCondLst>
                            <p:childTnLst>
                              <p:par>
                                <p:cTn fill="hold" grpId="0" id="34" nodeType="afterEffect" presetClass="entr" presetID="12" presetSubtype="1">
                                  <p:stCondLst>
                                    <p:cond delay="0"/>
                                  </p:stCondLst>
                                  <p:childTnLst>
                                    <p:set>
                                      <p:cBhvr>
                                        <p:cTn dur="1" fill="hold" id="35">
                                          <p:stCondLst>
                                            <p:cond delay="0"/>
                                          </p:stCondLst>
                                        </p:cTn>
                                        <p:tgtEl>
                                          <p:spTgt spid="65"/>
                                        </p:tgtEl>
                                        <p:attrNameLst>
                                          <p:attrName>style.visibility</p:attrName>
                                        </p:attrNameLst>
                                      </p:cBhvr>
                                      <p:to>
                                        <p:strVal val="visible"/>
                                      </p:to>
                                    </p:set>
                                    <p:anim calcmode="lin" valueType="num">
                                      <p:cBhvr additive="base">
                                        <p:cTn dur="400" id="36"/>
                                        <p:tgtEl>
                                          <p:spTgt spid="65"/>
                                        </p:tgtEl>
                                        <p:attrNameLst>
                                          <p:attrName>ppt_y</p:attrName>
                                        </p:attrNameLst>
                                      </p:cBhvr>
                                      <p:tavLst>
                                        <p:tav tm="0">
                                          <p:val>
                                            <p:strVal val="#ppt_y-#ppt_h*1.125000"/>
                                          </p:val>
                                        </p:tav>
                                        <p:tav tm="100000">
                                          <p:val>
                                            <p:strVal val="#ppt_y"/>
                                          </p:val>
                                        </p:tav>
                                      </p:tavLst>
                                    </p:anim>
                                    <p:animEffect filter="wipe(down)" transition="in">
                                      <p:cBhvr>
                                        <p:cTn dur="400" id="37"/>
                                        <p:tgtEl>
                                          <p:spTgt spid="65"/>
                                        </p:tgtEl>
                                      </p:cBhvr>
                                    </p:animEffect>
                                  </p:childTnLst>
                                </p:cTn>
                              </p:par>
                            </p:childTnLst>
                          </p:cTn>
                        </p:par>
                        <p:par>
                          <p:cTn fill="hold" id="38" nodeType="afterGroup">
                            <p:stCondLst>
                              <p:cond delay="3300"/>
                            </p:stCondLst>
                            <p:childTnLst>
                              <p:par>
                                <p:cTn fill="hold" grpId="0" id="39" nodeType="afterEffect" presetClass="entr" presetID="12" presetSubtype="1">
                                  <p:stCondLst>
                                    <p:cond delay="0"/>
                                  </p:stCondLst>
                                  <p:childTnLst>
                                    <p:set>
                                      <p:cBhvr>
                                        <p:cTn dur="1" fill="hold" id="40">
                                          <p:stCondLst>
                                            <p:cond delay="0"/>
                                          </p:stCondLst>
                                        </p:cTn>
                                        <p:tgtEl>
                                          <p:spTgt spid="74"/>
                                        </p:tgtEl>
                                        <p:attrNameLst>
                                          <p:attrName>style.visibility</p:attrName>
                                        </p:attrNameLst>
                                      </p:cBhvr>
                                      <p:to>
                                        <p:strVal val="visible"/>
                                      </p:to>
                                    </p:set>
                                    <p:anim calcmode="lin" valueType="num">
                                      <p:cBhvr additive="base">
                                        <p:cTn dur="400" id="41"/>
                                        <p:tgtEl>
                                          <p:spTgt spid="74"/>
                                        </p:tgtEl>
                                        <p:attrNameLst>
                                          <p:attrName>ppt_y</p:attrName>
                                        </p:attrNameLst>
                                      </p:cBhvr>
                                      <p:tavLst>
                                        <p:tav tm="0">
                                          <p:val>
                                            <p:strVal val="#ppt_y-#ppt_h*1.125000"/>
                                          </p:val>
                                        </p:tav>
                                        <p:tav tm="100000">
                                          <p:val>
                                            <p:strVal val="#ppt_y"/>
                                          </p:val>
                                        </p:tav>
                                      </p:tavLst>
                                    </p:anim>
                                    <p:animEffect filter="wipe(down)" transition="in">
                                      <p:cBhvr>
                                        <p:cTn dur="400" id="42"/>
                                        <p:tgtEl>
                                          <p:spTgt spid="74"/>
                                        </p:tgtEl>
                                      </p:cBhvr>
                                    </p:animEffect>
                                  </p:childTnLst>
                                </p:cTn>
                              </p:par>
                            </p:childTnLst>
                          </p:cTn>
                        </p:par>
                        <p:par>
                          <p:cTn fill="hold" id="43" nodeType="afterGroup">
                            <p:stCondLst>
                              <p:cond delay="3700"/>
                            </p:stCondLst>
                            <p:childTnLst>
                              <p:par>
                                <p:cTn fill="hold" grpId="0" id="44" nodeType="afterEffect" presetClass="entr" presetID="12" presetSubtype="1">
                                  <p:stCondLst>
                                    <p:cond delay="0"/>
                                  </p:stCondLst>
                                  <p:childTnLst>
                                    <p:set>
                                      <p:cBhvr>
                                        <p:cTn dur="1" fill="hold" id="45">
                                          <p:stCondLst>
                                            <p:cond delay="0"/>
                                          </p:stCondLst>
                                        </p:cTn>
                                        <p:tgtEl>
                                          <p:spTgt spid="75"/>
                                        </p:tgtEl>
                                        <p:attrNameLst>
                                          <p:attrName>style.visibility</p:attrName>
                                        </p:attrNameLst>
                                      </p:cBhvr>
                                      <p:to>
                                        <p:strVal val="visible"/>
                                      </p:to>
                                    </p:set>
                                    <p:anim calcmode="lin" valueType="num">
                                      <p:cBhvr additive="base">
                                        <p:cTn dur="400" id="46"/>
                                        <p:tgtEl>
                                          <p:spTgt spid="75"/>
                                        </p:tgtEl>
                                        <p:attrNameLst>
                                          <p:attrName>ppt_y</p:attrName>
                                        </p:attrNameLst>
                                      </p:cBhvr>
                                      <p:tavLst>
                                        <p:tav tm="0">
                                          <p:val>
                                            <p:strVal val="#ppt_y-#ppt_h*1.125000"/>
                                          </p:val>
                                        </p:tav>
                                        <p:tav tm="100000">
                                          <p:val>
                                            <p:strVal val="#ppt_y"/>
                                          </p:val>
                                        </p:tav>
                                      </p:tavLst>
                                    </p:anim>
                                    <p:animEffect filter="wipe(down)" transition="in">
                                      <p:cBhvr>
                                        <p:cTn dur="400" id="47"/>
                                        <p:tgtEl>
                                          <p:spTgt spid="75"/>
                                        </p:tgtEl>
                                      </p:cBhvr>
                                    </p:animEffect>
                                  </p:childTnLst>
                                </p:cTn>
                              </p:par>
                            </p:childTnLst>
                          </p:cTn>
                        </p:par>
                        <p:par>
                          <p:cTn fill="hold" id="48" nodeType="afterGroup">
                            <p:stCondLst>
                              <p:cond delay="4100"/>
                            </p:stCondLst>
                            <p:childTnLst>
                              <p:par>
                                <p:cTn fill="hold" grpId="0" id="49" nodeType="afterEffect" presetClass="entr" presetID="12" presetSubtype="1">
                                  <p:stCondLst>
                                    <p:cond delay="0"/>
                                  </p:stCondLst>
                                  <p:childTnLst>
                                    <p:set>
                                      <p:cBhvr>
                                        <p:cTn dur="1" fill="hold" id="50">
                                          <p:stCondLst>
                                            <p:cond delay="0"/>
                                          </p:stCondLst>
                                        </p:cTn>
                                        <p:tgtEl>
                                          <p:spTgt spid="76"/>
                                        </p:tgtEl>
                                        <p:attrNameLst>
                                          <p:attrName>style.visibility</p:attrName>
                                        </p:attrNameLst>
                                      </p:cBhvr>
                                      <p:to>
                                        <p:strVal val="visible"/>
                                      </p:to>
                                    </p:set>
                                    <p:anim calcmode="lin" valueType="num">
                                      <p:cBhvr additive="base">
                                        <p:cTn dur="400" id="51"/>
                                        <p:tgtEl>
                                          <p:spTgt spid="76"/>
                                        </p:tgtEl>
                                        <p:attrNameLst>
                                          <p:attrName>ppt_y</p:attrName>
                                        </p:attrNameLst>
                                      </p:cBhvr>
                                      <p:tavLst>
                                        <p:tav tm="0">
                                          <p:val>
                                            <p:strVal val="#ppt_y-#ppt_h*1.125000"/>
                                          </p:val>
                                        </p:tav>
                                        <p:tav tm="100000">
                                          <p:val>
                                            <p:strVal val="#ppt_y"/>
                                          </p:val>
                                        </p:tav>
                                      </p:tavLst>
                                    </p:anim>
                                    <p:animEffect filter="wipe(down)" transition="in">
                                      <p:cBhvr>
                                        <p:cTn dur="400" id="52"/>
                                        <p:tgtEl>
                                          <p:spTgt spid="76"/>
                                        </p:tgtEl>
                                      </p:cBhvr>
                                    </p:animEffect>
                                  </p:childTnLst>
                                </p:cTn>
                              </p:par>
                            </p:childTnLst>
                          </p:cTn>
                        </p:par>
                        <p:par>
                          <p:cTn fill="hold" id="53" nodeType="afterGroup">
                            <p:stCondLst>
                              <p:cond delay="4500"/>
                            </p:stCondLst>
                            <p:childTnLst>
                              <p:par>
                                <p:cTn fill="hold" grpId="0" id="54" nodeType="afterEffect" presetClass="entr" presetID="12" presetSubtype="1">
                                  <p:stCondLst>
                                    <p:cond delay="0"/>
                                  </p:stCondLst>
                                  <p:childTnLst>
                                    <p:set>
                                      <p:cBhvr>
                                        <p:cTn dur="1" fill="hold" id="55">
                                          <p:stCondLst>
                                            <p:cond delay="0"/>
                                          </p:stCondLst>
                                        </p:cTn>
                                        <p:tgtEl>
                                          <p:spTgt spid="77"/>
                                        </p:tgtEl>
                                        <p:attrNameLst>
                                          <p:attrName>style.visibility</p:attrName>
                                        </p:attrNameLst>
                                      </p:cBhvr>
                                      <p:to>
                                        <p:strVal val="visible"/>
                                      </p:to>
                                    </p:set>
                                    <p:anim calcmode="lin" valueType="num">
                                      <p:cBhvr additive="base">
                                        <p:cTn dur="400" id="56"/>
                                        <p:tgtEl>
                                          <p:spTgt spid="77"/>
                                        </p:tgtEl>
                                        <p:attrNameLst>
                                          <p:attrName>ppt_y</p:attrName>
                                        </p:attrNameLst>
                                      </p:cBhvr>
                                      <p:tavLst>
                                        <p:tav tm="0">
                                          <p:val>
                                            <p:strVal val="#ppt_y-#ppt_h*1.125000"/>
                                          </p:val>
                                        </p:tav>
                                        <p:tav tm="100000">
                                          <p:val>
                                            <p:strVal val="#ppt_y"/>
                                          </p:val>
                                        </p:tav>
                                      </p:tavLst>
                                    </p:anim>
                                    <p:animEffect filter="wipe(down)" transition="in">
                                      <p:cBhvr>
                                        <p:cTn dur="400" id="57"/>
                                        <p:tgtEl>
                                          <p:spTgt spid="77"/>
                                        </p:tgtEl>
                                      </p:cBhvr>
                                    </p:animEffect>
                                  </p:childTnLst>
                                </p:cTn>
                              </p:par>
                            </p:childTnLst>
                          </p:cTn>
                        </p:par>
                        <p:par>
                          <p:cTn fill="hold" id="58" nodeType="afterGroup">
                            <p:stCondLst>
                              <p:cond delay="4900"/>
                            </p:stCondLst>
                            <p:childTnLst>
                              <p:par>
                                <p:cTn fill="hold" grpId="0" id="59" nodeType="afterEffect" presetClass="entr" presetID="12" presetSubtype="1">
                                  <p:stCondLst>
                                    <p:cond delay="0"/>
                                  </p:stCondLst>
                                  <p:childTnLst>
                                    <p:set>
                                      <p:cBhvr>
                                        <p:cTn dur="1" fill="hold" id="60">
                                          <p:stCondLst>
                                            <p:cond delay="0"/>
                                          </p:stCondLst>
                                        </p:cTn>
                                        <p:tgtEl>
                                          <p:spTgt spid="78"/>
                                        </p:tgtEl>
                                        <p:attrNameLst>
                                          <p:attrName>style.visibility</p:attrName>
                                        </p:attrNameLst>
                                      </p:cBhvr>
                                      <p:to>
                                        <p:strVal val="visible"/>
                                      </p:to>
                                    </p:set>
                                    <p:anim calcmode="lin" valueType="num">
                                      <p:cBhvr additive="base">
                                        <p:cTn dur="400" id="61"/>
                                        <p:tgtEl>
                                          <p:spTgt spid="78"/>
                                        </p:tgtEl>
                                        <p:attrNameLst>
                                          <p:attrName>ppt_y</p:attrName>
                                        </p:attrNameLst>
                                      </p:cBhvr>
                                      <p:tavLst>
                                        <p:tav tm="0">
                                          <p:val>
                                            <p:strVal val="#ppt_y-#ppt_h*1.125000"/>
                                          </p:val>
                                        </p:tav>
                                        <p:tav tm="100000">
                                          <p:val>
                                            <p:strVal val="#ppt_y"/>
                                          </p:val>
                                        </p:tav>
                                      </p:tavLst>
                                    </p:anim>
                                    <p:animEffect filter="wipe(down)" transition="in">
                                      <p:cBhvr>
                                        <p:cTn dur="400" id="62"/>
                                        <p:tgtEl>
                                          <p:spTgt spid="78"/>
                                        </p:tgtEl>
                                      </p:cBhvr>
                                    </p:animEffect>
                                  </p:childTnLst>
                                </p:cTn>
                              </p:par>
                            </p:childTnLst>
                          </p:cTn>
                        </p:par>
                        <p:par>
                          <p:cTn fill="hold" id="63" nodeType="afterGroup">
                            <p:stCondLst>
                              <p:cond delay="5300"/>
                            </p:stCondLst>
                            <p:childTnLst>
                              <p:par>
                                <p:cTn fill="hold" grpId="0" id="64" nodeType="afterEffect" presetClass="entr" presetID="12" presetSubtype="1">
                                  <p:stCondLst>
                                    <p:cond delay="0"/>
                                  </p:stCondLst>
                                  <p:childTnLst>
                                    <p:set>
                                      <p:cBhvr>
                                        <p:cTn dur="1" fill="hold" id="65">
                                          <p:stCondLst>
                                            <p:cond delay="0"/>
                                          </p:stCondLst>
                                        </p:cTn>
                                        <p:tgtEl>
                                          <p:spTgt spid="84"/>
                                        </p:tgtEl>
                                        <p:attrNameLst>
                                          <p:attrName>style.visibility</p:attrName>
                                        </p:attrNameLst>
                                      </p:cBhvr>
                                      <p:to>
                                        <p:strVal val="visible"/>
                                      </p:to>
                                    </p:set>
                                    <p:anim calcmode="lin" valueType="num">
                                      <p:cBhvr additive="base">
                                        <p:cTn dur="400" id="66"/>
                                        <p:tgtEl>
                                          <p:spTgt spid="84"/>
                                        </p:tgtEl>
                                        <p:attrNameLst>
                                          <p:attrName>ppt_y</p:attrName>
                                        </p:attrNameLst>
                                      </p:cBhvr>
                                      <p:tavLst>
                                        <p:tav tm="0">
                                          <p:val>
                                            <p:strVal val="#ppt_y-#ppt_h*1.125000"/>
                                          </p:val>
                                        </p:tav>
                                        <p:tav tm="100000">
                                          <p:val>
                                            <p:strVal val="#ppt_y"/>
                                          </p:val>
                                        </p:tav>
                                      </p:tavLst>
                                    </p:anim>
                                    <p:animEffect filter="wipe(down)" transition="in">
                                      <p:cBhvr>
                                        <p:cTn dur="400" id="67"/>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64"/>
      <p:bldP grpId="0" spid="65"/>
      <p:bldP grpId="0" spid="74"/>
      <p:bldP grpId="0" spid="75"/>
      <p:bldP grpId="0" spid="76"/>
      <p:bldP grpId="0" spid="77"/>
      <p:bldP grpId="0" spid="78"/>
      <p:bldP grpId="0" spid="8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1071085" y="2244228"/>
            <a:ext cx="1094035" cy="943075"/>
            <a:chOff x="2027245" y="1923783"/>
            <a:chExt cx="1441680" cy="1242751"/>
          </a:xfrm>
        </p:grpSpPr>
        <p:sp>
          <p:nvSpPr>
            <p:cNvPr id="18" name="六边形 17"/>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prstClr val="white"/>
                </a:solidFill>
                <a:latin typeface="Arial"/>
                <a:ea typeface="微软雅黑"/>
                <a:sym typeface="Arial"/>
              </a:endParaRPr>
            </a:p>
          </p:txBody>
        </p:sp>
        <p:sp>
          <p:nvSpPr>
            <p:cNvPr id="19" name="矩形 18"/>
            <p:cNvSpPr/>
            <p:nvPr/>
          </p:nvSpPr>
          <p:spPr>
            <a:xfrm>
              <a:off x="2420298" y="2240976"/>
              <a:ext cx="763980" cy="682813"/>
            </a:xfrm>
            <a:prstGeom prst="rect">
              <a:avLst/>
            </a:prstGeom>
          </p:spPr>
          <p:txBody>
            <a:bodyPr wrap="none">
              <a:spAutoFit/>
            </a:bodyPr>
            <a:lstStyle/>
            <a:p>
              <a:pPr algn="ctr"/>
              <a:r>
                <a:rPr altLang="zh-CN" b="1" lang="en-US" sz="2800">
                  <a:solidFill>
                    <a:srgbClr val="0070C0"/>
                  </a:solidFill>
                  <a:latin typeface="Arial"/>
                  <a:ea typeface="微软雅黑"/>
                  <a:sym typeface="Arial"/>
                </a:rPr>
                <a:t>01</a:t>
              </a:r>
            </a:p>
          </p:txBody>
        </p:sp>
      </p:grpSp>
      <p:grpSp>
        <p:nvGrpSpPr>
          <p:cNvPr id="20" name="组合 19"/>
          <p:cNvGrpSpPr/>
          <p:nvPr/>
        </p:nvGrpSpPr>
        <p:grpSpPr>
          <a:xfrm>
            <a:off x="3163972" y="2244228"/>
            <a:ext cx="1094035" cy="943075"/>
            <a:chOff x="2027245" y="1923783"/>
            <a:chExt cx="1441680" cy="1242751"/>
          </a:xfrm>
        </p:grpSpPr>
        <p:sp>
          <p:nvSpPr>
            <p:cNvPr id="21" name="六边形 20"/>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prstClr val="white"/>
                </a:solidFill>
                <a:latin typeface="Arial"/>
                <a:ea typeface="微软雅黑"/>
                <a:sym typeface="Arial"/>
              </a:endParaRPr>
            </a:p>
          </p:txBody>
        </p:sp>
        <p:sp>
          <p:nvSpPr>
            <p:cNvPr id="22" name="矩形 21"/>
            <p:cNvSpPr/>
            <p:nvPr/>
          </p:nvSpPr>
          <p:spPr>
            <a:xfrm>
              <a:off x="2433690" y="2240976"/>
              <a:ext cx="763980" cy="682813"/>
            </a:xfrm>
            <a:prstGeom prst="rect">
              <a:avLst/>
            </a:prstGeom>
          </p:spPr>
          <p:txBody>
            <a:bodyPr wrap="none">
              <a:spAutoFit/>
            </a:bodyPr>
            <a:lstStyle/>
            <a:p>
              <a:pPr algn="ctr"/>
              <a:r>
                <a:rPr altLang="zh-CN" b="1" lang="en-US" sz="2800">
                  <a:solidFill>
                    <a:srgbClr val="0070C0"/>
                  </a:solidFill>
                  <a:latin typeface="Arial"/>
                  <a:ea typeface="微软雅黑"/>
                  <a:sym typeface="Arial"/>
                </a:rPr>
                <a:t>02</a:t>
              </a:r>
            </a:p>
          </p:txBody>
        </p:sp>
      </p:grpSp>
      <p:grpSp>
        <p:nvGrpSpPr>
          <p:cNvPr id="23" name="组合 22"/>
          <p:cNvGrpSpPr/>
          <p:nvPr/>
        </p:nvGrpSpPr>
        <p:grpSpPr>
          <a:xfrm>
            <a:off x="5170886" y="2244228"/>
            <a:ext cx="1094035" cy="943075"/>
            <a:chOff x="2027245" y="1923783"/>
            <a:chExt cx="1441680" cy="1242751"/>
          </a:xfrm>
        </p:grpSpPr>
        <p:sp>
          <p:nvSpPr>
            <p:cNvPr id="24" name="六边形 23"/>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prstClr val="white"/>
                </a:solidFill>
                <a:latin typeface="Arial"/>
                <a:ea typeface="微软雅黑"/>
                <a:sym typeface="Arial"/>
              </a:endParaRPr>
            </a:p>
          </p:txBody>
        </p:sp>
        <p:sp>
          <p:nvSpPr>
            <p:cNvPr id="25" name="矩形 24"/>
            <p:cNvSpPr/>
            <p:nvPr/>
          </p:nvSpPr>
          <p:spPr>
            <a:xfrm>
              <a:off x="2387713" y="2240976"/>
              <a:ext cx="763980" cy="682813"/>
            </a:xfrm>
            <a:prstGeom prst="rect">
              <a:avLst/>
            </a:prstGeom>
          </p:spPr>
          <p:txBody>
            <a:bodyPr wrap="none">
              <a:spAutoFit/>
            </a:bodyPr>
            <a:lstStyle/>
            <a:p>
              <a:r>
                <a:rPr altLang="zh-CN" b="1" lang="en-US" sz="2800">
                  <a:solidFill>
                    <a:srgbClr val="0070C0"/>
                  </a:solidFill>
                  <a:latin typeface="Arial"/>
                  <a:ea typeface="微软雅黑"/>
                  <a:sym typeface="Arial"/>
                </a:rPr>
                <a:t>03</a:t>
              </a:r>
            </a:p>
          </p:txBody>
        </p:sp>
      </p:grpSp>
      <p:grpSp>
        <p:nvGrpSpPr>
          <p:cNvPr id="26" name="组合 25"/>
          <p:cNvGrpSpPr/>
          <p:nvPr/>
        </p:nvGrpSpPr>
        <p:grpSpPr>
          <a:xfrm>
            <a:off x="7075931" y="2244228"/>
            <a:ext cx="1094035" cy="943075"/>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000">
                <a:solidFill>
                  <a:prstClr val="white"/>
                </a:solidFill>
                <a:latin typeface="Arial"/>
                <a:ea typeface="微软雅黑"/>
                <a:sym typeface="Arial"/>
              </a:endParaRPr>
            </a:p>
          </p:txBody>
        </p:sp>
        <p:sp>
          <p:nvSpPr>
            <p:cNvPr id="28" name="矩形 27"/>
            <p:cNvSpPr/>
            <p:nvPr/>
          </p:nvSpPr>
          <p:spPr>
            <a:xfrm>
              <a:off x="2430903" y="2240976"/>
              <a:ext cx="763980" cy="682813"/>
            </a:xfrm>
            <a:prstGeom prst="rect">
              <a:avLst/>
            </a:prstGeom>
          </p:spPr>
          <p:txBody>
            <a:bodyPr wrap="none">
              <a:spAutoFit/>
            </a:bodyPr>
            <a:lstStyle/>
            <a:p>
              <a:pPr algn="ctr"/>
              <a:r>
                <a:rPr altLang="zh-CN" b="1" lang="en-US" sz="2800">
                  <a:solidFill>
                    <a:srgbClr val="0070C0"/>
                  </a:solidFill>
                  <a:latin typeface="Arial"/>
                  <a:ea typeface="微软雅黑"/>
                  <a:sym typeface="Arial"/>
                </a:rPr>
                <a:t>04</a:t>
              </a:r>
            </a:p>
          </p:txBody>
        </p:sp>
      </p:grpSp>
      <p:grpSp>
        <p:nvGrpSpPr>
          <p:cNvPr id="32" name="组合 31"/>
          <p:cNvGrpSpPr/>
          <p:nvPr/>
        </p:nvGrpSpPr>
        <p:grpSpPr>
          <a:xfrm>
            <a:off x="3395510" y="-765327"/>
            <a:ext cx="2352980" cy="2352980"/>
            <a:chOff x="304800" y="673100"/>
            <a:chExt cx="4000500" cy="4000500"/>
          </a:xfrm>
          <a:effectLst>
            <a:outerShdw algn="tr" blurRad="444500" dir="6840000" dist="254000" rotWithShape="0">
              <a:prstClr val="black">
                <a:alpha val="50000"/>
              </a:prstClr>
            </a:outerShdw>
          </a:effectLst>
        </p:grpSpPr>
        <p:sp>
          <p:nvSpPr>
            <p:cNvPr id="34" name="同心圆 3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Arial"/>
                <a:ea typeface="微软雅黑"/>
                <a:sym typeface="Aria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Arial"/>
                <a:ea typeface="微软雅黑"/>
                <a:sym typeface="Arial"/>
              </a:endParaRPr>
            </a:p>
          </p:txBody>
        </p:sp>
      </p:grpSp>
      <p:sp>
        <p:nvSpPr>
          <p:cNvPr id="39" name="矩形 38"/>
          <p:cNvSpPr/>
          <p:nvPr/>
        </p:nvSpPr>
        <p:spPr>
          <a:xfrm>
            <a:off x="3904081" y="239249"/>
            <a:ext cx="1335837" cy="640066"/>
          </a:xfrm>
          <a:prstGeom prst="rect">
            <a:avLst/>
          </a:prstGeom>
        </p:spPr>
        <p:txBody>
          <a:bodyPr bIns="45713" lIns="91426" rIns="91426" tIns="45713" wrap="square">
            <a:spAutoFit/>
          </a:bodyPr>
          <a:lstStyle/>
          <a:p>
            <a:pPr algn="ctr" defTabSz="934097">
              <a:defRPr/>
            </a:pPr>
            <a:r>
              <a:rPr altLang="en-US" b="1" kern="0" lang="zh-CN" sz="3600">
                <a:solidFill>
                  <a:schemeClr val="accent1"/>
                </a:solidFill>
                <a:latin typeface="Arial"/>
                <a:ea typeface="微软雅黑"/>
                <a:sym typeface="Arial"/>
              </a:rPr>
              <a:t>目 录</a:t>
            </a:r>
          </a:p>
        </p:txBody>
      </p:sp>
      <p:sp>
        <p:nvSpPr>
          <p:cNvPr id="2" name="矩形 1"/>
          <p:cNvSpPr/>
          <p:nvPr/>
        </p:nvSpPr>
        <p:spPr>
          <a:xfrm>
            <a:off x="3780474" y="778779"/>
            <a:ext cx="1583055" cy="396240"/>
          </a:xfrm>
          <a:prstGeom prst="rect">
            <a:avLst/>
          </a:prstGeom>
        </p:spPr>
        <p:txBody>
          <a:bodyPr wrap="none">
            <a:spAutoFit/>
          </a:bodyPr>
          <a:lstStyle/>
          <a:p>
            <a:pPr algn="ctr"/>
            <a:r>
              <a:rPr altLang="en-US" b="1" lang="zh-CN" sz="2000">
                <a:solidFill>
                  <a:schemeClr val="tx2"/>
                </a:solidFill>
                <a:latin typeface="Arial"/>
                <a:ea typeface="微软雅黑"/>
                <a:sym typeface="Arial"/>
              </a:rPr>
              <a:t>CONTENTS</a:t>
            </a:r>
          </a:p>
        </p:txBody>
      </p:sp>
      <p:sp>
        <p:nvSpPr>
          <p:cNvPr id="3" name="矩形 2"/>
          <p:cNvSpPr/>
          <p:nvPr/>
        </p:nvSpPr>
        <p:spPr>
          <a:xfrm>
            <a:off x="1145662" y="3363838"/>
            <a:ext cx="944880" cy="396240"/>
          </a:xfrm>
          <a:prstGeom prst="rect">
            <a:avLst/>
          </a:prstGeom>
        </p:spPr>
        <p:txBody>
          <a:bodyPr wrap="none">
            <a:spAutoFit/>
          </a:bodyPr>
          <a:lstStyle/>
          <a:p>
            <a:pPr algn="ctr"/>
            <a:r>
              <a:rPr altLang="en-US" b="1" lang="zh-CN" sz="2000">
                <a:solidFill>
                  <a:schemeClr val="tx2"/>
                </a:solidFill>
                <a:latin typeface="Arial"/>
                <a:ea typeface="微软雅黑"/>
                <a:sym typeface="Arial"/>
              </a:rPr>
              <a:t>公司篇</a:t>
            </a:r>
          </a:p>
        </p:txBody>
      </p:sp>
      <p:sp>
        <p:nvSpPr>
          <p:cNvPr id="4" name="矩形 3"/>
          <p:cNvSpPr/>
          <p:nvPr/>
        </p:nvSpPr>
        <p:spPr>
          <a:xfrm>
            <a:off x="3272408" y="3363838"/>
            <a:ext cx="868680" cy="365760"/>
          </a:xfrm>
          <a:prstGeom prst="rect">
            <a:avLst/>
          </a:prstGeom>
        </p:spPr>
        <p:txBody>
          <a:bodyPr wrap="none">
            <a:spAutoFit/>
          </a:bodyPr>
          <a:lstStyle/>
          <a:p>
            <a:r>
              <a:rPr altLang="en-US" b="1" lang="zh-CN">
                <a:solidFill>
                  <a:schemeClr val="tx2"/>
                </a:solidFill>
                <a:latin typeface="Arial"/>
                <a:ea typeface="微软雅黑"/>
                <a:sym typeface="Arial"/>
              </a:rPr>
              <a:t>人员篇</a:t>
            </a:r>
          </a:p>
        </p:txBody>
      </p:sp>
      <p:sp>
        <p:nvSpPr>
          <p:cNvPr id="7" name="矩形 6"/>
          <p:cNvSpPr/>
          <p:nvPr/>
        </p:nvSpPr>
        <p:spPr>
          <a:xfrm>
            <a:off x="5279322" y="3363838"/>
            <a:ext cx="868680" cy="365760"/>
          </a:xfrm>
          <a:prstGeom prst="rect">
            <a:avLst/>
          </a:prstGeom>
        </p:spPr>
        <p:txBody>
          <a:bodyPr wrap="none">
            <a:spAutoFit/>
          </a:bodyPr>
          <a:lstStyle/>
          <a:p>
            <a:r>
              <a:rPr altLang="en-US" b="1" lang="zh-CN">
                <a:solidFill>
                  <a:schemeClr val="tx2"/>
                </a:solidFill>
                <a:latin typeface="Arial"/>
                <a:ea typeface="微软雅黑"/>
                <a:sym typeface="Arial"/>
              </a:rPr>
              <a:t>制度篇</a:t>
            </a:r>
          </a:p>
        </p:txBody>
      </p:sp>
      <p:sp>
        <p:nvSpPr>
          <p:cNvPr id="8" name="矩形 7"/>
          <p:cNvSpPr/>
          <p:nvPr/>
        </p:nvSpPr>
        <p:spPr>
          <a:xfrm>
            <a:off x="7188609" y="3363838"/>
            <a:ext cx="868680" cy="365760"/>
          </a:xfrm>
          <a:prstGeom prst="rect">
            <a:avLst/>
          </a:prstGeom>
        </p:spPr>
        <p:txBody>
          <a:bodyPr wrap="none">
            <a:spAutoFit/>
          </a:bodyPr>
          <a:lstStyle/>
          <a:p>
            <a:pPr algn="ctr"/>
            <a:r>
              <a:rPr altLang="en-US" b="1" lang="zh-CN">
                <a:solidFill>
                  <a:schemeClr val="tx2"/>
                </a:solidFill>
                <a:latin typeface="Arial"/>
                <a:ea typeface="微软雅黑"/>
                <a:sym typeface="Arial"/>
              </a:rPr>
              <a:t>规划篇</a:t>
            </a:r>
          </a:p>
        </p:txBody>
      </p:sp>
      <p:sp>
        <p:nvSpPr>
          <p:cNvPr id="36" name="矩形 35"/>
          <p:cNvSpPr/>
          <p:nvPr/>
        </p:nvSpPr>
        <p:spPr>
          <a:xfrm>
            <a:off x="2816569" y="3723878"/>
            <a:ext cx="1788840" cy="259080"/>
          </a:xfrm>
          <a:prstGeom prst="rect">
            <a:avLst/>
          </a:prstGeom>
        </p:spPr>
        <p:txBody>
          <a:bodyPr wrap="square">
            <a:spAutoFit/>
          </a:bodyPr>
          <a:lstStyle/>
          <a:p>
            <a:pPr algn="ctr"/>
            <a:r>
              <a:rPr altLang="zh-CN" i="0" lang="en-US" sz="1100">
                <a:solidFill>
                  <a:schemeClr val="bg1">
                    <a:lumMod val="65000"/>
                  </a:schemeClr>
                </a:solidFill>
                <a:effectLst/>
                <a:latin typeface="Arial"/>
                <a:ea typeface="微软雅黑"/>
                <a:sym typeface="Arial"/>
              </a:rPr>
              <a:t>researchers report</a:t>
            </a:r>
          </a:p>
        </p:txBody>
      </p:sp>
      <p:sp>
        <p:nvSpPr>
          <p:cNvPr id="37" name="矩形 36"/>
          <p:cNvSpPr/>
          <p:nvPr/>
        </p:nvSpPr>
        <p:spPr>
          <a:xfrm>
            <a:off x="5065016" y="3723878"/>
            <a:ext cx="1305774" cy="259080"/>
          </a:xfrm>
          <a:prstGeom prst="rect">
            <a:avLst/>
          </a:prstGeom>
        </p:spPr>
        <p:txBody>
          <a:bodyPr wrap="square">
            <a:spAutoFit/>
          </a:bodyPr>
          <a:lstStyle/>
          <a:p>
            <a:pPr algn="ctr"/>
            <a:r>
              <a:rPr altLang="zh-CN" i="0" lang="en-US" sz="1100">
                <a:solidFill>
                  <a:schemeClr val="bg1">
                    <a:lumMod val="65000"/>
                  </a:schemeClr>
                </a:solidFill>
                <a:effectLst/>
                <a:latin typeface="Arial"/>
                <a:ea typeface="微软雅黑"/>
                <a:sym typeface="Arial"/>
              </a:rPr>
              <a:t>system of post</a:t>
            </a:r>
          </a:p>
        </p:txBody>
      </p:sp>
      <p:sp>
        <p:nvSpPr>
          <p:cNvPr id="40" name="矩形 39"/>
          <p:cNvSpPr/>
          <p:nvPr/>
        </p:nvSpPr>
        <p:spPr>
          <a:xfrm>
            <a:off x="6857546" y="3723878"/>
            <a:ext cx="1530804" cy="259080"/>
          </a:xfrm>
          <a:prstGeom prst="rect">
            <a:avLst/>
          </a:prstGeom>
        </p:spPr>
        <p:txBody>
          <a:bodyPr wrap="square">
            <a:spAutoFit/>
          </a:bodyPr>
          <a:lstStyle/>
          <a:p>
            <a:pPr algn="ctr"/>
            <a:r>
              <a:rPr altLang="zh-CN" i="0" lang="en-US" sz="1100">
                <a:solidFill>
                  <a:schemeClr val="bg1">
                    <a:lumMod val="65000"/>
                  </a:schemeClr>
                </a:solidFill>
                <a:effectLst/>
                <a:latin typeface="Arial"/>
                <a:ea typeface="微软雅黑"/>
                <a:sym typeface="Arial"/>
              </a:rPr>
              <a:t>planning report</a:t>
            </a:r>
          </a:p>
        </p:txBody>
      </p:sp>
      <p:sp>
        <p:nvSpPr>
          <p:cNvPr id="41" name="矩形 40"/>
          <p:cNvSpPr/>
          <p:nvPr/>
        </p:nvSpPr>
        <p:spPr>
          <a:xfrm>
            <a:off x="723682" y="3723878"/>
            <a:ext cx="1788840" cy="259080"/>
          </a:xfrm>
          <a:prstGeom prst="rect">
            <a:avLst/>
          </a:prstGeom>
        </p:spPr>
        <p:txBody>
          <a:bodyPr wrap="square">
            <a:spAutoFit/>
          </a:bodyPr>
          <a:lstStyle/>
          <a:p>
            <a:pPr algn="ctr"/>
            <a:r>
              <a:rPr altLang="zh-CN" lang="en-US" sz="1100">
                <a:solidFill>
                  <a:schemeClr val="bg1">
                    <a:lumMod val="65000"/>
                  </a:schemeClr>
                </a:solidFill>
                <a:latin typeface="Arial"/>
                <a:ea typeface="微软雅黑"/>
                <a:sym typeface="Arial"/>
              </a:rPr>
              <a:t>company articles</a:t>
            </a:r>
          </a:p>
        </p:txBody>
      </p:sp>
    </p:spTree>
    <p:extLst>
      <p:ext uri="{BB962C8B-B14F-4D97-AF65-F5344CB8AC3E}">
        <p14:creationId val="223798728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35000" fill="hold" id="5" nodeType="afterEffect" presetClass="entr" presetID="2" presetSubtype="1">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2000" fill="hold" id="7"/>
                                        <p:tgtEl>
                                          <p:spTgt spid="32"/>
                                        </p:tgtEl>
                                        <p:attrNameLst>
                                          <p:attrName>ppt_x</p:attrName>
                                        </p:attrNameLst>
                                      </p:cBhvr>
                                      <p:tavLst>
                                        <p:tav tm="0">
                                          <p:val>
                                            <p:strVal val="#ppt_x"/>
                                          </p:val>
                                        </p:tav>
                                        <p:tav tm="100000">
                                          <p:val>
                                            <p:strVal val="#ppt_x"/>
                                          </p:val>
                                        </p:tav>
                                      </p:tavLst>
                                    </p:anim>
                                    <p:anim calcmode="lin" valueType="num">
                                      <p:cBhvr additive="base">
                                        <p:cTn dur="2000" fill="hold" id="8"/>
                                        <p:tgtEl>
                                          <p:spTgt spid="3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20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childTnLst>
                          </p:cTn>
                        </p:par>
                        <p:par>
                          <p:cTn fill="hold" id="15" nodeType="afterGroup">
                            <p:stCondLst>
                              <p:cond delay="2500"/>
                            </p:stCondLst>
                            <p:childTnLst>
                              <p:par>
                                <p:cTn fill="hold" grpId="0" id="16" nodeType="afterEffect" presetClass="entr" presetID="10" presetSubtype="0">
                                  <p:stCondLst>
                                    <p:cond delay="0"/>
                                  </p:stCondLst>
                                  <p:iterate type="lt">
                                    <p:tmPct val="10000"/>
                                  </p:iterate>
                                  <p:childTnLst>
                                    <p:set>
                                      <p:cBhvr>
                                        <p:cTn dur="1" fill="hold" id="17">
                                          <p:stCondLst>
                                            <p:cond delay="0"/>
                                          </p:stCondLst>
                                        </p:cTn>
                                        <p:tgtEl>
                                          <p:spTgt spid="2"/>
                                        </p:tgtEl>
                                        <p:attrNameLst>
                                          <p:attrName>style.visibility</p:attrName>
                                        </p:attrNameLst>
                                      </p:cBhvr>
                                      <p:to>
                                        <p:strVal val="visible"/>
                                      </p:to>
                                    </p:set>
                                    <p:animEffect filter="fade" transition="in">
                                      <p:cBhvr>
                                        <p:cTn dur="500" id="18"/>
                                        <p:tgtEl>
                                          <p:spTgt spid="2"/>
                                        </p:tgtEl>
                                      </p:cBhvr>
                                    </p:animEffect>
                                  </p:childTnLst>
                                </p:cTn>
                              </p:par>
                            </p:childTnLst>
                          </p:cTn>
                        </p:par>
                        <p:par>
                          <p:cTn fill="hold" id="19" nodeType="afterGroup">
                            <p:stCondLst>
                              <p:cond delay="3000"/>
                            </p:stCondLst>
                            <p:childTnLst>
                              <p:par>
                                <p:cTn fill="hold" id="20" nodeType="after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childTnLst>
                          </p:cTn>
                        </p:par>
                        <p:par>
                          <p:cTn fill="hold" id="25" nodeType="afterGroup">
                            <p:stCondLst>
                              <p:cond delay="3500"/>
                            </p:stCondLst>
                            <p:childTnLst>
                              <p:par>
                                <p:cTn fill="hold" grpId="0" id="26" nodeType="afterEffect" presetClass="entr" presetID="41" presetSubtype="0">
                                  <p:stCondLst>
                                    <p:cond delay="0"/>
                                  </p:stCondLst>
                                  <p:iterate type="lt">
                                    <p:tmPct val="10000"/>
                                  </p:iterate>
                                  <p:childTnLst>
                                    <p:set>
                                      <p:cBhvr>
                                        <p:cTn dur="1" fill="hold" id="27">
                                          <p:stCondLst>
                                            <p:cond delay="0"/>
                                          </p:stCondLst>
                                        </p:cTn>
                                        <p:tgtEl>
                                          <p:spTgt spid="3"/>
                                        </p:tgtEl>
                                        <p:attrNameLst>
                                          <p:attrName>style.visibility</p:attrName>
                                        </p:attrNameLst>
                                      </p:cBhvr>
                                      <p:to>
                                        <p:strVal val="visible"/>
                                      </p:to>
                                    </p:set>
                                    <p:anim calcmode="lin" valueType="num">
                                      <p:cBhvr>
                                        <p:cTn dur="500" fill="hold" id="28"/>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9"/>
                                        <p:tgtEl>
                                          <p:spTgt spid="3"/>
                                        </p:tgtEl>
                                        <p:attrNameLst>
                                          <p:attrName>ppt_y</p:attrName>
                                        </p:attrNameLst>
                                      </p:cBhvr>
                                      <p:tavLst>
                                        <p:tav tm="0">
                                          <p:val>
                                            <p:strVal val="#ppt_y"/>
                                          </p:val>
                                        </p:tav>
                                        <p:tav tm="100000">
                                          <p:val>
                                            <p:strVal val="#ppt_y"/>
                                          </p:val>
                                        </p:tav>
                                      </p:tavLst>
                                    </p:anim>
                                    <p:anim calcmode="lin" valueType="num">
                                      <p:cBhvr>
                                        <p:cTn dur="500" fill="hold" id="30"/>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1"/>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2" tmFilter="0,0; .5, 1; 1, 1"/>
                                        <p:tgtEl>
                                          <p:spTgt spid="3"/>
                                        </p:tgtEl>
                                      </p:cBhvr>
                                    </p:animEffect>
                                  </p:childTnLst>
                                </p:cTn>
                              </p:par>
                            </p:childTnLst>
                          </p:cTn>
                        </p:par>
                        <p:par>
                          <p:cTn fill="hold" id="33" nodeType="afterGroup">
                            <p:stCondLst>
                              <p:cond delay="4000"/>
                            </p:stCondLst>
                            <p:childTnLst>
                              <p:par>
                                <p:cTn fill="hold" grpId="0" id="34" nodeType="afterEffect" presetClass="entr" presetID="53" presetSubtype="0">
                                  <p:stCondLst>
                                    <p:cond delay="0"/>
                                  </p:stCondLst>
                                  <p:iterate type="lt">
                                    <p:tmPct val="10000"/>
                                  </p:iterate>
                                  <p:childTnLst>
                                    <p:set>
                                      <p:cBhvr>
                                        <p:cTn dur="1" fill="hold" id="35">
                                          <p:stCondLst>
                                            <p:cond delay="0"/>
                                          </p:stCondLst>
                                        </p:cTn>
                                        <p:tgtEl>
                                          <p:spTgt spid="41"/>
                                        </p:tgtEl>
                                        <p:attrNameLst>
                                          <p:attrName>style.visibility</p:attrName>
                                        </p:attrNameLst>
                                      </p:cBhvr>
                                      <p:to>
                                        <p:strVal val="visible"/>
                                      </p:to>
                                    </p:set>
                                    <p:anim calcmode="lin" valueType="num">
                                      <p:cBhvr>
                                        <p:cTn dur="500" fill="hold" id="36"/>
                                        <p:tgtEl>
                                          <p:spTgt spid="41"/>
                                        </p:tgtEl>
                                        <p:attrNameLst>
                                          <p:attrName>ppt_w</p:attrName>
                                        </p:attrNameLst>
                                      </p:cBhvr>
                                      <p:tavLst>
                                        <p:tav tm="0">
                                          <p:val>
                                            <p:fltVal val="0"/>
                                          </p:val>
                                        </p:tav>
                                        <p:tav tm="100000">
                                          <p:val>
                                            <p:strVal val="#ppt_w"/>
                                          </p:val>
                                        </p:tav>
                                      </p:tavLst>
                                    </p:anim>
                                    <p:anim calcmode="lin" valueType="num">
                                      <p:cBhvr>
                                        <p:cTn dur="500" fill="hold" id="37"/>
                                        <p:tgtEl>
                                          <p:spTgt spid="41"/>
                                        </p:tgtEl>
                                        <p:attrNameLst>
                                          <p:attrName>ppt_h</p:attrName>
                                        </p:attrNameLst>
                                      </p:cBhvr>
                                      <p:tavLst>
                                        <p:tav tm="0">
                                          <p:val>
                                            <p:fltVal val="0"/>
                                          </p:val>
                                        </p:tav>
                                        <p:tav tm="100000">
                                          <p:val>
                                            <p:strVal val="#ppt_h"/>
                                          </p:val>
                                        </p:tav>
                                      </p:tavLst>
                                    </p:anim>
                                    <p:animEffect filter="fade" transition="in">
                                      <p:cBhvr>
                                        <p:cTn dur="500" id="38"/>
                                        <p:tgtEl>
                                          <p:spTgt spid="41"/>
                                        </p:tgtEl>
                                      </p:cBhvr>
                                    </p:animEffect>
                                  </p:childTnLst>
                                </p:cTn>
                              </p:par>
                            </p:childTnLst>
                          </p:cTn>
                        </p:par>
                        <p:par>
                          <p:cTn fill="hold" id="39" nodeType="afterGroup">
                            <p:stCondLst>
                              <p:cond delay="4500"/>
                            </p:stCondLst>
                            <p:childTnLst>
                              <p:par>
                                <p:cTn fill="hold" id="40" nodeType="afterEffect" presetClass="entr" presetID="53" presetSubtype="0">
                                  <p:stCondLst>
                                    <p:cond delay="0"/>
                                  </p:stCondLst>
                                  <p:childTnLst>
                                    <p:set>
                                      <p:cBhvr>
                                        <p:cTn dur="1" fill="hold" id="41">
                                          <p:stCondLst>
                                            <p:cond delay="0"/>
                                          </p:stCondLst>
                                        </p:cTn>
                                        <p:tgtEl>
                                          <p:spTgt spid="20"/>
                                        </p:tgtEl>
                                        <p:attrNameLst>
                                          <p:attrName>style.visibility</p:attrName>
                                        </p:attrNameLst>
                                      </p:cBhvr>
                                      <p:to>
                                        <p:strVal val="visible"/>
                                      </p:to>
                                    </p:set>
                                    <p:anim calcmode="lin" valueType="num">
                                      <p:cBhvr>
                                        <p:cTn dur="500" fill="hold" id="42"/>
                                        <p:tgtEl>
                                          <p:spTgt spid="20"/>
                                        </p:tgtEl>
                                        <p:attrNameLst>
                                          <p:attrName>ppt_w</p:attrName>
                                        </p:attrNameLst>
                                      </p:cBhvr>
                                      <p:tavLst>
                                        <p:tav tm="0">
                                          <p:val>
                                            <p:fltVal val="0"/>
                                          </p:val>
                                        </p:tav>
                                        <p:tav tm="100000">
                                          <p:val>
                                            <p:strVal val="#ppt_w"/>
                                          </p:val>
                                        </p:tav>
                                      </p:tavLst>
                                    </p:anim>
                                    <p:anim calcmode="lin" valueType="num">
                                      <p:cBhvr>
                                        <p:cTn dur="500" fill="hold" id="43"/>
                                        <p:tgtEl>
                                          <p:spTgt spid="20"/>
                                        </p:tgtEl>
                                        <p:attrNameLst>
                                          <p:attrName>ppt_h</p:attrName>
                                        </p:attrNameLst>
                                      </p:cBhvr>
                                      <p:tavLst>
                                        <p:tav tm="0">
                                          <p:val>
                                            <p:fltVal val="0"/>
                                          </p:val>
                                        </p:tav>
                                        <p:tav tm="100000">
                                          <p:val>
                                            <p:strVal val="#ppt_h"/>
                                          </p:val>
                                        </p:tav>
                                      </p:tavLst>
                                    </p:anim>
                                    <p:animEffect filter="fade" transition="in">
                                      <p:cBhvr>
                                        <p:cTn dur="500" id="44"/>
                                        <p:tgtEl>
                                          <p:spTgt spid="20"/>
                                        </p:tgtEl>
                                      </p:cBhvr>
                                    </p:animEffect>
                                  </p:childTnLst>
                                </p:cTn>
                              </p:par>
                            </p:childTnLst>
                          </p:cTn>
                        </p:par>
                        <p:par>
                          <p:cTn fill="hold" id="45" nodeType="afterGroup">
                            <p:stCondLst>
                              <p:cond delay="5000"/>
                            </p:stCondLst>
                            <p:childTnLst>
                              <p:par>
                                <p:cTn fill="hold" grpId="0" id="46" nodeType="afterEffect" presetClass="entr" presetID="41" presetSubtype="0">
                                  <p:stCondLst>
                                    <p:cond delay="0"/>
                                  </p:stCondLst>
                                  <p:iterate type="lt">
                                    <p:tmPct val="10000"/>
                                  </p:iterate>
                                  <p:childTnLst>
                                    <p:set>
                                      <p:cBhvr>
                                        <p:cTn dur="1" fill="hold" id="47">
                                          <p:stCondLst>
                                            <p:cond delay="0"/>
                                          </p:stCondLst>
                                        </p:cTn>
                                        <p:tgtEl>
                                          <p:spTgt spid="4"/>
                                        </p:tgtEl>
                                        <p:attrNameLst>
                                          <p:attrName>style.visibility</p:attrName>
                                        </p:attrNameLst>
                                      </p:cBhvr>
                                      <p:to>
                                        <p:strVal val="visible"/>
                                      </p:to>
                                    </p:set>
                                    <p:anim calcmode="lin" valueType="num">
                                      <p:cBhvr>
                                        <p:cTn dur="500" fill="hold" id="48"/>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9"/>
                                        <p:tgtEl>
                                          <p:spTgt spid="4"/>
                                        </p:tgtEl>
                                        <p:attrNameLst>
                                          <p:attrName>ppt_y</p:attrName>
                                        </p:attrNameLst>
                                      </p:cBhvr>
                                      <p:tavLst>
                                        <p:tav tm="0">
                                          <p:val>
                                            <p:strVal val="#ppt_y"/>
                                          </p:val>
                                        </p:tav>
                                        <p:tav tm="100000">
                                          <p:val>
                                            <p:strVal val="#ppt_y"/>
                                          </p:val>
                                        </p:tav>
                                      </p:tavLst>
                                    </p:anim>
                                    <p:anim calcmode="lin" valueType="num">
                                      <p:cBhvr>
                                        <p:cTn dur="500" fill="hold" id="50"/>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1"/>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2" tmFilter="0,0; .5, 1; 1, 1"/>
                                        <p:tgtEl>
                                          <p:spTgt spid="4"/>
                                        </p:tgtEl>
                                      </p:cBhvr>
                                    </p:animEffect>
                                  </p:childTnLst>
                                </p:cTn>
                              </p:par>
                            </p:childTnLst>
                          </p:cTn>
                        </p:par>
                        <p:par>
                          <p:cTn fill="hold" id="53" nodeType="afterGroup">
                            <p:stCondLst>
                              <p:cond delay="5500"/>
                            </p:stCondLst>
                            <p:childTnLst>
                              <p:par>
                                <p:cTn fill="hold" grpId="0" id="54" nodeType="afterEffect" presetClass="entr" presetID="53" presetSubtype="0">
                                  <p:stCondLst>
                                    <p:cond delay="0"/>
                                  </p:stCondLst>
                                  <p:iterate type="lt">
                                    <p:tmPct val="10000"/>
                                  </p:iterate>
                                  <p:childTnLst>
                                    <p:set>
                                      <p:cBhvr>
                                        <p:cTn dur="1" fill="hold" id="55">
                                          <p:stCondLst>
                                            <p:cond delay="0"/>
                                          </p:stCondLst>
                                        </p:cTn>
                                        <p:tgtEl>
                                          <p:spTgt spid="36"/>
                                        </p:tgtEl>
                                        <p:attrNameLst>
                                          <p:attrName>style.visibility</p:attrName>
                                        </p:attrNameLst>
                                      </p:cBhvr>
                                      <p:to>
                                        <p:strVal val="visible"/>
                                      </p:to>
                                    </p:set>
                                    <p:anim calcmode="lin" valueType="num">
                                      <p:cBhvr>
                                        <p:cTn dur="500" fill="hold" id="56"/>
                                        <p:tgtEl>
                                          <p:spTgt spid="36"/>
                                        </p:tgtEl>
                                        <p:attrNameLst>
                                          <p:attrName>ppt_w</p:attrName>
                                        </p:attrNameLst>
                                      </p:cBhvr>
                                      <p:tavLst>
                                        <p:tav tm="0">
                                          <p:val>
                                            <p:fltVal val="0"/>
                                          </p:val>
                                        </p:tav>
                                        <p:tav tm="100000">
                                          <p:val>
                                            <p:strVal val="#ppt_w"/>
                                          </p:val>
                                        </p:tav>
                                      </p:tavLst>
                                    </p:anim>
                                    <p:anim calcmode="lin" valueType="num">
                                      <p:cBhvr>
                                        <p:cTn dur="500" fill="hold" id="57"/>
                                        <p:tgtEl>
                                          <p:spTgt spid="36"/>
                                        </p:tgtEl>
                                        <p:attrNameLst>
                                          <p:attrName>ppt_h</p:attrName>
                                        </p:attrNameLst>
                                      </p:cBhvr>
                                      <p:tavLst>
                                        <p:tav tm="0">
                                          <p:val>
                                            <p:fltVal val="0"/>
                                          </p:val>
                                        </p:tav>
                                        <p:tav tm="100000">
                                          <p:val>
                                            <p:strVal val="#ppt_h"/>
                                          </p:val>
                                        </p:tav>
                                      </p:tavLst>
                                    </p:anim>
                                    <p:animEffect filter="fade" transition="in">
                                      <p:cBhvr>
                                        <p:cTn dur="500" id="58"/>
                                        <p:tgtEl>
                                          <p:spTgt spid="36"/>
                                        </p:tgtEl>
                                      </p:cBhvr>
                                    </p:animEffect>
                                  </p:childTnLst>
                                </p:cTn>
                              </p:par>
                            </p:childTnLst>
                          </p:cTn>
                        </p:par>
                        <p:par>
                          <p:cTn fill="hold" id="59" nodeType="afterGroup">
                            <p:stCondLst>
                              <p:cond delay="6000"/>
                            </p:stCondLst>
                            <p:childTnLst>
                              <p:par>
                                <p:cTn fill="hold" id="60" nodeType="afterEffect" presetClass="entr" presetID="53"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500" fill="hold" id="62"/>
                                        <p:tgtEl>
                                          <p:spTgt spid="23"/>
                                        </p:tgtEl>
                                        <p:attrNameLst>
                                          <p:attrName>ppt_w</p:attrName>
                                        </p:attrNameLst>
                                      </p:cBhvr>
                                      <p:tavLst>
                                        <p:tav tm="0">
                                          <p:val>
                                            <p:fltVal val="0"/>
                                          </p:val>
                                        </p:tav>
                                        <p:tav tm="100000">
                                          <p:val>
                                            <p:strVal val="#ppt_w"/>
                                          </p:val>
                                        </p:tav>
                                      </p:tavLst>
                                    </p:anim>
                                    <p:anim calcmode="lin" valueType="num">
                                      <p:cBhvr>
                                        <p:cTn dur="500" fill="hold" id="63"/>
                                        <p:tgtEl>
                                          <p:spTgt spid="23"/>
                                        </p:tgtEl>
                                        <p:attrNameLst>
                                          <p:attrName>ppt_h</p:attrName>
                                        </p:attrNameLst>
                                      </p:cBhvr>
                                      <p:tavLst>
                                        <p:tav tm="0">
                                          <p:val>
                                            <p:fltVal val="0"/>
                                          </p:val>
                                        </p:tav>
                                        <p:tav tm="100000">
                                          <p:val>
                                            <p:strVal val="#ppt_h"/>
                                          </p:val>
                                        </p:tav>
                                      </p:tavLst>
                                    </p:anim>
                                    <p:animEffect filter="fade" transition="in">
                                      <p:cBhvr>
                                        <p:cTn dur="500" id="64"/>
                                        <p:tgtEl>
                                          <p:spTgt spid="23"/>
                                        </p:tgtEl>
                                      </p:cBhvr>
                                    </p:animEffect>
                                  </p:childTnLst>
                                </p:cTn>
                              </p:par>
                            </p:childTnLst>
                          </p:cTn>
                        </p:par>
                        <p:par>
                          <p:cTn fill="hold" id="65" nodeType="afterGroup">
                            <p:stCondLst>
                              <p:cond delay="6500"/>
                            </p:stCondLst>
                            <p:childTnLst>
                              <p:par>
                                <p:cTn fill="hold" grpId="0" id="66" nodeType="afterEffect" presetClass="entr" presetID="41" presetSubtype="0">
                                  <p:stCondLst>
                                    <p:cond delay="0"/>
                                  </p:stCondLst>
                                  <p:iterate type="lt">
                                    <p:tmPct val="10000"/>
                                  </p:iterate>
                                  <p:childTnLst>
                                    <p:set>
                                      <p:cBhvr>
                                        <p:cTn dur="1" fill="hold" id="67">
                                          <p:stCondLst>
                                            <p:cond delay="0"/>
                                          </p:stCondLst>
                                        </p:cTn>
                                        <p:tgtEl>
                                          <p:spTgt spid="7"/>
                                        </p:tgtEl>
                                        <p:attrNameLst>
                                          <p:attrName>style.visibility</p:attrName>
                                        </p:attrNameLst>
                                      </p:cBhvr>
                                      <p:to>
                                        <p:strVal val="visible"/>
                                      </p:to>
                                    </p:set>
                                    <p:anim calcmode="lin" valueType="num">
                                      <p:cBhvr>
                                        <p:cTn dur="500" fill="hold" id="68"/>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9"/>
                                        <p:tgtEl>
                                          <p:spTgt spid="7"/>
                                        </p:tgtEl>
                                        <p:attrNameLst>
                                          <p:attrName>ppt_y</p:attrName>
                                        </p:attrNameLst>
                                      </p:cBhvr>
                                      <p:tavLst>
                                        <p:tav tm="0">
                                          <p:val>
                                            <p:strVal val="#ppt_y"/>
                                          </p:val>
                                        </p:tav>
                                        <p:tav tm="100000">
                                          <p:val>
                                            <p:strVal val="#ppt_y"/>
                                          </p:val>
                                        </p:tav>
                                      </p:tavLst>
                                    </p:anim>
                                    <p:anim calcmode="lin" valueType="num">
                                      <p:cBhvr>
                                        <p:cTn dur="500" fill="hold" id="70"/>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1"/>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2" tmFilter="0,0; .5, 1; 1, 1"/>
                                        <p:tgtEl>
                                          <p:spTgt spid="7"/>
                                        </p:tgtEl>
                                      </p:cBhvr>
                                    </p:animEffect>
                                  </p:childTnLst>
                                </p:cTn>
                              </p:par>
                            </p:childTnLst>
                          </p:cTn>
                        </p:par>
                        <p:par>
                          <p:cTn fill="hold" id="73" nodeType="afterGroup">
                            <p:stCondLst>
                              <p:cond delay="7000"/>
                            </p:stCondLst>
                            <p:childTnLst>
                              <p:par>
                                <p:cTn fill="hold" grpId="0" id="74" nodeType="afterEffect" presetClass="entr" presetID="53" presetSubtype="0">
                                  <p:stCondLst>
                                    <p:cond delay="0"/>
                                  </p:stCondLst>
                                  <p:iterate type="lt">
                                    <p:tmPct val="10000"/>
                                  </p:iterate>
                                  <p:childTnLst>
                                    <p:set>
                                      <p:cBhvr>
                                        <p:cTn dur="1" fill="hold" id="75">
                                          <p:stCondLst>
                                            <p:cond delay="0"/>
                                          </p:stCondLst>
                                        </p:cTn>
                                        <p:tgtEl>
                                          <p:spTgt spid="37"/>
                                        </p:tgtEl>
                                        <p:attrNameLst>
                                          <p:attrName>style.visibility</p:attrName>
                                        </p:attrNameLst>
                                      </p:cBhvr>
                                      <p:to>
                                        <p:strVal val="visible"/>
                                      </p:to>
                                    </p:set>
                                    <p:anim calcmode="lin" valueType="num">
                                      <p:cBhvr>
                                        <p:cTn dur="500" fill="hold" id="76"/>
                                        <p:tgtEl>
                                          <p:spTgt spid="37"/>
                                        </p:tgtEl>
                                        <p:attrNameLst>
                                          <p:attrName>ppt_w</p:attrName>
                                        </p:attrNameLst>
                                      </p:cBhvr>
                                      <p:tavLst>
                                        <p:tav tm="0">
                                          <p:val>
                                            <p:fltVal val="0"/>
                                          </p:val>
                                        </p:tav>
                                        <p:tav tm="100000">
                                          <p:val>
                                            <p:strVal val="#ppt_w"/>
                                          </p:val>
                                        </p:tav>
                                      </p:tavLst>
                                    </p:anim>
                                    <p:anim calcmode="lin" valueType="num">
                                      <p:cBhvr>
                                        <p:cTn dur="500" fill="hold" id="77"/>
                                        <p:tgtEl>
                                          <p:spTgt spid="37"/>
                                        </p:tgtEl>
                                        <p:attrNameLst>
                                          <p:attrName>ppt_h</p:attrName>
                                        </p:attrNameLst>
                                      </p:cBhvr>
                                      <p:tavLst>
                                        <p:tav tm="0">
                                          <p:val>
                                            <p:fltVal val="0"/>
                                          </p:val>
                                        </p:tav>
                                        <p:tav tm="100000">
                                          <p:val>
                                            <p:strVal val="#ppt_h"/>
                                          </p:val>
                                        </p:tav>
                                      </p:tavLst>
                                    </p:anim>
                                    <p:animEffect filter="fade" transition="in">
                                      <p:cBhvr>
                                        <p:cTn dur="500" id="78"/>
                                        <p:tgtEl>
                                          <p:spTgt spid="37"/>
                                        </p:tgtEl>
                                      </p:cBhvr>
                                    </p:animEffect>
                                  </p:childTnLst>
                                </p:cTn>
                              </p:par>
                            </p:childTnLst>
                          </p:cTn>
                        </p:par>
                        <p:par>
                          <p:cTn fill="hold" id="79" nodeType="afterGroup">
                            <p:stCondLst>
                              <p:cond delay="7500"/>
                            </p:stCondLst>
                            <p:childTnLst>
                              <p:par>
                                <p:cTn fill="hold" id="80" nodeType="afterEffect" presetClass="entr" presetID="53" presetSubtype="0">
                                  <p:stCondLst>
                                    <p:cond delay="0"/>
                                  </p:stCondLst>
                                  <p:childTnLst>
                                    <p:set>
                                      <p:cBhvr>
                                        <p:cTn dur="1" fill="hold" id="81">
                                          <p:stCondLst>
                                            <p:cond delay="0"/>
                                          </p:stCondLst>
                                        </p:cTn>
                                        <p:tgtEl>
                                          <p:spTgt spid="26"/>
                                        </p:tgtEl>
                                        <p:attrNameLst>
                                          <p:attrName>style.visibility</p:attrName>
                                        </p:attrNameLst>
                                      </p:cBhvr>
                                      <p:to>
                                        <p:strVal val="visible"/>
                                      </p:to>
                                    </p:set>
                                    <p:anim calcmode="lin" valueType="num">
                                      <p:cBhvr>
                                        <p:cTn dur="500" fill="hold" id="82"/>
                                        <p:tgtEl>
                                          <p:spTgt spid="26"/>
                                        </p:tgtEl>
                                        <p:attrNameLst>
                                          <p:attrName>ppt_w</p:attrName>
                                        </p:attrNameLst>
                                      </p:cBhvr>
                                      <p:tavLst>
                                        <p:tav tm="0">
                                          <p:val>
                                            <p:fltVal val="0"/>
                                          </p:val>
                                        </p:tav>
                                        <p:tav tm="100000">
                                          <p:val>
                                            <p:strVal val="#ppt_w"/>
                                          </p:val>
                                        </p:tav>
                                      </p:tavLst>
                                    </p:anim>
                                    <p:anim calcmode="lin" valueType="num">
                                      <p:cBhvr>
                                        <p:cTn dur="500" fill="hold" id="83"/>
                                        <p:tgtEl>
                                          <p:spTgt spid="26"/>
                                        </p:tgtEl>
                                        <p:attrNameLst>
                                          <p:attrName>ppt_h</p:attrName>
                                        </p:attrNameLst>
                                      </p:cBhvr>
                                      <p:tavLst>
                                        <p:tav tm="0">
                                          <p:val>
                                            <p:fltVal val="0"/>
                                          </p:val>
                                        </p:tav>
                                        <p:tav tm="100000">
                                          <p:val>
                                            <p:strVal val="#ppt_h"/>
                                          </p:val>
                                        </p:tav>
                                      </p:tavLst>
                                    </p:anim>
                                    <p:animEffect filter="fade" transition="in">
                                      <p:cBhvr>
                                        <p:cTn dur="500" id="84"/>
                                        <p:tgtEl>
                                          <p:spTgt spid="26"/>
                                        </p:tgtEl>
                                      </p:cBhvr>
                                    </p:animEffect>
                                  </p:childTnLst>
                                </p:cTn>
                              </p:par>
                            </p:childTnLst>
                          </p:cTn>
                        </p:par>
                        <p:par>
                          <p:cTn fill="hold" id="85" nodeType="afterGroup">
                            <p:stCondLst>
                              <p:cond delay="8000"/>
                            </p:stCondLst>
                            <p:childTnLst>
                              <p:par>
                                <p:cTn fill="hold" grpId="0" id="86" nodeType="afterEffect" presetClass="entr" presetID="41" presetSubtype="0">
                                  <p:stCondLst>
                                    <p:cond delay="0"/>
                                  </p:stCondLst>
                                  <p:iterate type="lt">
                                    <p:tmPct val="10000"/>
                                  </p:iterate>
                                  <p:childTnLst>
                                    <p:set>
                                      <p:cBhvr>
                                        <p:cTn dur="1" fill="hold" id="87">
                                          <p:stCondLst>
                                            <p:cond delay="0"/>
                                          </p:stCondLst>
                                        </p:cTn>
                                        <p:tgtEl>
                                          <p:spTgt spid="8"/>
                                        </p:tgtEl>
                                        <p:attrNameLst>
                                          <p:attrName>style.visibility</p:attrName>
                                        </p:attrNameLst>
                                      </p:cBhvr>
                                      <p:to>
                                        <p:strVal val="visible"/>
                                      </p:to>
                                    </p:set>
                                    <p:anim calcmode="lin" valueType="num">
                                      <p:cBhvr>
                                        <p:cTn dur="500" fill="hold" id="88"/>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9"/>
                                        <p:tgtEl>
                                          <p:spTgt spid="8"/>
                                        </p:tgtEl>
                                        <p:attrNameLst>
                                          <p:attrName>ppt_y</p:attrName>
                                        </p:attrNameLst>
                                      </p:cBhvr>
                                      <p:tavLst>
                                        <p:tav tm="0">
                                          <p:val>
                                            <p:strVal val="#ppt_y"/>
                                          </p:val>
                                        </p:tav>
                                        <p:tav tm="100000">
                                          <p:val>
                                            <p:strVal val="#ppt_y"/>
                                          </p:val>
                                        </p:tav>
                                      </p:tavLst>
                                    </p:anim>
                                    <p:anim calcmode="lin" valueType="num">
                                      <p:cBhvr>
                                        <p:cTn dur="500" fill="hold" id="90"/>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1"/>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2" tmFilter="0,0; .5, 1; 1, 1"/>
                                        <p:tgtEl>
                                          <p:spTgt spid="8"/>
                                        </p:tgtEl>
                                      </p:cBhvr>
                                    </p:animEffect>
                                  </p:childTnLst>
                                </p:cTn>
                              </p:par>
                            </p:childTnLst>
                          </p:cTn>
                        </p:par>
                        <p:par>
                          <p:cTn fill="hold" id="93" nodeType="afterGroup">
                            <p:stCondLst>
                              <p:cond delay="8500"/>
                            </p:stCondLst>
                            <p:childTnLst>
                              <p:par>
                                <p:cTn fill="hold" grpId="0" id="94" nodeType="afterEffect" presetClass="entr" presetID="53" presetSubtype="0">
                                  <p:stCondLst>
                                    <p:cond delay="0"/>
                                  </p:stCondLst>
                                  <p:iterate type="lt">
                                    <p:tmPct val="10000"/>
                                  </p:iterate>
                                  <p:childTnLst>
                                    <p:set>
                                      <p:cBhvr>
                                        <p:cTn dur="1" fill="hold" id="95">
                                          <p:stCondLst>
                                            <p:cond delay="0"/>
                                          </p:stCondLst>
                                        </p:cTn>
                                        <p:tgtEl>
                                          <p:spTgt spid="40"/>
                                        </p:tgtEl>
                                        <p:attrNameLst>
                                          <p:attrName>style.visibility</p:attrName>
                                        </p:attrNameLst>
                                      </p:cBhvr>
                                      <p:to>
                                        <p:strVal val="visible"/>
                                      </p:to>
                                    </p:set>
                                    <p:anim calcmode="lin" valueType="num">
                                      <p:cBhvr>
                                        <p:cTn dur="500" fill="hold" id="96"/>
                                        <p:tgtEl>
                                          <p:spTgt spid="40"/>
                                        </p:tgtEl>
                                        <p:attrNameLst>
                                          <p:attrName>ppt_w</p:attrName>
                                        </p:attrNameLst>
                                      </p:cBhvr>
                                      <p:tavLst>
                                        <p:tav tm="0">
                                          <p:val>
                                            <p:fltVal val="0"/>
                                          </p:val>
                                        </p:tav>
                                        <p:tav tm="100000">
                                          <p:val>
                                            <p:strVal val="#ppt_w"/>
                                          </p:val>
                                        </p:tav>
                                      </p:tavLst>
                                    </p:anim>
                                    <p:anim calcmode="lin" valueType="num">
                                      <p:cBhvr>
                                        <p:cTn dur="500" fill="hold" id="97"/>
                                        <p:tgtEl>
                                          <p:spTgt spid="40"/>
                                        </p:tgtEl>
                                        <p:attrNameLst>
                                          <p:attrName>ppt_h</p:attrName>
                                        </p:attrNameLst>
                                      </p:cBhvr>
                                      <p:tavLst>
                                        <p:tav tm="0">
                                          <p:val>
                                            <p:fltVal val="0"/>
                                          </p:val>
                                        </p:tav>
                                        <p:tav tm="100000">
                                          <p:val>
                                            <p:strVal val="#ppt_h"/>
                                          </p:val>
                                        </p:tav>
                                      </p:tavLst>
                                    </p:anim>
                                    <p:animEffect filter="fade" transition="in">
                                      <p:cBhvr>
                                        <p:cTn dur="500" id="9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2"/>
      <p:bldP grpId="0" spid="3"/>
      <p:bldP grpId="0" spid="4"/>
      <p:bldP grpId="0" spid="7"/>
      <p:bldP grpId="0" spid="8"/>
      <p:bldP grpId="0" spid="36"/>
      <p:bldP grpId="0" spid="37"/>
      <p:bldP grpId="0" spid="40"/>
      <p:bldP grpId="0" spid="4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512168"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试用期管理</a:t>
            </a:r>
          </a:p>
        </p:txBody>
      </p:sp>
      <p:sp>
        <p:nvSpPr>
          <p:cNvPr id="18" name="Text Box 7"/>
          <p:cNvSpPr txBox="1">
            <a:spLocks noChangeArrowheads="1"/>
          </p:cNvSpPr>
          <p:nvPr/>
        </p:nvSpPr>
        <p:spPr bwMode="auto">
          <a:xfrm>
            <a:off x="2180980" y="239729"/>
            <a:ext cx="36871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PROBATION PERIOD MANAGEMENT</a:t>
            </a:r>
          </a:p>
        </p:txBody>
      </p:sp>
      <p:sp>
        <p:nvSpPr>
          <p:cNvPr id="27" name="AutoShape 4"/>
          <p:cNvSpPr>
            <a:spLocks noChangeArrowheads="1"/>
          </p:cNvSpPr>
          <p:nvPr>
            <p:custDataLst>
              <p:tags r:id="rId3"/>
            </p:custDataLst>
          </p:nvPr>
        </p:nvSpPr>
        <p:spPr bwMode="white">
          <a:xfrm>
            <a:off x="845785" y="1811781"/>
            <a:ext cx="2340000" cy="1620000"/>
          </a:xfrm>
          <a:prstGeom prst="roundRect">
            <a:avLst>
              <a:gd fmla="val 5304" name="adj"/>
            </a:avLst>
          </a:prstGeom>
          <a:noFill/>
          <a:ln algn="ctr" cap="flat" cmpd="sng" w="38100">
            <a:solidFill>
              <a:schemeClr val="accent1"/>
            </a:solidFill>
            <a:prstDash val="solid"/>
          </a:ln>
          <a:effectLst/>
        </p:spPr>
        <p:txBody>
          <a:bodyPr anchor="ctr">
            <a:sp3d/>
          </a:bodyPr>
          <a:lstStyle/>
          <a:p>
            <a:pPr algn="ctr" defTabSz="914400" eaLnBrk="0" fontAlgn="ctr" hangingPunct="0" indent="0" latinLnBrk="0" lvl="2" marL="0" marR="0">
              <a:lnSpc>
                <a:spcPct val="100000"/>
              </a:lnSpc>
              <a:spcBef>
                <a:spcPct val="0"/>
              </a:spcBef>
              <a:spcAft>
                <a:spcPct val="0"/>
              </a:spcAft>
              <a:buClr>
                <a:srgbClr val="FF0000"/>
              </a:buClr>
              <a:buSzPct val="70000"/>
              <a:buFont charset="2" pitchFamily="2" typeface="Wingdings"/>
              <a:buChar char="n"/>
              <a:tabLst>
                <a:tab pos="136525"/>
              </a:tabLst>
              <a:defRPr/>
            </a:pPr>
            <a:endParaRPr altLang="en-US" b="0" baseline="0" cap="none" i="0" kern="0" kumimoji="0" lang="zh-CN" noProof="0" normalizeH="0" spc="0" strike="noStrike" sz="1400" u="none">
              <a:ln>
                <a:noFill/>
              </a:ln>
              <a:solidFill>
                <a:srgbClr val="FFFFFF"/>
              </a:solidFill>
              <a:effectLst/>
              <a:uLnTx/>
              <a:uFillTx/>
              <a:latin typeface="Arial"/>
              <a:ea typeface="微软雅黑"/>
              <a:sym typeface="Arial"/>
            </a:endParaRPr>
          </a:p>
        </p:txBody>
      </p:sp>
      <p:sp>
        <p:nvSpPr>
          <p:cNvPr id="28" name="AutoShape 4"/>
          <p:cNvSpPr>
            <a:spLocks noChangeArrowheads="1"/>
          </p:cNvSpPr>
          <p:nvPr>
            <p:custDataLst>
              <p:tags r:id="rId4"/>
            </p:custDataLst>
          </p:nvPr>
        </p:nvSpPr>
        <p:spPr bwMode="white">
          <a:xfrm>
            <a:off x="3396997" y="1811781"/>
            <a:ext cx="2340000" cy="1620000"/>
          </a:xfrm>
          <a:prstGeom prst="roundRect">
            <a:avLst>
              <a:gd fmla="val 7012" name="adj"/>
            </a:avLst>
          </a:prstGeom>
          <a:noFill/>
          <a:ln algn="ctr" cap="flat" cmpd="sng" w="38100">
            <a:solidFill>
              <a:schemeClr val="accent2"/>
            </a:solidFill>
            <a:prstDash val="solid"/>
          </a:ln>
          <a:effectLst/>
        </p:spPr>
        <p:txBody>
          <a:bodyPr anchor="ctr">
            <a:sp3d/>
          </a:bodyPr>
          <a:lstStyle/>
          <a:p>
            <a:pPr algn="ctr" defTabSz="914400" eaLnBrk="0" fontAlgn="ctr" hangingPunct="0" indent="0" latinLnBrk="0" lvl="2" marL="0" marR="0">
              <a:lnSpc>
                <a:spcPct val="100000"/>
              </a:lnSpc>
              <a:spcBef>
                <a:spcPct val="0"/>
              </a:spcBef>
              <a:spcAft>
                <a:spcPct val="0"/>
              </a:spcAft>
              <a:buClr>
                <a:srgbClr val="FF0000"/>
              </a:buClr>
              <a:buSzPct val="70000"/>
              <a:buFont charset="2" pitchFamily="2" typeface="Wingdings"/>
              <a:buChar char="n"/>
              <a:tabLst>
                <a:tab pos="136525"/>
              </a:tabLst>
              <a:defRPr/>
            </a:pPr>
            <a:endParaRPr altLang="en-US" b="0" baseline="0" cap="none" i="0" kern="0" kumimoji="0" lang="zh-CN" noProof="0" normalizeH="0" spc="0" strike="noStrike" sz="1400" u="none">
              <a:ln>
                <a:noFill/>
              </a:ln>
              <a:solidFill>
                <a:srgbClr val="FFFFFF"/>
              </a:solidFill>
              <a:effectLst/>
              <a:uLnTx/>
              <a:uFillTx/>
              <a:latin typeface="Arial"/>
              <a:ea typeface="微软雅黑"/>
              <a:sym typeface="Arial"/>
            </a:endParaRPr>
          </a:p>
        </p:txBody>
      </p:sp>
      <p:sp>
        <p:nvSpPr>
          <p:cNvPr id="29" name="AutoShape 3"/>
          <p:cNvSpPr>
            <a:spLocks noChangeArrowheads="1"/>
          </p:cNvSpPr>
          <p:nvPr/>
        </p:nvSpPr>
        <p:spPr bwMode="auto">
          <a:xfrm>
            <a:off x="3756997" y="1444736"/>
            <a:ext cx="1620000" cy="504000"/>
          </a:xfrm>
          <a:prstGeom prst="roundRect">
            <a:avLst/>
          </a:prstGeom>
          <a:solidFill>
            <a:schemeClr val="accent2"/>
          </a:solidFill>
          <a:ln algn="ctr" cap="flat" cmpd="sng" w="25400">
            <a:noFill/>
            <a:prstDash val="solid"/>
          </a:ln>
          <a:effectLst/>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Tx/>
              <a:buNone/>
              <a:defRPr/>
            </a:pPr>
            <a:endParaRPr altLang="zh-CN" b="1" baseline="0" cap="none" i="0" kern="0" kumimoji="0" lang="zh-CN" noProof="0" normalizeH="0" spc="0" strike="noStrike" sz="1600" u="none">
              <a:ln>
                <a:noFill/>
              </a:ln>
              <a:solidFill>
                <a:srgbClr val="FFFFFF"/>
              </a:solidFill>
              <a:effectLst/>
              <a:uLnTx/>
              <a:uFillTx/>
              <a:latin typeface="Arial"/>
              <a:ea typeface="微软雅黑"/>
              <a:sym typeface="Arial"/>
            </a:endParaRPr>
          </a:p>
        </p:txBody>
      </p:sp>
      <p:sp>
        <p:nvSpPr>
          <p:cNvPr id="30" name="TextBox 4"/>
          <p:cNvSpPr txBox="1"/>
          <p:nvPr/>
        </p:nvSpPr>
        <p:spPr bwMode="auto">
          <a:xfrm>
            <a:off x="3865967" y="1509451"/>
            <a:ext cx="1398225" cy="335280"/>
          </a:xfrm>
          <a:prstGeom prst="roundRect">
            <a:avLst/>
          </a:prstGeom>
          <a:noFill/>
          <a:scene3d>
            <a:camera prst="orthographicFront"/>
            <a:lightRig dir="t" rig="threePt"/>
          </a:scene3d>
        </p:spPr>
        <p:txBody>
          <a:bodyPr>
            <a:spAutoFit/>
          </a:bodyPr>
          <a:lstStyle/>
          <a:p>
            <a:pPr algn="ctr">
              <a:buClr>
                <a:srgbClr val="7F7F7F"/>
              </a:buClr>
              <a:defRPr/>
            </a:pPr>
            <a:r>
              <a:rPr altLang="en-US" lang="zh-CN" sz="1600">
                <a:solidFill>
                  <a:schemeClr val="bg2"/>
                </a:solidFill>
                <a:latin typeface="Arial"/>
                <a:ea typeface="微软雅黑"/>
                <a:sym typeface="Arial"/>
              </a:rPr>
              <a:t>添加标题</a:t>
            </a:r>
          </a:p>
        </p:txBody>
      </p:sp>
      <p:sp>
        <p:nvSpPr>
          <p:cNvPr id="31" name="AutoShape 3"/>
          <p:cNvSpPr>
            <a:spLocks noChangeArrowheads="1"/>
          </p:cNvSpPr>
          <p:nvPr/>
        </p:nvSpPr>
        <p:spPr bwMode="auto">
          <a:xfrm>
            <a:off x="1205785" y="1444736"/>
            <a:ext cx="1620000" cy="504000"/>
          </a:xfrm>
          <a:prstGeom prst="roundRect">
            <a:avLst/>
          </a:prstGeom>
          <a:solidFill>
            <a:schemeClr val="accent1"/>
          </a:solidFill>
          <a:ln algn="ctr" cap="flat" cmpd="sng" w="25400">
            <a:noFill/>
            <a:prstDash val="solid"/>
          </a:ln>
          <a:effectLst/>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 charset="2" pitchFamily="2" typeface="Wingdings"/>
              <a:buChar char="u"/>
              <a:defRPr/>
            </a:pPr>
            <a:endParaRPr altLang="zh-CN" b="1" baseline="0" cap="none" i="0" kern="0" kumimoji="0" lang="zh-CN" noProof="0" normalizeH="0" spc="0" strike="noStrike" sz="1600" u="none">
              <a:ln>
                <a:noFill/>
              </a:ln>
              <a:solidFill>
                <a:srgbClr val="FFFFFF"/>
              </a:solidFill>
              <a:effectLst/>
              <a:uLnTx/>
              <a:uFillTx/>
              <a:latin typeface="Arial"/>
              <a:ea typeface="微软雅黑"/>
              <a:sym typeface="Arial"/>
            </a:endParaRPr>
          </a:p>
        </p:txBody>
      </p:sp>
      <p:sp>
        <p:nvSpPr>
          <p:cNvPr id="32" name="TextBox 6"/>
          <p:cNvSpPr txBox="1"/>
          <p:nvPr/>
        </p:nvSpPr>
        <p:spPr bwMode="auto">
          <a:xfrm>
            <a:off x="1342093" y="1509451"/>
            <a:ext cx="1343548" cy="335280"/>
          </a:xfrm>
          <a:prstGeom prst="roundRect">
            <a:avLst/>
          </a:prstGeom>
          <a:noFill/>
          <a:scene3d>
            <a:camera prst="orthographicFront"/>
            <a:lightRig dir="t" rig="threePt"/>
          </a:scene3d>
        </p:spPr>
        <p:txBody>
          <a:bodyPr>
            <a:spAutoFit/>
          </a:bodyPr>
          <a:lstStyle/>
          <a:p>
            <a:pPr algn="ctr">
              <a:buClr>
                <a:srgbClr val="7F7F7F"/>
              </a:buClr>
              <a:defRPr/>
            </a:pPr>
            <a:r>
              <a:rPr altLang="en-US" lang="zh-CN" sz="1600">
                <a:solidFill>
                  <a:schemeClr val="bg2"/>
                </a:solidFill>
                <a:latin typeface="Arial"/>
                <a:ea typeface="微软雅黑"/>
                <a:sym typeface="Arial"/>
              </a:rPr>
              <a:t>添加标题</a:t>
            </a:r>
          </a:p>
        </p:txBody>
      </p:sp>
      <p:sp>
        <p:nvSpPr>
          <p:cNvPr id="33" name="矩形 32"/>
          <p:cNvSpPr/>
          <p:nvPr/>
        </p:nvSpPr>
        <p:spPr>
          <a:xfrm>
            <a:off x="879475" y="2113106"/>
            <a:ext cx="2273300" cy="457200"/>
          </a:xfrm>
          <a:prstGeom prst="rect">
            <a:avLst/>
          </a:prstGeom>
        </p:spPr>
        <p:txBody>
          <a:bodyPr>
            <a:spAutoFit/>
          </a:bodyPr>
          <a:lstStyle/>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p:txBody>
      </p:sp>
      <p:sp>
        <p:nvSpPr>
          <p:cNvPr id="34" name="矩形 33"/>
          <p:cNvSpPr/>
          <p:nvPr/>
        </p:nvSpPr>
        <p:spPr>
          <a:xfrm>
            <a:off x="879475" y="2678256"/>
            <a:ext cx="2273300" cy="457200"/>
          </a:xfrm>
          <a:prstGeom prst="rect">
            <a:avLst/>
          </a:prstGeom>
        </p:spPr>
        <p:txBody>
          <a:bodyPr>
            <a:spAutoFit/>
          </a:bodyPr>
          <a:lstStyle/>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p:txBody>
      </p:sp>
      <p:sp>
        <p:nvSpPr>
          <p:cNvPr id="35" name="矩形 34"/>
          <p:cNvSpPr/>
          <p:nvPr/>
        </p:nvSpPr>
        <p:spPr>
          <a:xfrm>
            <a:off x="3430588" y="2113106"/>
            <a:ext cx="2273300" cy="457200"/>
          </a:xfrm>
          <a:prstGeom prst="rect">
            <a:avLst/>
          </a:prstGeom>
        </p:spPr>
        <p:txBody>
          <a:bodyPr>
            <a:spAutoFit/>
          </a:bodyPr>
          <a:lstStyle/>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p:txBody>
      </p:sp>
      <p:sp>
        <p:nvSpPr>
          <p:cNvPr id="36" name="矩形 35"/>
          <p:cNvSpPr/>
          <p:nvPr/>
        </p:nvSpPr>
        <p:spPr>
          <a:xfrm>
            <a:off x="3430588" y="2678256"/>
            <a:ext cx="2273300" cy="457200"/>
          </a:xfrm>
          <a:prstGeom prst="rect">
            <a:avLst/>
          </a:prstGeom>
        </p:spPr>
        <p:txBody>
          <a:bodyPr>
            <a:spAutoFit/>
          </a:bodyPr>
          <a:lstStyle/>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p:txBody>
      </p:sp>
      <p:sp>
        <p:nvSpPr>
          <p:cNvPr id="37" name="AutoShape 4"/>
          <p:cNvSpPr>
            <a:spLocks noChangeArrowheads="1"/>
          </p:cNvSpPr>
          <p:nvPr>
            <p:custDataLst>
              <p:tags r:id="rId5"/>
            </p:custDataLst>
          </p:nvPr>
        </p:nvSpPr>
        <p:spPr bwMode="white">
          <a:xfrm>
            <a:off x="5940152" y="1811781"/>
            <a:ext cx="2340000" cy="1620000"/>
          </a:xfrm>
          <a:prstGeom prst="roundRect">
            <a:avLst>
              <a:gd fmla="val 7012" name="adj"/>
            </a:avLst>
          </a:prstGeom>
          <a:noFill/>
          <a:ln algn="ctr" cap="flat" cmpd="sng" w="38100">
            <a:solidFill>
              <a:schemeClr val="accent1"/>
            </a:solidFill>
            <a:prstDash val="solid"/>
          </a:ln>
          <a:effectLst/>
        </p:spPr>
        <p:txBody>
          <a:bodyPr anchor="ctr">
            <a:sp3d/>
          </a:bodyPr>
          <a:lstStyle/>
          <a:p>
            <a:pPr algn="ctr" defTabSz="914400" eaLnBrk="0" fontAlgn="ctr" hangingPunct="0" indent="0" latinLnBrk="0" lvl="2" marL="0" marR="0">
              <a:lnSpc>
                <a:spcPct val="100000"/>
              </a:lnSpc>
              <a:spcBef>
                <a:spcPct val="0"/>
              </a:spcBef>
              <a:spcAft>
                <a:spcPct val="0"/>
              </a:spcAft>
              <a:buClr>
                <a:srgbClr val="FF0000"/>
              </a:buClr>
              <a:buSzPct val="70000"/>
              <a:buFont charset="2" pitchFamily="2" typeface="Wingdings"/>
              <a:buChar char="n"/>
              <a:tabLst>
                <a:tab pos="136525"/>
              </a:tabLst>
              <a:defRPr/>
            </a:pPr>
            <a:endParaRPr altLang="en-US" b="0" baseline="0" cap="none" i="0" kern="0" kumimoji="0" lang="zh-CN" noProof="0" normalizeH="0" spc="0" strike="noStrike" sz="1400" u="none">
              <a:ln>
                <a:noFill/>
              </a:ln>
              <a:solidFill>
                <a:srgbClr val="FFFFFF"/>
              </a:solidFill>
              <a:effectLst/>
              <a:uLnTx/>
              <a:uFillTx/>
              <a:latin typeface="Arial"/>
              <a:ea typeface="微软雅黑"/>
              <a:sym typeface="Arial"/>
            </a:endParaRPr>
          </a:p>
        </p:txBody>
      </p:sp>
      <p:sp>
        <p:nvSpPr>
          <p:cNvPr id="38" name="AutoShape 3"/>
          <p:cNvSpPr>
            <a:spLocks noChangeArrowheads="1"/>
          </p:cNvSpPr>
          <p:nvPr/>
        </p:nvSpPr>
        <p:spPr bwMode="auto">
          <a:xfrm>
            <a:off x="6300152" y="1444736"/>
            <a:ext cx="1620000" cy="504000"/>
          </a:xfrm>
          <a:prstGeom prst="roundRect">
            <a:avLst/>
          </a:prstGeom>
          <a:solidFill>
            <a:schemeClr val="accent1"/>
          </a:solidFill>
          <a:ln algn="ctr" cap="flat" cmpd="sng" w="25400">
            <a:noFill/>
            <a:prstDash val="solid"/>
          </a:ln>
          <a:effectLst/>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Tx/>
              <a:buNone/>
              <a:defRPr/>
            </a:pPr>
            <a:endParaRPr altLang="zh-CN" b="1" baseline="0" cap="none" i="0" kern="0" kumimoji="0" lang="zh-CN" noProof="0" normalizeH="0" spc="0" strike="noStrike" sz="1600" u="none">
              <a:ln>
                <a:noFill/>
              </a:ln>
              <a:solidFill>
                <a:srgbClr val="FFFFFF"/>
              </a:solidFill>
              <a:effectLst/>
              <a:uLnTx/>
              <a:uFillTx/>
              <a:latin typeface="Arial"/>
              <a:ea typeface="微软雅黑"/>
              <a:sym typeface="Arial"/>
            </a:endParaRPr>
          </a:p>
        </p:txBody>
      </p:sp>
      <p:sp>
        <p:nvSpPr>
          <p:cNvPr id="39" name="TextBox 13"/>
          <p:cNvSpPr txBox="1"/>
          <p:nvPr/>
        </p:nvSpPr>
        <p:spPr bwMode="auto">
          <a:xfrm>
            <a:off x="6409123" y="1509451"/>
            <a:ext cx="1398225" cy="335280"/>
          </a:xfrm>
          <a:prstGeom prst="roundRect">
            <a:avLst/>
          </a:prstGeom>
          <a:noFill/>
          <a:scene3d>
            <a:camera prst="orthographicFront"/>
            <a:lightRig dir="t" rig="threePt"/>
          </a:scene3d>
        </p:spPr>
        <p:txBody>
          <a:bodyPr>
            <a:spAutoFit/>
          </a:bodyPr>
          <a:lstStyle/>
          <a:p>
            <a:pPr algn="ctr">
              <a:buClr>
                <a:srgbClr val="7F7F7F"/>
              </a:buClr>
              <a:defRPr/>
            </a:pPr>
            <a:r>
              <a:rPr altLang="en-US" lang="zh-CN" sz="1600">
                <a:solidFill>
                  <a:schemeClr val="bg2"/>
                </a:solidFill>
                <a:latin typeface="Arial"/>
                <a:ea typeface="微软雅黑"/>
                <a:sym typeface="Arial"/>
              </a:rPr>
              <a:t>添加标题</a:t>
            </a:r>
          </a:p>
        </p:txBody>
      </p:sp>
      <p:sp>
        <p:nvSpPr>
          <p:cNvPr id="40" name="矩形 39"/>
          <p:cNvSpPr/>
          <p:nvPr/>
        </p:nvSpPr>
        <p:spPr>
          <a:xfrm>
            <a:off x="5973744" y="2113106"/>
            <a:ext cx="2273300" cy="457200"/>
          </a:xfrm>
          <a:prstGeom prst="rect">
            <a:avLst/>
          </a:prstGeom>
        </p:spPr>
        <p:txBody>
          <a:bodyPr>
            <a:spAutoFit/>
          </a:bodyPr>
          <a:lstStyle/>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p:txBody>
      </p:sp>
      <p:sp>
        <p:nvSpPr>
          <p:cNvPr id="41" name="矩形 40"/>
          <p:cNvSpPr/>
          <p:nvPr/>
        </p:nvSpPr>
        <p:spPr>
          <a:xfrm>
            <a:off x="5973744" y="2678256"/>
            <a:ext cx="2273300" cy="457200"/>
          </a:xfrm>
          <a:prstGeom prst="rect">
            <a:avLst/>
          </a:prstGeom>
        </p:spPr>
        <p:txBody>
          <a:bodyPr>
            <a:spAutoFit/>
          </a:bodyPr>
          <a:lstStyle/>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a:p>
            <a:pPr algn="ctr" defTabSz="912813" eaLnBrk="0" hangingPunct="0" lvl="2" marL="0">
              <a:buClr>
                <a:srgbClr val="0070C0"/>
              </a:buClr>
              <a:buSzPct val="80000"/>
              <a:tabLst>
                <a:tab pos="136525"/>
              </a:tabLst>
              <a:defRPr/>
            </a:pPr>
            <a:r>
              <a:rPr altLang="en-US" lang="zh-CN" spc="50" sz="1200">
                <a:ln w="11430"/>
                <a:solidFill>
                  <a:schemeClr val="tx2"/>
                </a:solidFill>
                <a:latin typeface="Arial"/>
                <a:ea typeface="微软雅黑"/>
                <a:sym typeface="Arial"/>
              </a:rPr>
              <a:t>点击添加文本</a:t>
            </a:r>
          </a:p>
        </p:txBody>
      </p:sp>
      <p:sp>
        <p:nvSpPr>
          <p:cNvPr id="42" name="TextBox 16"/>
          <p:cNvSpPr txBox="1"/>
          <p:nvPr/>
        </p:nvSpPr>
        <p:spPr>
          <a:xfrm flipH="1">
            <a:off x="611560" y="3939902"/>
            <a:ext cx="7992887" cy="457200"/>
          </a:xfrm>
          <a:prstGeom prst="rect">
            <a:avLst/>
          </a:prstGeom>
          <a:noFill/>
        </p:spPr>
        <p:txBody>
          <a:bodyPr rtlCol="0" wrap="square">
            <a:spAutoFit/>
          </a:bodyPr>
          <a:lstStyle/>
          <a:p>
            <a:pPr algn="ctr">
              <a:defRPr/>
            </a:pPr>
            <a:r>
              <a:rPr altLang="en-US" lang="zh-CN" sz="1200">
                <a:solidFill>
                  <a:schemeClr val="tx2"/>
                </a:solidFill>
                <a:latin typeface="Arial"/>
                <a:ea typeface="微软雅黑"/>
                <a:sym typeface="Arial"/>
              </a:rPr>
              <a:t>单击此处添加段落文本单击字单击此处添加段落文本单击字单击此处添加段落文本单击字单击此处添加段落文本单击字单击此处添加段落文本单击此处添加段落文本单击此处添加段落文本单击此处添加段落文本单击此处添加段落文本</a:t>
            </a:r>
          </a:p>
        </p:txBody>
      </p:sp>
    </p:spTree>
    <p:extLst>
      <p:ext uri="{BB962C8B-B14F-4D97-AF65-F5344CB8AC3E}">
        <p14:creationId val="237251687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37"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1000" id="31"/>
                                        <p:tgtEl>
                                          <p:spTgt spid="31"/>
                                        </p:tgtEl>
                                      </p:cBhvr>
                                    </p:animEffect>
                                    <p:anim calcmode="lin" valueType="num">
                                      <p:cBhvr>
                                        <p:cTn dur="1000" fill="hold" id="32"/>
                                        <p:tgtEl>
                                          <p:spTgt spid="31"/>
                                        </p:tgtEl>
                                        <p:attrNameLst>
                                          <p:attrName>ppt_x</p:attrName>
                                        </p:attrNameLst>
                                      </p:cBhvr>
                                      <p:tavLst>
                                        <p:tav tm="0">
                                          <p:val>
                                            <p:strVal val="#ppt_x"/>
                                          </p:val>
                                        </p:tav>
                                        <p:tav tm="100000">
                                          <p:val>
                                            <p:strVal val="#ppt_x"/>
                                          </p:val>
                                        </p:tav>
                                      </p:tavLst>
                                    </p:anim>
                                    <p:anim calcmode="lin" valueType="num">
                                      <p:cBhvr>
                                        <p:cTn decel="100000" dur="900" fill="hold" id="33"/>
                                        <p:tgtEl>
                                          <p:spTgt spid="31"/>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12" presetSubtype="4">
                                  <p:stCondLst>
                                    <p:cond delay="0"/>
                                  </p:stCondLst>
                                  <p:childTnLst>
                                    <p:set>
                                      <p:cBhvr>
                                        <p:cTn dur="1" fill="hold" id="37">
                                          <p:stCondLst>
                                            <p:cond delay="0"/>
                                          </p:stCondLst>
                                        </p:cTn>
                                        <p:tgtEl>
                                          <p:spTgt spid="32"/>
                                        </p:tgtEl>
                                        <p:attrNameLst>
                                          <p:attrName>style.visibility</p:attrName>
                                        </p:attrNameLst>
                                      </p:cBhvr>
                                      <p:to>
                                        <p:strVal val="visible"/>
                                      </p:to>
                                    </p:set>
                                    <p:animEffect filter="slide(fromBottom)" transition="in">
                                      <p:cBhvr>
                                        <p:cTn dur="500" id="38"/>
                                        <p:tgtEl>
                                          <p:spTgt spid="32"/>
                                        </p:tgtEl>
                                      </p:cBhvr>
                                    </p:animEffect>
                                  </p:childTnLst>
                                </p:cTn>
                              </p:par>
                            </p:childTnLst>
                          </p:cTn>
                        </p:par>
                        <p:par>
                          <p:cTn fill="hold" id="39" nodeType="afterGroup">
                            <p:stCondLst>
                              <p:cond delay="4000"/>
                            </p:stCondLst>
                            <p:childTnLst>
                              <p:par>
                                <p:cTn fill="hold" grpId="0" id="40" nodeType="afterEffect" presetClass="entr" presetID="12" presetSubtype="1">
                                  <p:stCondLst>
                                    <p:cond delay="0"/>
                                  </p:stCondLst>
                                  <p:childTnLst>
                                    <p:set>
                                      <p:cBhvr>
                                        <p:cTn dur="1" fill="hold" id="41">
                                          <p:stCondLst>
                                            <p:cond delay="0"/>
                                          </p:stCondLst>
                                        </p:cTn>
                                        <p:tgtEl>
                                          <p:spTgt spid="27"/>
                                        </p:tgtEl>
                                        <p:attrNameLst>
                                          <p:attrName>style.visibility</p:attrName>
                                        </p:attrNameLst>
                                      </p:cBhvr>
                                      <p:to>
                                        <p:strVal val="visible"/>
                                      </p:to>
                                    </p:set>
                                    <p:animEffect filter="slide(fromTop)" transition="in">
                                      <p:cBhvr>
                                        <p:cTn dur="500" id="42"/>
                                        <p:tgtEl>
                                          <p:spTgt spid="27"/>
                                        </p:tgtEl>
                                      </p:cBhvr>
                                    </p:animEffect>
                                  </p:childTnLst>
                                </p:cTn>
                              </p:par>
                            </p:childTnLst>
                          </p:cTn>
                        </p:par>
                        <p:par>
                          <p:cTn fill="hold" id="43" nodeType="afterGroup">
                            <p:stCondLst>
                              <p:cond delay="4500"/>
                            </p:stCondLst>
                            <p:childTnLst>
                              <p:par>
                                <p:cTn fill="hold" grpId="0" id="44" nodeType="afterEffect" presetClass="entr" presetID="12" presetSubtype="4">
                                  <p:stCondLst>
                                    <p:cond delay="0"/>
                                  </p:stCondLst>
                                  <p:childTnLst>
                                    <p:set>
                                      <p:cBhvr>
                                        <p:cTn dur="1" fill="hold" id="45">
                                          <p:stCondLst>
                                            <p:cond delay="0"/>
                                          </p:stCondLst>
                                        </p:cTn>
                                        <p:tgtEl>
                                          <p:spTgt spid="33"/>
                                        </p:tgtEl>
                                        <p:attrNameLst>
                                          <p:attrName>style.visibility</p:attrName>
                                        </p:attrNameLst>
                                      </p:cBhvr>
                                      <p:to>
                                        <p:strVal val="visible"/>
                                      </p:to>
                                    </p:set>
                                    <p:animEffect filter="slide(fromBottom)" transition="in">
                                      <p:cBhvr>
                                        <p:cTn dur="500" id="46"/>
                                        <p:tgtEl>
                                          <p:spTgt spid="33"/>
                                        </p:tgtEl>
                                      </p:cBhvr>
                                    </p:animEffect>
                                  </p:childTnLst>
                                </p:cTn>
                              </p:par>
                            </p:childTnLst>
                          </p:cTn>
                        </p:par>
                        <p:par>
                          <p:cTn fill="hold" id="47" nodeType="afterGroup">
                            <p:stCondLst>
                              <p:cond delay="5000"/>
                            </p:stCondLst>
                            <p:childTnLst>
                              <p:par>
                                <p:cTn fill="hold" grpId="0" id="48" nodeType="afterEffect" presetClass="entr" presetID="12" presetSubtype="4">
                                  <p:stCondLst>
                                    <p:cond delay="0"/>
                                  </p:stCondLst>
                                  <p:childTnLst>
                                    <p:set>
                                      <p:cBhvr>
                                        <p:cTn dur="1" fill="hold" id="49">
                                          <p:stCondLst>
                                            <p:cond delay="0"/>
                                          </p:stCondLst>
                                        </p:cTn>
                                        <p:tgtEl>
                                          <p:spTgt spid="34"/>
                                        </p:tgtEl>
                                        <p:attrNameLst>
                                          <p:attrName>style.visibility</p:attrName>
                                        </p:attrNameLst>
                                      </p:cBhvr>
                                      <p:to>
                                        <p:strVal val="visible"/>
                                      </p:to>
                                    </p:set>
                                    <p:animEffect filter="slide(fromBottom)" transition="in">
                                      <p:cBhvr>
                                        <p:cTn dur="500" id="50"/>
                                        <p:tgtEl>
                                          <p:spTgt spid="34"/>
                                        </p:tgtEl>
                                      </p:cBhvr>
                                    </p:animEffect>
                                  </p:childTnLst>
                                </p:cTn>
                              </p:par>
                            </p:childTnLst>
                          </p:cTn>
                        </p:par>
                        <p:par>
                          <p:cTn fill="hold" id="51" nodeType="afterGroup">
                            <p:stCondLst>
                              <p:cond delay="5500"/>
                            </p:stCondLst>
                            <p:childTnLst>
                              <p:par>
                                <p:cTn fill="hold" grpId="0" id="52" nodeType="afterEffect" presetClass="entr" presetID="37"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1000" id="54"/>
                                        <p:tgtEl>
                                          <p:spTgt spid="29"/>
                                        </p:tgtEl>
                                      </p:cBhvr>
                                    </p:animEffect>
                                    <p:anim calcmode="lin" valueType="num">
                                      <p:cBhvr>
                                        <p:cTn dur="1000" fill="hold" id="55"/>
                                        <p:tgtEl>
                                          <p:spTgt spid="29"/>
                                        </p:tgtEl>
                                        <p:attrNameLst>
                                          <p:attrName>ppt_x</p:attrName>
                                        </p:attrNameLst>
                                      </p:cBhvr>
                                      <p:tavLst>
                                        <p:tav tm="0">
                                          <p:val>
                                            <p:strVal val="#ppt_x"/>
                                          </p:val>
                                        </p:tav>
                                        <p:tav tm="100000">
                                          <p:val>
                                            <p:strVal val="#ppt_x"/>
                                          </p:val>
                                        </p:tav>
                                      </p:tavLst>
                                    </p:anim>
                                    <p:anim calcmode="lin" valueType="num">
                                      <p:cBhvr>
                                        <p:cTn decel="100000" dur="900" fill="hold" id="56"/>
                                        <p:tgtEl>
                                          <p:spTgt spid="29"/>
                                        </p:tgtEl>
                                        <p:attrNameLst>
                                          <p:attrName>ppt_y</p:attrName>
                                        </p:attrNameLst>
                                      </p:cBhvr>
                                      <p:tavLst>
                                        <p:tav tm="0">
                                          <p:val>
                                            <p:strVal val="#ppt_y+1"/>
                                          </p:val>
                                        </p:tav>
                                        <p:tav tm="100000">
                                          <p:val>
                                            <p:strVal val="#ppt_y-.03"/>
                                          </p:val>
                                        </p:tav>
                                      </p:tavLst>
                                    </p:anim>
                                    <p:anim calcmode="lin" valueType="num">
                                      <p:cBhvr>
                                        <p:cTn accel="100000" dur="100" fill="hold" id="57">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fill="hold" id="58" nodeType="afterGroup">
                            <p:stCondLst>
                              <p:cond delay="6500"/>
                            </p:stCondLst>
                            <p:childTnLst>
                              <p:par>
                                <p:cTn fill="hold" grpId="0" id="59" nodeType="afterEffect" presetClass="entr" presetID="12" presetSubtype="4">
                                  <p:stCondLst>
                                    <p:cond delay="0"/>
                                  </p:stCondLst>
                                  <p:childTnLst>
                                    <p:set>
                                      <p:cBhvr>
                                        <p:cTn dur="1" fill="hold" id="60">
                                          <p:stCondLst>
                                            <p:cond delay="0"/>
                                          </p:stCondLst>
                                        </p:cTn>
                                        <p:tgtEl>
                                          <p:spTgt spid="30"/>
                                        </p:tgtEl>
                                        <p:attrNameLst>
                                          <p:attrName>style.visibility</p:attrName>
                                        </p:attrNameLst>
                                      </p:cBhvr>
                                      <p:to>
                                        <p:strVal val="visible"/>
                                      </p:to>
                                    </p:set>
                                    <p:animEffect filter="slide(fromBottom)" transition="in">
                                      <p:cBhvr>
                                        <p:cTn dur="500" id="61"/>
                                        <p:tgtEl>
                                          <p:spTgt spid="30"/>
                                        </p:tgtEl>
                                      </p:cBhvr>
                                    </p:animEffect>
                                  </p:childTnLst>
                                </p:cTn>
                              </p:par>
                            </p:childTnLst>
                          </p:cTn>
                        </p:par>
                        <p:par>
                          <p:cTn fill="hold" id="62" nodeType="afterGroup">
                            <p:stCondLst>
                              <p:cond delay="7000"/>
                            </p:stCondLst>
                            <p:childTnLst>
                              <p:par>
                                <p:cTn fill="hold" grpId="0" id="63" nodeType="afterEffect" presetClass="entr" presetID="12" presetSubtype="1">
                                  <p:stCondLst>
                                    <p:cond delay="0"/>
                                  </p:stCondLst>
                                  <p:childTnLst>
                                    <p:set>
                                      <p:cBhvr>
                                        <p:cTn dur="1" fill="hold" id="64">
                                          <p:stCondLst>
                                            <p:cond delay="0"/>
                                          </p:stCondLst>
                                        </p:cTn>
                                        <p:tgtEl>
                                          <p:spTgt spid="28"/>
                                        </p:tgtEl>
                                        <p:attrNameLst>
                                          <p:attrName>style.visibility</p:attrName>
                                        </p:attrNameLst>
                                      </p:cBhvr>
                                      <p:to>
                                        <p:strVal val="visible"/>
                                      </p:to>
                                    </p:set>
                                    <p:animEffect filter="slide(fromTop)" transition="in">
                                      <p:cBhvr>
                                        <p:cTn dur="500" id="65"/>
                                        <p:tgtEl>
                                          <p:spTgt spid="28"/>
                                        </p:tgtEl>
                                      </p:cBhvr>
                                    </p:animEffect>
                                  </p:childTnLst>
                                </p:cTn>
                              </p:par>
                            </p:childTnLst>
                          </p:cTn>
                        </p:par>
                        <p:par>
                          <p:cTn fill="hold" id="66" nodeType="afterGroup">
                            <p:stCondLst>
                              <p:cond delay="7500"/>
                            </p:stCondLst>
                            <p:childTnLst>
                              <p:par>
                                <p:cTn fill="hold" grpId="0" id="67" nodeType="afterEffect" presetClass="entr" presetID="12" presetSubtype="4">
                                  <p:stCondLst>
                                    <p:cond delay="0"/>
                                  </p:stCondLst>
                                  <p:childTnLst>
                                    <p:set>
                                      <p:cBhvr>
                                        <p:cTn dur="1" fill="hold" id="68">
                                          <p:stCondLst>
                                            <p:cond delay="0"/>
                                          </p:stCondLst>
                                        </p:cTn>
                                        <p:tgtEl>
                                          <p:spTgt spid="35"/>
                                        </p:tgtEl>
                                        <p:attrNameLst>
                                          <p:attrName>style.visibility</p:attrName>
                                        </p:attrNameLst>
                                      </p:cBhvr>
                                      <p:to>
                                        <p:strVal val="visible"/>
                                      </p:to>
                                    </p:set>
                                    <p:animEffect filter="slide(fromBottom)" transition="in">
                                      <p:cBhvr>
                                        <p:cTn dur="500" id="69"/>
                                        <p:tgtEl>
                                          <p:spTgt spid="35"/>
                                        </p:tgtEl>
                                      </p:cBhvr>
                                    </p:animEffect>
                                  </p:childTnLst>
                                </p:cTn>
                              </p:par>
                            </p:childTnLst>
                          </p:cTn>
                        </p:par>
                        <p:par>
                          <p:cTn fill="hold" id="70" nodeType="afterGroup">
                            <p:stCondLst>
                              <p:cond delay="8000"/>
                            </p:stCondLst>
                            <p:childTnLst>
                              <p:par>
                                <p:cTn fill="hold" grpId="0" id="71" nodeType="afterEffect" presetClass="entr" presetID="12" presetSubtype="4">
                                  <p:stCondLst>
                                    <p:cond delay="0"/>
                                  </p:stCondLst>
                                  <p:childTnLst>
                                    <p:set>
                                      <p:cBhvr>
                                        <p:cTn dur="1" fill="hold" id="72">
                                          <p:stCondLst>
                                            <p:cond delay="0"/>
                                          </p:stCondLst>
                                        </p:cTn>
                                        <p:tgtEl>
                                          <p:spTgt spid="36"/>
                                        </p:tgtEl>
                                        <p:attrNameLst>
                                          <p:attrName>style.visibility</p:attrName>
                                        </p:attrNameLst>
                                      </p:cBhvr>
                                      <p:to>
                                        <p:strVal val="visible"/>
                                      </p:to>
                                    </p:set>
                                    <p:animEffect filter="slide(fromBottom)" transition="in">
                                      <p:cBhvr>
                                        <p:cTn dur="500" id="73"/>
                                        <p:tgtEl>
                                          <p:spTgt spid="36"/>
                                        </p:tgtEl>
                                      </p:cBhvr>
                                    </p:animEffect>
                                  </p:childTnLst>
                                </p:cTn>
                              </p:par>
                            </p:childTnLst>
                          </p:cTn>
                        </p:par>
                        <p:par>
                          <p:cTn fill="hold" id="74" nodeType="afterGroup">
                            <p:stCondLst>
                              <p:cond delay="8500"/>
                            </p:stCondLst>
                            <p:childTnLst>
                              <p:par>
                                <p:cTn fill="hold" grpId="0" id="75" nodeType="afterEffect" presetClass="entr" presetID="37" presetSubtype="0">
                                  <p:stCondLst>
                                    <p:cond delay="0"/>
                                  </p:stCondLst>
                                  <p:childTnLst>
                                    <p:set>
                                      <p:cBhvr>
                                        <p:cTn dur="1" fill="hold" id="76">
                                          <p:stCondLst>
                                            <p:cond delay="0"/>
                                          </p:stCondLst>
                                        </p:cTn>
                                        <p:tgtEl>
                                          <p:spTgt spid="38"/>
                                        </p:tgtEl>
                                        <p:attrNameLst>
                                          <p:attrName>style.visibility</p:attrName>
                                        </p:attrNameLst>
                                      </p:cBhvr>
                                      <p:to>
                                        <p:strVal val="visible"/>
                                      </p:to>
                                    </p:set>
                                    <p:animEffect filter="fade" transition="in">
                                      <p:cBhvr>
                                        <p:cTn dur="1000" id="77"/>
                                        <p:tgtEl>
                                          <p:spTgt spid="38"/>
                                        </p:tgtEl>
                                      </p:cBhvr>
                                    </p:animEffect>
                                    <p:anim calcmode="lin" valueType="num">
                                      <p:cBhvr>
                                        <p:cTn dur="1000" fill="hold" id="78"/>
                                        <p:tgtEl>
                                          <p:spTgt spid="38"/>
                                        </p:tgtEl>
                                        <p:attrNameLst>
                                          <p:attrName>ppt_x</p:attrName>
                                        </p:attrNameLst>
                                      </p:cBhvr>
                                      <p:tavLst>
                                        <p:tav tm="0">
                                          <p:val>
                                            <p:strVal val="#ppt_x"/>
                                          </p:val>
                                        </p:tav>
                                        <p:tav tm="100000">
                                          <p:val>
                                            <p:strVal val="#ppt_x"/>
                                          </p:val>
                                        </p:tav>
                                      </p:tavLst>
                                    </p:anim>
                                    <p:anim calcmode="lin" valueType="num">
                                      <p:cBhvr>
                                        <p:cTn decel="100000" dur="900" fill="hold" id="79"/>
                                        <p:tgtEl>
                                          <p:spTgt spid="38"/>
                                        </p:tgtEl>
                                        <p:attrNameLst>
                                          <p:attrName>ppt_y</p:attrName>
                                        </p:attrNameLst>
                                      </p:cBhvr>
                                      <p:tavLst>
                                        <p:tav tm="0">
                                          <p:val>
                                            <p:strVal val="#ppt_y+1"/>
                                          </p:val>
                                        </p:tav>
                                        <p:tav tm="100000">
                                          <p:val>
                                            <p:strVal val="#ppt_y-.03"/>
                                          </p:val>
                                        </p:tav>
                                      </p:tavLst>
                                    </p:anim>
                                    <p:anim calcmode="lin" valueType="num">
                                      <p:cBhvr>
                                        <p:cTn accel="100000" dur="100" fill="hold" id="80">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fill="hold" id="81" nodeType="afterGroup">
                            <p:stCondLst>
                              <p:cond delay="9500"/>
                            </p:stCondLst>
                            <p:childTnLst>
                              <p:par>
                                <p:cTn fill="hold" grpId="0" id="82" nodeType="afterEffect" presetClass="entr" presetID="12" presetSubtype="4">
                                  <p:stCondLst>
                                    <p:cond delay="0"/>
                                  </p:stCondLst>
                                  <p:childTnLst>
                                    <p:set>
                                      <p:cBhvr>
                                        <p:cTn dur="1" fill="hold" id="83">
                                          <p:stCondLst>
                                            <p:cond delay="0"/>
                                          </p:stCondLst>
                                        </p:cTn>
                                        <p:tgtEl>
                                          <p:spTgt spid="39"/>
                                        </p:tgtEl>
                                        <p:attrNameLst>
                                          <p:attrName>style.visibility</p:attrName>
                                        </p:attrNameLst>
                                      </p:cBhvr>
                                      <p:to>
                                        <p:strVal val="visible"/>
                                      </p:to>
                                    </p:set>
                                    <p:animEffect filter="slide(fromBottom)" transition="in">
                                      <p:cBhvr>
                                        <p:cTn dur="500" id="84"/>
                                        <p:tgtEl>
                                          <p:spTgt spid="39"/>
                                        </p:tgtEl>
                                      </p:cBhvr>
                                    </p:animEffect>
                                  </p:childTnLst>
                                </p:cTn>
                              </p:par>
                            </p:childTnLst>
                          </p:cTn>
                        </p:par>
                        <p:par>
                          <p:cTn fill="hold" id="85" nodeType="afterGroup">
                            <p:stCondLst>
                              <p:cond delay="10000"/>
                            </p:stCondLst>
                            <p:childTnLst>
                              <p:par>
                                <p:cTn fill="hold" grpId="0" id="86" nodeType="afterEffect" presetClass="entr" presetID="12" presetSubtype="1">
                                  <p:stCondLst>
                                    <p:cond delay="0"/>
                                  </p:stCondLst>
                                  <p:childTnLst>
                                    <p:set>
                                      <p:cBhvr>
                                        <p:cTn dur="1" fill="hold" id="87">
                                          <p:stCondLst>
                                            <p:cond delay="0"/>
                                          </p:stCondLst>
                                        </p:cTn>
                                        <p:tgtEl>
                                          <p:spTgt spid="37"/>
                                        </p:tgtEl>
                                        <p:attrNameLst>
                                          <p:attrName>style.visibility</p:attrName>
                                        </p:attrNameLst>
                                      </p:cBhvr>
                                      <p:to>
                                        <p:strVal val="visible"/>
                                      </p:to>
                                    </p:set>
                                    <p:animEffect filter="slide(fromTop)" transition="in">
                                      <p:cBhvr>
                                        <p:cTn dur="500" id="88"/>
                                        <p:tgtEl>
                                          <p:spTgt spid="37"/>
                                        </p:tgtEl>
                                      </p:cBhvr>
                                    </p:animEffect>
                                  </p:childTnLst>
                                </p:cTn>
                              </p:par>
                            </p:childTnLst>
                          </p:cTn>
                        </p:par>
                        <p:par>
                          <p:cTn fill="hold" id="89" nodeType="afterGroup">
                            <p:stCondLst>
                              <p:cond delay="10500"/>
                            </p:stCondLst>
                            <p:childTnLst>
                              <p:par>
                                <p:cTn fill="hold" grpId="0" id="90" nodeType="afterEffect" presetClass="entr" presetID="12" presetSubtype="4">
                                  <p:stCondLst>
                                    <p:cond delay="0"/>
                                  </p:stCondLst>
                                  <p:childTnLst>
                                    <p:set>
                                      <p:cBhvr>
                                        <p:cTn dur="1" fill="hold" id="91">
                                          <p:stCondLst>
                                            <p:cond delay="0"/>
                                          </p:stCondLst>
                                        </p:cTn>
                                        <p:tgtEl>
                                          <p:spTgt spid="40"/>
                                        </p:tgtEl>
                                        <p:attrNameLst>
                                          <p:attrName>style.visibility</p:attrName>
                                        </p:attrNameLst>
                                      </p:cBhvr>
                                      <p:to>
                                        <p:strVal val="visible"/>
                                      </p:to>
                                    </p:set>
                                    <p:animEffect filter="slide(fromBottom)" transition="in">
                                      <p:cBhvr>
                                        <p:cTn dur="500" id="92"/>
                                        <p:tgtEl>
                                          <p:spTgt spid="40"/>
                                        </p:tgtEl>
                                      </p:cBhvr>
                                    </p:animEffect>
                                  </p:childTnLst>
                                </p:cTn>
                              </p:par>
                            </p:childTnLst>
                          </p:cTn>
                        </p:par>
                        <p:par>
                          <p:cTn fill="hold" id="93" nodeType="afterGroup">
                            <p:stCondLst>
                              <p:cond delay="11000"/>
                            </p:stCondLst>
                            <p:childTnLst>
                              <p:par>
                                <p:cTn fill="hold" grpId="0" id="94" nodeType="afterEffect" presetClass="entr" presetID="12" presetSubtype="4">
                                  <p:stCondLst>
                                    <p:cond delay="0"/>
                                  </p:stCondLst>
                                  <p:childTnLst>
                                    <p:set>
                                      <p:cBhvr>
                                        <p:cTn dur="1" fill="hold" id="95">
                                          <p:stCondLst>
                                            <p:cond delay="0"/>
                                          </p:stCondLst>
                                        </p:cTn>
                                        <p:tgtEl>
                                          <p:spTgt spid="41"/>
                                        </p:tgtEl>
                                        <p:attrNameLst>
                                          <p:attrName>style.visibility</p:attrName>
                                        </p:attrNameLst>
                                      </p:cBhvr>
                                      <p:to>
                                        <p:strVal val="visible"/>
                                      </p:to>
                                    </p:set>
                                    <p:animEffect filter="slide(fromBottom)" transition="in">
                                      <p:cBhvr>
                                        <p:cTn dur="500" id="96"/>
                                        <p:tgtEl>
                                          <p:spTgt spid="41"/>
                                        </p:tgtEl>
                                      </p:cBhvr>
                                    </p:animEffect>
                                  </p:childTnLst>
                                </p:cTn>
                              </p:par>
                            </p:childTnLst>
                          </p:cTn>
                        </p:par>
                        <p:par>
                          <p:cTn fill="hold" id="97" nodeType="afterGroup">
                            <p:stCondLst>
                              <p:cond delay="11500"/>
                            </p:stCondLst>
                            <p:childTnLst>
                              <p:par>
                                <p:cTn fill="hold" grpId="0" id="98" nodeType="afterEffect" presetClass="entr" presetID="42" presetSubtype="0">
                                  <p:stCondLst>
                                    <p:cond delay="0"/>
                                  </p:stCondLst>
                                  <p:childTnLst>
                                    <p:set>
                                      <p:cBhvr>
                                        <p:cTn dur="1" fill="hold" id="99">
                                          <p:stCondLst>
                                            <p:cond delay="0"/>
                                          </p:stCondLst>
                                        </p:cTn>
                                        <p:tgtEl>
                                          <p:spTgt spid="42"/>
                                        </p:tgtEl>
                                        <p:attrNameLst>
                                          <p:attrName>style.visibility</p:attrName>
                                        </p:attrNameLst>
                                      </p:cBhvr>
                                      <p:to>
                                        <p:strVal val="visible"/>
                                      </p:to>
                                    </p:set>
                                    <p:animEffect filter="fade" transition="in">
                                      <p:cBhvr>
                                        <p:cTn dur="1000" id="100"/>
                                        <p:tgtEl>
                                          <p:spTgt spid="42"/>
                                        </p:tgtEl>
                                      </p:cBhvr>
                                    </p:animEffect>
                                    <p:anim calcmode="lin" valueType="num">
                                      <p:cBhvr>
                                        <p:cTn dur="1000" fill="hold" id="101"/>
                                        <p:tgtEl>
                                          <p:spTgt spid="42"/>
                                        </p:tgtEl>
                                        <p:attrNameLst>
                                          <p:attrName>ppt_x</p:attrName>
                                        </p:attrNameLst>
                                      </p:cBhvr>
                                      <p:tavLst>
                                        <p:tav tm="0">
                                          <p:val>
                                            <p:strVal val="#ppt_x"/>
                                          </p:val>
                                        </p:tav>
                                        <p:tav tm="100000">
                                          <p:val>
                                            <p:strVal val="#ppt_x"/>
                                          </p:val>
                                        </p:tav>
                                      </p:tavLst>
                                    </p:anim>
                                    <p:anim calcmode="lin" valueType="num">
                                      <p:cBhvr>
                                        <p:cTn dur="1000" fill="hold" id="102"/>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3508747"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latin typeface="Arial"/>
              <a:ea typeface="微软雅黑"/>
              <a:sym typeface="Arial"/>
            </a:endParaRPr>
          </a:p>
        </p:txBody>
      </p:sp>
      <p:sp>
        <p:nvSpPr>
          <p:cNvPr id="38" name="矩形 37"/>
          <p:cNvSpPr/>
          <p:nvPr/>
        </p:nvSpPr>
        <p:spPr>
          <a:xfrm>
            <a:off x="6137039"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latin typeface="Arial"/>
              <a:ea typeface="微软雅黑"/>
              <a:sym typeface="Arial"/>
            </a:endParaRPr>
          </a:p>
        </p:txBody>
      </p:sp>
      <p:sp>
        <p:nvSpPr>
          <p:cNvPr id="5" name="矩形 4"/>
          <p:cNvSpPr/>
          <p:nvPr/>
        </p:nvSpPr>
        <p:spPr>
          <a:xfrm>
            <a:off x="878789" y="1707654"/>
            <a:ext cx="223224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转正条件</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POSITIVE CONDITIONS</a:t>
            </a:r>
          </a:p>
        </p:txBody>
      </p:sp>
      <p:sp>
        <p:nvSpPr>
          <p:cNvPr id="2" name="矩形 1"/>
          <p:cNvSpPr/>
          <p:nvPr/>
        </p:nvSpPr>
        <p:spPr>
          <a:xfrm>
            <a:off x="1217673" y="1739012"/>
            <a:ext cx="1554480" cy="365760"/>
          </a:xfrm>
          <a:prstGeom prst="rect">
            <a:avLst/>
          </a:prstGeom>
        </p:spPr>
        <p:txBody>
          <a:bodyPr wrap="none">
            <a:spAutoFit/>
          </a:bodyPr>
          <a:lstStyle/>
          <a:p>
            <a:pPr algn="ctr"/>
            <a:r>
              <a:rPr altLang="en-US" b="1" lang="zh-CN">
                <a:solidFill>
                  <a:schemeClr val="bg2"/>
                </a:solidFill>
                <a:latin typeface="Arial"/>
                <a:ea typeface="微软雅黑"/>
                <a:sym typeface="Arial"/>
              </a:rPr>
              <a:t>提交转正申请</a:t>
            </a:r>
          </a:p>
        </p:txBody>
      </p:sp>
      <p:sp>
        <p:nvSpPr>
          <p:cNvPr id="3" name="矩形 2"/>
          <p:cNvSpPr/>
          <p:nvPr/>
        </p:nvSpPr>
        <p:spPr>
          <a:xfrm>
            <a:off x="4076230" y="1739012"/>
            <a:ext cx="1097280" cy="365760"/>
          </a:xfrm>
          <a:prstGeom prst="rect">
            <a:avLst/>
          </a:prstGeom>
        </p:spPr>
        <p:txBody>
          <a:bodyPr wrap="none">
            <a:spAutoFit/>
          </a:bodyPr>
          <a:lstStyle/>
          <a:p>
            <a:pPr algn="ctr"/>
            <a:r>
              <a:rPr altLang="en-US" b="1" lang="zh-CN">
                <a:solidFill>
                  <a:schemeClr val="bg2"/>
                </a:solidFill>
                <a:latin typeface="Arial"/>
                <a:ea typeface="微软雅黑"/>
                <a:sym typeface="Arial"/>
              </a:rPr>
              <a:t>转正测评</a:t>
            </a:r>
          </a:p>
        </p:txBody>
      </p:sp>
      <p:sp>
        <p:nvSpPr>
          <p:cNvPr id="4" name="矩形 3"/>
          <p:cNvSpPr/>
          <p:nvPr/>
        </p:nvSpPr>
        <p:spPr>
          <a:xfrm>
            <a:off x="6704523" y="1739012"/>
            <a:ext cx="1097280" cy="365760"/>
          </a:xfrm>
          <a:prstGeom prst="rect">
            <a:avLst/>
          </a:prstGeom>
        </p:spPr>
        <p:txBody>
          <a:bodyPr wrap="none">
            <a:spAutoFit/>
          </a:bodyPr>
          <a:lstStyle/>
          <a:p>
            <a:pPr algn="ctr"/>
            <a:r>
              <a:rPr altLang="en-US" b="1" lang="zh-CN">
                <a:solidFill>
                  <a:schemeClr val="bg2"/>
                </a:solidFill>
                <a:latin typeface="Arial"/>
                <a:ea typeface="微软雅黑"/>
                <a:sym typeface="Arial"/>
              </a:rPr>
              <a:t>转正待遇</a:t>
            </a:r>
          </a:p>
        </p:txBody>
      </p:sp>
      <p:sp>
        <p:nvSpPr>
          <p:cNvPr id="6" name="矩形 5"/>
          <p:cNvSpPr/>
          <p:nvPr/>
        </p:nvSpPr>
        <p:spPr>
          <a:xfrm>
            <a:off x="787644" y="2283718"/>
            <a:ext cx="2414538" cy="1798320"/>
          </a:xfrm>
          <a:prstGeom prst="rect">
            <a:avLst/>
          </a:prstGeom>
        </p:spPr>
        <p:txBody>
          <a:bodyPr wrap="square">
            <a:spAutoFit/>
          </a:bodyPr>
          <a:lstStyle/>
          <a:p>
            <a:pPr algn="just"/>
            <a:r>
              <a:rPr altLang="en-US" lang="zh-CN" sz="1400">
                <a:solidFill>
                  <a:schemeClr val="tx2"/>
                </a:solidFill>
                <a:latin typeface="Arial"/>
                <a:ea typeface="微软雅黑"/>
                <a:sym typeface="Arial"/>
              </a:rPr>
              <a:t>员工职后有一定时间的试用期，一般为1—3个月，试用期结束前10天，员工提出转正申请，经公司考核合格后，方可转正。</a:t>
            </a:r>
          </a:p>
          <a:p>
            <a:pPr algn="just"/>
            <a:r>
              <a:rPr altLang="en-US" lang="zh-CN" sz="1400">
                <a:solidFill>
                  <a:schemeClr val="tx2"/>
                </a:solidFill>
                <a:latin typeface="Arial"/>
                <a:ea typeface="微软雅黑"/>
                <a:sym typeface="Arial"/>
              </a:rPr>
              <a:t>员工可申请提前转正，经过人力资源部测评，得分少于95分的，不予以转正。</a:t>
            </a:r>
          </a:p>
        </p:txBody>
      </p:sp>
      <p:sp>
        <p:nvSpPr>
          <p:cNvPr id="41" name="矩形 40"/>
          <p:cNvSpPr/>
          <p:nvPr/>
        </p:nvSpPr>
        <p:spPr>
          <a:xfrm>
            <a:off x="3417602" y="2283718"/>
            <a:ext cx="2414538" cy="1798320"/>
          </a:xfrm>
          <a:prstGeom prst="rect">
            <a:avLst/>
          </a:prstGeom>
        </p:spPr>
        <p:txBody>
          <a:bodyPr wrap="square">
            <a:spAutoFit/>
          </a:bodyPr>
          <a:lstStyle/>
          <a:p>
            <a:pPr algn="just"/>
            <a:r>
              <a:rPr altLang="en-US" lang="zh-CN" sz="1400">
                <a:solidFill>
                  <a:schemeClr val="tx2"/>
                </a:solidFill>
                <a:latin typeface="Arial"/>
                <a:ea typeface="微软雅黑"/>
                <a:sym typeface="Arial"/>
              </a:rPr>
              <a:t>试用期结束申请转正者，人力资源部对其进行360度测评，得分低于80分者不予以转正，人力资源部将对其做相应调整，延长试用期、调岗或劝退处理。得分80分以上者予以转正，并缴纳社会保险。</a:t>
            </a:r>
          </a:p>
        </p:txBody>
      </p:sp>
      <p:sp>
        <p:nvSpPr>
          <p:cNvPr id="42" name="矩形 41"/>
          <p:cNvSpPr/>
          <p:nvPr/>
        </p:nvSpPr>
        <p:spPr>
          <a:xfrm>
            <a:off x="6045894" y="2283718"/>
            <a:ext cx="2414538" cy="944880"/>
          </a:xfrm>
          <a:prstGeom prst="rect">
            <a:avLst/>
          </a:prstGeom>
        </p:spPr>
        <p:txBody>
          <a:bodyPr wrap="square">
            <a:spAutoFit/>
          </a:bodyPr>
          <a:lstStyle/>
          <a:p>
            <a:pPr algn="just"/>
            <a:r>
              <a:rPr altLang="en-US" lang="zh-CN" sz="1400">
                <a:solidFill>
                  <a:schemeClr val="tx2"/>
                </a:solidFill>
                <a:latin typeface="Arial"/>
                <a:ea typeface="微软雅黑"/>
                <a:sym typeface="Arial"/>
              </a:rPr>
              <a:t>转正后员工享受各项正式员工待遇并根据公司规定进行相应考核作为工资发放及晋升依据。</a:t>
            </a:r>
          </a:p>
        </p:txBody>
      </p:sp>
    </p:spTree>
    <p:extLst>
      <p:ext uri="{BB962C8B-B14F-4D97-AF65-F5344CB8AC3E}">
        <p14:creationId val="196824754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4" presetSubtype="10">
                                  <p:stCondLst>
                                    <p:cond delay="0"/>
                                  </p:stCondLst>
                                  <p:childTnLst>
                                    <p:set>
                                      <p:cBhvr>
                                        <p:cTn dur="1" fill="hold" id="30">
                                          <p:stCondLst>
                                            <p:cond delay="0"/>
                                          </p:stCondLst>
                                        </p:cTn>
                                        <p:tgtEl>
                                          <p:spTgt spid="5"/>
                                        </p:tgtEl>
                                        <p:attrNameLst>
                                          <p:attrName>style.visibility</p:attrName>
                                        </p:attrNameLst>
                                      </p:cBhvr>
                                      <p:to>
                                        <p:strVal val="visible"/>
                                      </p:to>
                                    </p:set>
                                    <p:animEffect filter="randombar(horizontal)" transition="in">
                                      <p:cBhvr>
                                        <p:cTn dur="500" id="31"/>
                                        <p:tgtEl>
                                          <p:spTgt spid="5"/>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iterate type="lt">
                                    <p:tmPct val="10000"/>
                                  </p:iterate>
                                  <p:childTnLst>
                                    <p:set>
                                      <p:cBhvr>
                                        <p:cTn dur="1" fill="hold" id="34">
                                          <p:stCondLst>
                                            <p:cond delay="0"/>
                                          </p:stCondLst>
                                        </p:cTn>
                                        <p:tgtEl>
                                          <p:spTgt spid="2"/>
                                        </p:tgtEl>
                                        <p:attrNameLst>
                                          <p:attrName>style.visibility</p:attrName>
                                        </p:attrNameLst>
                                      </p:cBhvr>
                                      <p:to>
                                        <p:strVal val="visible"/>
                                      </p:to>
                                    </p:set>
                                    <p:anim calcmode="lin" valueType="num">
                                      <p:cBhvr>
                                        <p:cTn dur="500" fill="hold" id="35"/>
                                        <p:tgtEl>
                                          <p:spTgt spid="2"/>
                                        </p:tgtEl>
                                        <p:attrNameLst>
                                          <p:attrName>ppt_w</p:attrName>
                                        </p:attrNameLst>
                                      </p:cBhvr>
                                      <p:tavLst>
                                        <p:tav tm="0">
                                          <p:val>
                                            <p:fltVal val="0"/>
                                          </p:val>
                                        </p:tav>
                                        <p:tav tm="100000">
                                          <p:val>
                                            <p:strVal val="#ppt_w"/>
                                          </p:val>
                                        </p:tav>
                                      </p:tavLst>
                                    </p:anim>
                                    <p:anim calcmode="lin" valueType="num">
                                      <p:cBhvr>
                                        <p:cTn dur="500" fill="hold" id="36"/>
                                        <p:tgtEl>
                                          <p:spTgt spid="2"/>
                                        </p:tgtEl>
                                        <p:attrNameLst>
                                          <p:attrName>ppt_h</p:attrName>
                                        </p:attrNameLst>
                                      </p:cBhvr>
                                      <p:tavLst>
                                        <p:tav tm="0">
                                          <p:val>
                                            <p:fltVal val="0"/>
                                          </p:val>
                                        </p:tav>
                                        <p:tav tm="100000">
                                          <p:val>
                                            <p:strVal val="#ppt_h"/>
                                          </p:val>
                                        </p:tav>
                                      </p:tavLst>
                                    </p:anim>
                                    <p:animEffect filter="fade" transition="in">
                                      <p:cBhvr>
                                        <p:cTn dur="500" id="37"/>
                                        <p:tgtEl>
                                          <p:spTgt spid="2"/>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iterate type="lt">
                                    <p:tmPct val="10000"/>
                                  </p:iterate>
                                  <p:childTnLst>
                                    <p:set>
                                      <p:cBhvr>
                                        <p:cTn dur="1" fill="hold" id="40">
                                          <p:stCondLst>
                                            <p:cond delay="0"/>
                                          </p:stCondLst>
                                        </p:cTn>
                                        <p:tgtEl>
                                          <p:spTgt spid="6"/>
                                        </p:tgtEl>
                                        <p:attrNameLst>
                                          <p:attrName>style.visibility</p:attrName>
                                        </p:attrNameLst>
                                      </p:cBhvr>
                                      <p:to>
                                        <p:strVal val="visible"/>
                                      </p:to>
                                    </p:set>
                                    <p:animEffect filter="wipe(left)" transition="in">
                                      <p:cBhvr>
                                        <p:cTn dur="500" id="41"/>
                                        <p:tgtEl>
                                          <p:spTgt spid="6"/>
                                        </p:tgtEl>
                                      </p:cBhvr>
                                    </p:animEffect>
                                  </p:childTnLst>
                                </p:cTn>
                              </p:par>
                            </p:childTnLst>
                          </p:cTn>
                        </p:par>
                        <p:par>
                          <p:cTn fill="hold" id="42" nodeType="afterGroup">
                            <p:stCondLst>
                              <p:cond delay="4000"/>
                            </p:stCondLst>
                            <p:childTnLst>
                              <p:par>
                                <p:cTn fill="hold" grpId="0" id="43" nodeType="afterEffect" presetClass="entr" presetID="14" presetSubtype="10">
                                  <p:stCondLst>
                                    <p:cond delay="0"/>
                                  </p:stCondLst>
                                  <p:childTnLst>
                                    <p:set>
                                      <p:cBhvr>
                                        <p:cTn dur="1" fill="hold" id="44">
                                          <p:stCondLst>
                                            <p:cond delay="0"/>
                                          </p:stCondLst>
                                        </p:cTn>
                                        <p:tgtEl>
                                          <p:spTgt spid="37"/>
                                        </p:tgtEl>
                                        <p:attrNameLst>
                                          <p:attrName>style.visibility</p:attrName>
                                        </p:attrNameLst>
                                      </p:cBhvr>
                                      <p:to>
                                        <p:strVal val="visible"/>
                                      </p:to>
                                    </p:set>
                                    <p:animEffect filter="randombar(horizontal)" transition="in">
                                      <p:cBhvr>
                                        <p:cTn dur="500" id="45"/>
                                        <p:tgtEl>
                                          <p:spTgt spid="37"/>
                                        </p:tgtEl>
                                      </p:cBhvr>
                                    </p:animEffect>
                                  </p:childTnLst>
                                </p:cTn>
                              </p:par>
                            </p:childTnLst>
                          </p:cTn>
                        </p:par>
                        <p:par>
                          <p:cTn fill="hold" id="46" nodeType="afterGroup">
                            <p:stCondLst>
                              <p:cond delay="4500"/>
                            </p:stCondLst>
                            <p:childTnLst>
                              <p:par>
                                <p:cTn fill="hold" grpId="0" id="47" nodeType="afterEffect" presetClass="entr" presetID="53" presetSubtype="0">
                                  <p:stCondLst>
                                    <p:cond delay="0"/>
                                  </p:stCondLst>
                                  <p:iterate type="lt">
                                    <p:tmPct val="10000"/>
                                  </p:iterate>
                                  <p:childTnLst>
                                    <p:set>
                                      <p:cBhvr>
                                        <p:cTn dur="1" fill="hold" id="48">
                                          <p:stCondLst>
                                            <p:cond delay="0"/>
                                          </p:stCondLst>
                                        </p:cTn>
                                        <p:tgtEl>
                                          <p:spTgt spid="3"/>
                                        </p:tgtEl>
                                        <p:attrNameLst>
                                          <p:attrName>style.visibility</p:attrName>
                                        </p:attrNameLst>
                                      </p:cBhvr>
                                      <p:to>
                                        <p:strVal val="visible"/>
                                      </p:to>
                                    </p:set>
                                    <p:anim calcmode="lin" valueType="num">
                                      <p:cBhvr>
                                        <p:cTn dur="500" fill="hold" id="49"/>
                                        <p:tgtEl>
                                          <p:spTgt spid="3"/>
                                        </p:tgtEl>
                                        <p:attrNameLst>
                                          <p:attrName>ppt_w</p:attrName>
                                        </p:attrNameLst>
                                      </p:cBhvr>
                                      <p:tavLst>
                                        <p:tav tm="0">
                                          <p:val>
                                            <p:fltVal val="0"/>
                                          </p:val>
                                        </p:tav>
                                        <p:tav tm="100000">
                                          <p:val>
                                            <p:strVal val="#ppt_w"/>
                                          </p:val>
                                        </p:tav>
                                      </p:tavLst>
                                    </p:anim>
                                    <p:anim calcmode="lin" valueType="num">
                                      <p:cBhvr>
                                        <p:cTn dur="500" fill="hold" id="50"/>
                                        <p:tgtEl>
                                          <p:spTgt spid="3"/>
                                        </p:tgtEl>
                                        <p:attrNameLst>
                                          <p:attrName>ppt_h</p:attrName>
                                        </p:attrNameLst>
                                      </p:cBhvr>
                                      <p:tavLst>
                                        <p:tav tm="0">
                                          <p:val>
                                            <p:fltVal val="0"/>
                                          </p:val>
                                        </p:tav>
                                        <p:tav tm="100000">
                                          <p:val>
                                            <p:strVal val="#ppt_h"/>
                                          </p:val>
                                        </p:tav>
                                      </p:tavLst>
                                    </p:anim>
                                    <p:animEffect filter="fade" transition="in">
                                      <p:cBhvr>
                                        <p:cTn dur="500" id="51"/>
                                        <p:tgtEl>
                                          <p:spTgt spid="3"/>
                                        </p:tgtEl>
                                      </p:cBhvr>
                                    </p:animEffect>
                                  </p:childTnLst>
                                </p:cTn>
                              </p:par>
                            </p:childTnLst>
                          </p:cTn>
                        </p:par>
                        <p:par>
                          <p:cTn fill="hold" id="52" nodeType="afterGroup">
                            <p:stCondLst>
                              <p:cond delay="5000"/>
                            </p:stCondLst>
                            <p:childTnLst>
                              <p:par>
                                <p:cTn fill="hold" grpId="0" id="53" nodeType="afterEffect" presetClass="entr" presetID="22" presetSubtype="8">
                                  <p:stCondLst>
                                    <p:cond delay="0"/>
                                  </p:stCondLst>
                                  <p:iterate type="lt">
                                    <p:tmPct val="10000"/>
                                  </p:iterate>
                                  <p:childTnLst>
                                    <p:set>
                                      <p:cBhvr>
                                        <p:cTn dur="1" fill="hold" id="54">
                                          <p:stCondLst>
                                            <p:cond delay="0"/>
                                          </p:stCondLst>
                                        </p:cTn>
                                        <p:tgtEl>
                                          <p:spTgt spid="41"/>
                                        </p:tgtEl>
                                        <p:attrNameLst>
                                          <p:attrName>style.visibility</p:attrName>
                                        </p:attrNameLst>
                                      </p:cBhvr>
                                      <p:to>
                                        <p:strVal val="visible"/>
                                      </p:to>
                                    </p:set>
                                    <p:animEffect filter="wipe(left)" transition="in">
                                      <p:cBhvr>
                                        <p:cTn dur="500" id="55"/>
                                        <p:tgtEl>
                                          <p:spTgt spid="41"/>
                                        </p:tgtEl>
                                      </p:cBhvr>
                                    </p:animEffect>
                                  </p:childTnLst>
                                </p:cTn>
                              </p:par>
                            </p:childTnLst>
                          </p:cTn>
                        </p:par>
                        <p:par>
                          <p:cTn fill="hold" id="56" nodeType="afterGroup">
                            <p:stCondLst>
                              <p:cond delay="5500"/>
                            </p:stCondLst>
                            <p:childTnLst>
                              <p:par>
                                <p:cTn fill="hold" grpId="0" id="57" nodeType="afterEffect" presetClass="entr" presetID="14" presetSubtype="10">
                                  <p:stCondLst>
                                    <p:cond delay="0"/>
                                  </p:stCondLst>
                                  <p:childTnLst>
                                    <p:set>
                                      <p:cBhvr>
                                        <p:cTn dur="1" fill="hold" id="58">
                                          <p:stCondLst>
                                            <p:cond delay="0"/>
                                          </p:stCondLst>
                                        </p:cTn>
                                        <p:tgtEl>
                                          <p:spTgt spid="38"/>
                                        </p:tgtEl>
                                        <p:attrNameLst>
                                          <p:attrName>style.visibility</p:attrName>
                                        </p:attrNameLst>
                                      </p:cBhvr>
                                      <p:to>
                                        <p:strVal val="visible"/>
                                      </p:to>
                                    </p:set>
                                    <p:animEffect filter="randombar(horizontal)" transition="in">
                                      <p:cBhvr>
                                        <p:cTn dur="500" id="59"/>
                                        <p:tgtEl>
                                          <p:spTgt spid="38"/>
                                        </p:tgtEl>
                                      </p:cBhvr>
                                    </p:animEffect>
                                  </p:childTnLst>
                                </p:cTn>
                              </p:par>
                            </p:childTnLst>
                          </p:cTn>
                        </p:par>
                        <p:par>
                          <p:cTn fill="hold" id="60" nodeType="afterGroup">
                            <p:stCondLst>
                              <p:cond delay="6000"/>
                            </p:stCondLst>
                            <p:childTnLst>
                              <p:par>
                                <p:cTn fill="hold" grpId="0" id="61" nodeType="afterEffect" presetClass="entr" presetID="53" presetSubtype="0">
                                  <p:stCondLst>
                                    <p:cond delay="0"/>
                                  </p:stCondLst>
                                  <p:iterate type="lt">
                                    <p:tmPct val="10000"/>
                                  </p:iterate>
                                  <p:childTnLst>
                                    <p:set>
                                      <p:cBhvr>
                                        <p:cTn dur="1" fill="hold" id="62">
                                          <p:stCondLst>
                                            <p:cond delay="0"/>
                                          </p:stCondLst>
                                        </p:cTn>
                                        <p:tgtEl>
                                          <p:spTgt spid="4"/>
                                        </p:tgtEl>
                                        <p:attrNameLst>
                                          <p:attrName>style.visibility</p:attrName>
                                        </p:attrNameLst>
                                      </p:cBhvr>
                                      <p:to>
                                        <p:strVal val="visible"/>
                                      </p:to>
                                    </p:set>
                                    <p:anim calcmode="lin" valueType="num">
                                      <p:cBhvr>
                                        <p:cTn dur="500" fill="hold" id="63"/>
                                        <p:tgtEl>
                                          <p:spTgt spid="4"/>
                                        </p:tgtEl>
                                        <p:attrNameLst>
                                          <p:attrName>ppt_w</p:attrName>
                                        </p:attrNameLst>
                                      </p:cBhvr>
                                      <p:tavLst>
                                        <p:tav tm="0">
                                          <p:val>
                                            <p:fltVal val="0"/>
                                          </p:val>
                                        </p:tav>
                                        <p:tav tm="100000">
                                          <p:val>
                                            <p:strVal val="#ppt_w"/>
                                          </p:val>
                                        </p:tav>
                                      </p:tavLst>
                                    </p:anim>
                                    <p:anim calcmode="lin" valueType="num">
                                      <p:cBhvr>
                                        <p:cTn dur="500" fill="hold" id="64"/>
                                        <p:tgtEl>
                                          <p:spTgt spid="4"/>
                                        </p:tgtEl>
                                        <p:attrNameLst>
                                          <p:attrName>ppt_h</p:attrName>
                                        </p:attrNameLst>
                                      </p:cBhvr>
                                      <p:tavLst>
                                        <p:tav tm="0">
                                          <p:val>
                                            <p:fltVal val="0"/>
                                          </p:val>
                                        </p:tav>
                                        <p:tav tm="100000">
                                          <p:val>
                                            <p:strVal val="#ppt_h"/>
                                          </p:val>
                                        </p:tav>
                                      </p:tavLst>
                                    </p:anim>
                                    <p:animEffect filter="fade" transition="in">
                                      <p:cBhvr>
                                        <p:cTn dur="500" id="65"/>
                                        <p:tgtEl>
                                          <p:spTgt spid="4"/>
                                        </p:tgtEl>
                                      </p:cBhvr>
                                    </p:animEffect>
                                  </p:childTnLst>
                                </p:cTn>
                              </p:par>
                            </p:childTnLst>
                          </p:cTn>
                        </p:par>
                        <p:par>
                          <p:cTn fill="hold" id="66" nodeType="afterGroup">
                            <p:stCondLst>
                              <p:cond delay="6500"/>
                            </p:stCondLst>
                            <p:childTnLst>
                              <p:par>
                                <p:cTn fill="hold" grpId="0" id="67" nodeType="afterEffect" presetClass="entr" presetID="22" presetSubtype="8">
                                  <p:stCondLst>
                                    <p:cond delay="0"/>
                                  </p:stCondLst>
                                  <p:iterate type="lt">
                                    <p:tmPct val="10000"/>
                                  </p:iterate>
                                  <p:childTnLst>
                                    <p:set>
                                      <p:cBhvr>
                                        <p:cTn dur="1" fill="hold" id="68">
                                          <p:stCondLst>
                                            <p:cond delay="0"/>
                                          </p:stCondLst>
                                        </p:cTn>
                                        <p:tgtEl>
                                          <p:spTgt spid="42"/>
                                        </p:tgtEl>
                                        <p:attrNameLst>
                                          <p:attrName>style.visibility</p:attrName>
                                        </p:attrNameLst>
                                      </p:cBhvr>
                                      <p:to>
                                        <p:strVal val="visible"/>
                                      </p:to>
                                    </p:set>
                                    <p:animEffect filter="wipe(left)" transition="in">
                                      <p:cBhvr>
                                        <p:cTn dur="500" id="6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5"/>
      <p:bldP grpId="0" spid="11"/>
      <p:bldP grpId="0" spid="16"/>
      <p:bldP grpId="0" spid="17"/>
      <p:bldP grpId="0" spid="18"/>
      <p:bldP grpId="0" spid="2"/>
      <p:bldP grpId="0" spid="3"/>
      <p:bldP grpId="0" spid="4"/>
      <p:bldP grpId="0" spid="6"/>
      <p:bldP grpId="0" spid="41"/>
      <p:bldP grpId="0" spid="4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薪酬管理</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COMPENSATION MANAGEMENT</a:t>
            </a:r>
          </a:p>
        </p:txBody>
      </p:sp>
      <p:sp>
        <p:nvSpPr>
          <p:cNvPr id="19" name="矩形 18"/>
          <p:cNvSpPr/>
          <p:nvPr/>
        </p:nvSpPr>
        <p:spPr>
          <a:xfrm>
            <a:off x="3991256" y="1572867"/>
            <a:ext cx="4889232" cy="2834641"/>
          </a:xfrm>
          <a:prstGeom prst="rect">
            <a:avLst/>
          </a:prstGeom>
        </p:spPr>
        <p:txBody>
          <a:bodyPr wrap="square">
            <a:spAutoFit/>
          </a:bodyPr>
          <a:lstStyle/>
          <a:p>
            <a:pPr algn="just"/>
            <a:r>
              <a:rPr altLang="en-US" b="1" lang="zh-CN" spc="225" sz="1200">
                <a:solidFill>
                  <a:schemeClr val="tx2"/>
                </a:solidFill>
                <a:latin typeface="Arial"/>
                <a:ea typeface="微软雅黑"/>
                <a:sym typeface="Arial"/>
              </a:rPr>
              <a:t>一、工资: </a:t>
            </a:r>
          </a:p>
          <a:p>
            <a:pPr algn="just"/>
            <a:r>
              <a:rPr altLang="en-US" b="1" lang="zh-CN" spc="225" sz="1200">
                <a:solidFill>
                  <a:schemeClr val="tx2"/>
                </a:solidFill>
                <a:latin typeface="Arial"/>
                <a:ea typeface="微软雅黑"/>
                <a:sym typeface="Arial"/>
              </a:rPr>
              <a:t>每月固定工资--基准内工资+奖金</a:t>
            </a:r>
          </a:p>
          <a:p>
            <a:pPr algn="just"/>
            <a:r>
              <a:rPr altLang="en-US" b="1" lang="zh-CN" spc="225" sz="1200">
                <a:solidFill>
                  <a:schemeClr val="tx2"/>
                </a:solidFill>
                <a:latin typeface="Arial"/>
                <a:ea typeface="微软雅黑"/>
                <a:sym typeface="Arial"/>
              </a:rPr>
              <a:t>基准内工资:基本工资+职能工资+补贴+津贴+基准外工资</a:t>
            </a:r>
          </a:p>
          <a:p>
            <a:pPr algn="just"/>
            <a:r>
              <a:rPr altLang="en-US" b="1" lang="zh-CN" spc="225" sz="1200">
                <a:solidFill>
                  <a:schemeClr val="tx2"/>
                </a:solidFill>
                <a:latin typeface="Arial"/>
                <a:ea typeface="微软雅黑"/>
                <a:sym typeface="Arial"/>
              </a:rPr>
              <a:t>二、工资计算期间及支付规定:</a:t>
            </a:r>
          </a:p>
          <a:p>
            <a:pPr algn="just"/>
            <a:r>
              <a:rPr altLang="en-US" b="1" lang="zh-CN" spc="225" sz="1200">
                <a:solidFill>
                  <a:schemeClr val="tx2"/>
                </a:solidFill>
                <a:latin typeface="Arial"/>
                <a:ea typeface="微软雅黑"/>
                <a:sym typeface="Arial"/>
              </a:rPr>
              <a:t> 1.工资计算期间月26起至月26止并于每月28支付。</a:t>
            </a:r>
          </a:p>
          <a:p>
            <a:pPr algn="just"/>
            <a:r>
              <a:rPr altLang="en-US" b="1" lang="zh-CN" spc="225" sz="1200">
                <a:solidFill>
                  <a:schemeClr val="tx2"/>
                </a:solidFill>
                <a:latin typeface="Arial"/>
                <a:ea typeface="微软雅黑"/>
                <a:sym typeface="Arial"/>
              </a:rPr>
              <a:t> 2.采用工作绩效工资制订计算期间则月11起至月10止并于每月  </a:t>
            </a:r>
          </a:p>
          <a:p>
            <a:pPr algn="just"/>
            <a:r>
              <a:rPr altLang="en-US" b="1" lang="zh-CN" spc="225" sz="1200">
                <a:solidFill>
                  <a:schemeClr val="tx2"/>
                </a:solidFill>
                <a:latin typeface="Arial"/>
                <a:ea typeface="微软雅黑"/>
                <a:sym typeface="Arial"/>
              </a:rPr>
              <a:t> 15支付。</a:t>
            </a:r>
          </a:p>
          <a:p>
            <a:pPr algn="just"/>
            <a:r>
              <a:rPr altLang="en-US" b="1" lang="zh-CN" spc="225" sz="1200">
                <a:solidFill>
                  <a:schemeClr val="tx2"/>
                </a:solidFill>
                <a:latin typeface="Arial"/>
                <a:ea typeface="微软雅黑"/>
                <a:sym typeface="Arial"/>
              </a:rPr>
              <a:t> 3.工作支付遇休假或星期假则提早于前发放若遇连续两休假则销假班第发放。</a:t>
            </a:r>
          </a:p>
          <a:p>
            <a:pPr algn="just"/>
            <a:r>
              <a:rPr altLang="en-US" b="1" lang="zh-CN" spc="225" sz="1200">
                <a:solidFill>
                  <a:schemeClr val="tx2"/>
                </a:solidFill>
                <a:latin typeface="Arial"/>
                <a:ea typeface="微软雅黑"/>
                <a:sym typeface="Arial"/>
              </a:rPr>
              <a:t>三、基于公司业绩与社经济变考虑、或者员工工作努力程度、使工资变必要与工取协议前提员工基本工资实施加算或减算处置。</a:t>
            </a:r>
          </a:p>
          <a:p>
            <a:pPr algn="just"/>
            <a:r>
              <a:rPr altLang="en-US" b="1" lang="zh-CN" spc="225" sz="1200">
                <a:solidFill>
                  <a:schemeClr val="tx2"/>
                </a:solidFill>
                <a:latin typeface="Arial"/>
                <a:ea typeface="微软雅黑"/>
                <a:sym typeface="Arial"/>
              </a:rPr>
              <a:t>四、每11月21实施定期加薪加薪决定11月21定于工资支付追补。</a:t>
            </a:r>
          </a:p>
        </p:txBody>
      </p:sp>
      <p:pic>
        <p:nvPicPr>
          <p:cNvPr id="20" name="图片 19"/>
          <p:cNvPicPr>
            <a:picLocks noChangeAspect="1"/>
          </p:cNvPicPr>
          <p:nvPr/>
        </p:nvPicPr>
        <p:blipFill>
          <a:blip r:embed="rId3">
            <a:extLst>
              <a:ext uri="{28A0092B-C50C-407E-A947-70E740481C1C}">
                <a14:useLocalDpi val="0"/>
              </a:ext>
            </a:extLst>
          </a:blip>
          <a:srcRect b="13650"/>
          <a:stretch>
            <a:fillRect/>
          </a:stretch>
        </p:blipFill>
        <p:spPr>
          <a:xfrm>
            <a:off x="197644" y="1583535"/>
            <a:ext cx="3573895" cy="2056157"/>
          </a:xfrm>
          <a:prstGeom prst="rect">
            <a:avLst/>
          </a:prstGeom>
          <a:ln>
            <a:noFill/>
          </a:ln>
          <a:effectLst/>
        </p:spPr>
      </p:pic>
    </p:spTree>
    <p:extLst>
      <p:ext uri="{BB962C8B-B14F-4D97-AF65-F5344CB8AC3E}">
        <p14:creationId val="126562240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42"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1000" id="31"/>
                                        <p:tgtEl>
                                          <p:spTgt spid="20"/>
                                        </p:tgtEl>
                                      </p:cBhvr>
                                    </p:animEffect>
                                    <p:anim calcmode="lin" valueType="num">
                                      <p:cBhvr>
                                        <p:cTn dur="1000" fill="hold" id="32"/>
                                        <p:tgtEl>
                                          <p:spTgt spid="20"/>
                                        </p:tgtEl>
                                        <p:attrNameLst>
                                          <p:attrName>ppt_x</p:attrName>
                                        </p:attrNameLst>
                                      </p:cBhvr>
                                      <p:tavLst>
                                        <p:tav tm="0">
                                          <p:val>
                                            <p:strVal val="#ppt_x"/>
                                          </p:val>
                                        </p:tav>
                                        <p:tav tm="100000">
                                          <p:val>
                                            <p:strVal val="#ppt_x"/>
                                          </p:val>
                                        </p:tav>
                                      </p:tavLst>
                                    </p:anim>
                                    <p:anim calcmode="lin" valueType="num">
                                      <p:cBhvr>
                                        <p:cTn dur="1000" fill="hold" id="33"/>
                                        <p:tgtEl>
                                          <p:spTgt spid="2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id="35" nodeType="afterEffect" presetClass="entr" presetID="22" presetSubtype="8">
                                  <p:stCondLst>
                                    <p:cond delay="0"/>
                                  </p:stCondLst>
                                  <p:childTnLst>
                                    <p:set>
                                      <p:cBhvr>
                                        <p:cTn dur="1" fill="hold" id="36">
                                          <p:stCondLst>
                                            <p:cond delay="0"/>
                                          </p:stCondLst>
                                        </p:cTn>
                                        <p:tgtEl>
                                          <p:spTgt spid="19">
                                            <p:txEl>
                                              <p:pRg end="0" st="0"/>
                                            </p:txEl>
                                          </p:spTgt>
                                        </p:tgtEl>
                                        <p:attrNameLst>
                                          <p:attrName>style.visibility</p:attrName>
                                        </p:attrNameLst>
                                      </p:cBhvr>
                                      <p:to>
                                        <p:strVal val="visible"/>
                                      </p:to>
                                    </p:set>
                                    <p:animEffect filter="wipe(left)" transition="in">
                                      <p:cBhvr>
                                        <p:cTn dur="500" id="37"/>
                                        <p:tgtEl>
                                          <p:spTgt spid="19">
                                            <p:txEl>
                                              <p:pRg end="0" st="0"/>
                                            </p:txEl>
                                          </p:spTgt>
                                        </p:tgtEl>
                                      </p:cBhvr>
                                    </p:animEffect>
                                  </p:childTnLst>
                                </p:cTn>
                              </p:par>
                            </p:childTnLst>
                          </p:cTn>
                        </p:par>
                        <p:par>
                          <p:cTn fill="hold" id="38" nodeType="afterGroup">
                            <p:stCondLst>
                              <p:cond delay="4000"/>
                            </p:stCondLst>
                            <p:childTnLst>
                              <p:par>
                                <p:cTn fill="hold" id="39" nodeType="afterEffect" presetClass="entr" presetID="22" presetSubtype="8">
                                  <p:stCondLst>
                                    <p:cond delay="0"/>
                                  </p:stCondLst>
                                  <p:childTnLst>
                                    <p:set>
                                      <p:cBhvr>
                                        <p:cTn dur="1" fill="hold" id="40">
                                          <p:stCondLst>
                                            <p:cond delay="0"/>
                                          </p:stCondLst>
                                        </p:cTn>
                                        <p:tgtEl>
                                          <p:spTgt spid="19">
                                            <p:txEl>
                                              <p:pRg end="1" st="1"/>
                                            </p:txEl>
                                          </p:spTgt>
                                        </p:tgtEl>
                                        <p:attrNameLst>
                                          <p:attrName>style.visibility</p:attrName>
                                        </p:attrNameLst>
                                      </p:cBhvr>
                                      <p:to>
                                        <p:strVal val="visible"/>
                                      </p:to>
                                    </p:set>
                                    <p:animEffect filter="wipe(left)" transition="in">
                                      <p:cBhvr>
                                        <p:cTn dur="500" id="41"/>
                                        <p:tgtEl>
                                          <p:spTgt spid="19">
                                            <p:txEl>
                                              <p:pRg end="1" st="1"/>
                                            </p:txEl>
                                          </p:spTgt>
                                        </p:tgtEl>
                                      </p:cBhvr>
                                    </p:animEffect>
                                  </p:childTnLst>
                                </p:cTn>
                              </p:par>
                            </p:childTnLst>
                          </p:cTn>
                        </p:par>
                        <p:par>
                          <p:cTn fill="hold" id="42" nodeType="afterGroup">
                            <p:stCondLst>
                              <p:cond delay="4500"/>
                            </p:stCondLst>
                            <p:childTnLst>
                              <p:par>
                                <p:cTn fill="hold" id="43" nodeType="afterEffect" presetClass="entr" presetID="22" presetSubtype="8">
                                  <p:stCondLst>
                                    <p:cond delay="0"/>
                                  </p:stCondLst>
                                  <p:childTnLst>
                                    <p:set>
                                      <p:cBhvr>
                                        <p:cTn dur="1" fill="hold" id="44">
                                          <p:stCondLst>
                                            <p:cond delay="0"/>
                                          </p:stCondLst>
                                        </p:cTn>
                                        <p:tgtEl>
                                          <p:spTgt spid="19">
                                            <p:txEl>
                                              <p:pRg end="2" st="2"/>
                                            </p:txEl>
                                          </p:spTgt>
                                        </p:tgtEl>
                                        <p:attrNameLst>
                                          <p:attrName>style.visibility</p:attrName>
                                        </p:attrNameLst>
                                      </p:cBhvr>
                                      <p:to>
                                        <p:strVal val="visible"/>
                                      </p:to>
                                    </p:set>
                                    <p:animEffect filter="wipe(left)" transition="in">
                                      <p:cBhvr>
                                        <p:cTn dur="500" id="45"/>
                                        <p:tgtEl>
                                          <p:spTgt spid="19">
                                            <p:txEl>
                                              <p:pRg end="2" st="2"/>
                                            </p:txEl>
                                          </p:spTgt>
                                        </p:tgtEl>
                                      </p:cBhvr>
                                    </p:animEffect>
                                  </p:childTnLst>
                                </p:cTn>
                              </p:par>
                            </p:childTnLst>
                          </p:cTn>
                        </p:par>
                        <p:par>
                          <p:cTn fill="hold" id="46" nodeType="afterGroup">
                            <p:stCondLst>
                              <p:cond delay="5000"/>
                            </p:stCondLst>
                            <p:childTnLst>
                              <p:par>
                                <p:cTn fill="hold" id="47" nodeType="afterEffect" presetClass="entr" presetID="22" presetSubtype="8">
                                  <p:stCondLst>
                                    <p:cond delay="0"/>
                                  </p:stCondLst>
                                  <p:childTnLst>
                                    <p:set>
                                      <p:cBhvr>
                                        <p:cTn dur="1" fill="hold" id="48">
                                          <p:stCondLst>
                                            <p:cond delay="0"/>
                                          </p:stCondLst>
                                        </p:cTn>
                                        <p:tgtEl>
                                          <p:spTgt spid="19">
                                            <p:txEl>
                                              <p:pRg end="3" st="3"/>
                                            </p:txEl>
                                          </p:spTgt>
                                        </p:tgtEl>
                                        <p:attrNameLst>
                                          <p:attrName>style.visibility</p:attrName>
                                        </p:attrNameLst>
                                      </p:cBhvr>
                                      <p:to>
                                        <p:strVal val="visible"/>
                                      </p:to>
                                    </p:set>
                                    <p:animEffect filter="wipe(left)" transition="in">
                                      <p:cBhvr>
                                        <p:cTn dur="500" id="49"/>
                                        <p:tgtEl>
                                          <p:spTgt spid="19">
                                            <p:txEl>
                                              <p:pRg end="3" st="3"/>
                                            </p:txEl>
                                          </p:spTgt>
                                        </p:tgtEl>
                                      </p:cBhvr>
                                    </p:animEffect>
                                  </p:childTnLst>
                                </p:cTn>
                              </p:par>
                            </p:childTnLst>
                          </p:cTn>
                        </p:par>
                        <p:par>
                          <p:cTn fill="hold" id="50" nodeType="afterGroup">
                            <p:stCondLst>
                              <p:cond delay="5500"/>
                            </p:stCondLst>
                            <p:childTnLst>
                              <p:par>
                                <p:cTn fill="hold" id="51" nodeType="afterEffect" presetClass="entr" presetID="22" presetSubtype="8">
                                  <p:stCondLst>
                                    <p:cond delay="0"/>
                                  </p:stCondLst>
                                  <p:childTnLst>
                                    <p:set>
                                      <p:cBhvr>
                                        <p:cTn dur="1" fill="hold" id="52">
                                          <p:stCondLst>
                                            <p:cond delay="0"/>
                                          </p:stCondLst>
                                        </p:cTn>
                                        <p:tgtEl>
                                          <p:spTgt spid="19">
                                            <p:txEl>
                                              <p:pRg end="4" st="4"/>
                                            </p:txEl>
                                          </p:spTgt>
                                        </p:tgtEl>
                                        <p:attrNameLst>
                                          <p:attrName>style.visibility</p:attrName>
                                        </p:attrNameLst>
                                      </p:cBhvr>
                                      <p:to>
                                        <p:strVal val="visible"/>
                                      </p:to>
                                    </p:set>
                                    <p:animEffect filter="wipe(left)" transition="in">
                                      <p:cBhvr>
                                        <p:cTn dur="500" id="53"/>
                                        <p:tgtEl>
                                          <p:spTgt spid="19">
                                            <p:txEl>
                                              <p:pRg end="4" st="4"/>
                                            </p:txEl>
                                          </p:spTgt>
                                        </p:tgtEl>
                                      </p:cBhvr>
                                    </p:animEffect>
                                  </p:childTnLst>
                                </p:cTn>
                              </p:par>
                            </p:childTnLst>
                          </p:cTn>
                        </p:par>
                        <p:par>
                          <p:cTn fill="hold" id="54" nodeType="afterGroup">
                            <p:stCondLst>
                              <p:cond delay="6000"/>
                            </p:stCondLst>
                            <p:childTnLst>
                              <p:par>
                                <p:cTn fill="hold" id="55" nodeType="afterEffect" presetClass="entr" presetID="22" presetSubtype="8">
                                  <p:stCondLst>
                                    <p:cond delay="0"/>
                                  </p:stCondLst>
                                  <p:childTnLst>
                                    <p:set>
                                      <p:cBhvr>
                                        <p:cTn dur="1" fill="hold" id="56">
                                          <p:stCondLst>
                                            <p:cond delay="0"/>
                                          </p:stCondLst>
                                        </p:cTn>
                                        <p:tgtEl>
                                          <p:spTgt spid="19">
                                            <p:txEl>
                                              <p:pRg end="5" st="5"/>
                                            </p:txEl>
                                          </p:spTgt>
                                        </p:tgtEl>
                                        <p:attrNameLst>
                                          <p:attrName>style.visibility</p:attrName>
                                        </p:attrNameLst>
                                      </p:cBhvr>
                                      <p:to>
                                        <p:strVal val="visible"/>
                                      </p:to>
                                    </p:set>
                                    <p:animEffect filter="wipe(left)" transition="in">
                                      <p:cBhvr>
                                        <p:cTn dur="500" id="57"/>
                                        <p:tgtEl>
                                          <p:spTgt spid="19">
                                            <p:txEl>
                                              <p:pRg end="5" st="5"/>
                                            </p:txEl>
                                          </p:spTgt>
                                        </p:tgtEl>
                                      </p:cBhvr>
                                    </p:animEffect>
                                  </p:childTnLst>
                                </p:cTn>
                              </p:par>
                            </p:childTnLst>
                          </p:cTn>
                        </p:par>
                        <p:par>
                          <p:cTn fill="hold" id="58" nodeType="afterGroup">
                            <p:stCondLst>
                              <p:cond delay="6500"/>
                            </p:stCondLst>
                            <p:childTnLst>
                              <p:par>
                                <p:cTn fill="hold" id="59" nodeType="afterEffect" presetClass="entr" presetID="22" presetSubtype="8">
                                  <p:stCondLst>
                                    <p:cond delay="0"/>
                                  </p:stCondLst>
                                  <p:childTnLst>
                                    <p:set>
                                      <p:cBhvr>
                                        <p:cTn dur="1" fill="hold" id="60">
                                          <p:stCondLst>
                                            <p:cond delay="0"/>
                                          </p:stCondLst>
                                        </p:cTn>
                                        <p:tgtEl>
                                          <p:spTgt spid="19">
                                            <p:txEl>
                                              <p:pRg end="6" st="6"/>
                                            </p:txEl>
                                          </p:spTgt>
                                        </p:tgtEl>
                                        <p:attrNameLst>
                                          <p:attrName>style.visibility</p:attrName>
                                        </p:attrNameLst>
                                      </p:cBhvr>
                                      <p:to>
                                        <p:strVal val="visible"/>
                                      </p:to>
                                    </p:set>
                                    <p:animEffect filter="wipe(left)" transition="in">
                                      <p:cBhvr>
                                        <p:cTn dur="500" id="61"/>
                                        <p:tgtEl>
                                          <p:spTgt spid="19">
                                            <p:txEl>
                                              <p:pRg end="6" st="6"/>
                                            </p:txEl>
                                          </p:spTgt>
                                        </p:tgtEl>
                                      </p:cBhvr>
                                    </p:animEffect>
                                  </p:childTnLst>
                                </p:cTn>
                              </p:par>
                            </p:childTnLst>
                          </p:cTn>
                        </p:par>
                        <p:par>
                          <p:cTn fill="hold" id="62" nodeType="afterGroup">
                            <p:stCondLst>
                              <p:cond delay="7000"/>
                            </p:stCondLst>
                            <p:childTnLst>
                              <p:par>
                                <p:cTn fill="hold" id="63" nodeType="afterEffect" presetClass="entr" presetID="22" presetSubtype="8">
                                  <p:stCondLst>
                                    <p:cond delay="0"/>
                                  </p:stCondLst>
                                  <p:childTnLst>
                                    <p:set>
                                      <p:cBhvr>
                                        <p:cTn dur="1" fill="hold" id="64">
                                          <p:stCondLst>
                                            <p:cond delay="0"/>
                                          </p:stCondLst>
                                        </p:cTn>
                                        <p:tgtEl>
                                          <p:spTgt spid="19">
                                            <p:txEl>
                                              <p:pRg end="7" st="7"/>
                                            </p:txEl>
                                          </p:spTgt>
                                        </p:tgtEl>
                                        <p:attrNameLst>
                                          <p:attrName>style.visibility</p:attrName>
                                        </p:attrNameLst>
                                      </p:cBhvr>
                                      <p:to>
                                        <p:strVal val="visible"/>
                                      </p:to>
                                    </p:set>
                                    <p:animEffect filter="wipe(left)" transition="in">
                                      <p:cBhvr>
                                        <p:cTn dur="500" id="65"/>
                                        <p:tgtEl>
                                          <p:spTgt spid="19">
                                            <p:txEl>
                                              <p:pRg end="7" st="7"/>
                                            </p:txEl>
                                          </p:spTgt>
                                        </p:tgtEl>
                                      </p:cBhvr>
                                    </p:animEffect>
                                  </p:childTnLst>
                                </p:cTn>
                              </p:par>
                            </p:childTnLst>
                          </p:cTn>
                        </p:par>
                        <p:par>
                          <p:cTn fill="hold" id="66" nodeType="afterGroup">
                            <p:stCondLst>
                              <p:cond delay="7500"/>
                            </p:stCondLst>
                            <p:childTnLst>
                              <p:par>
                                <p:cTn fill="hold" id="67" nodeType="afterEffect" presetClass="entr" presetID="22" presetSubtype="8">
                                  <p:stCondLst>
                                    <p:cond delay="0"/>
                                  </p:stCondLst>
                                  <p:childTnLst>
                                    <p:set>
                                      <p:cBhvr>
                                        <p:cTn dur="1" fill="hold" id="68">
                                          <p:stCondLst>
                                            <p:cond delay="0"/>
                                          </p:stCondLst>
                                        </p:cTn>
                                        <p:tgtEl>
                                          <p:spTgt spid="19">
                                            <p:txEl>
                                              <p:pRg end="8" st="8"/>
                                            </p:txEl>
                                          </p:spTgt>
                                        </p:tgtEl>
                                        <p:attrNameLst>
                                          <p:attrName>style.visibility</p:attrName>
                                        </p:attrNameLst>
                                      </p:cBhvr>
                                      <p:to>
                                        <p:strVal val="visible"/>
                                      </p:to>
                                    </p:set>
                                    <p:animEffect filter="wipe(left)" transition="in">
                                      <p:cBhvr>
                                        <p:cTn dur="500" id="69"/>
                                        <p:tgtEl>
                                          <p:spTgt spid="19">
                                            <p:txEl>
                                              <p:pRg end="8" st="8"/>
                                            </p:txEl>
                                          </p:spTgt>
                                        </p:tgtEl>
                                      </p:cBhvr>
                                    </p:animEffect>
                                  </p:childTnLst>
                                </p:cTn>
                              </p:par>
                            </p:childTnLst>
                          </p:cTn>
                        </p:par>
                        <p:par>
                          <p:cTn fill="hold" id="70" nodeType="afterGroup">
                            <p:stCondLst>
                              <p:cond delay="8000"/>
                            </p:stCondLst>
                            <p:childTnLst>
                              <p:par>
                                <p:cTn fill="hold" id="71" nodeType="afterEffect" presetClass="entr" presetID="22" presetSubtype="8">
                                  <p:stCondLst>
                                    <p:cond delay="0"/>
                                  </p:stCondLst>
                                  <p:childTnLst>
                                    <p:set>
                                      <p:cBhvr>
                                        <p:cTn dur="1" fill="hold" id="72">
                                          <p:stCondLst>
                                            <p:cond delay="0"/>
                                          </p:stCondLst>
                                        </p:cTn>
                                        <p:tgtEl>
                                          <p:spTgt spid="19">
                                            <p:txEl>
                                              <p:pRg end="9" st="9"/>
                                            </p:txEl>
                                          </p:spTgt>
                                        </p:tgtEl>
                                        <p:attrNameLst>
                                          <p:attrName>style.visibility</p:attrName>
                                        </p:attrNameLst>
                                      </p:cBhvr>
                                      <p:to>
                                        <p:strVal val="visible"/>
                                      </p:to>
                                    </p:set>
                                    <p:animEffect filter="wipe(left)" transition="in">
                                      <p:cBhvr>
                                        <p:cTn dur="500" id="73"/>
                                        <p:tgtEl>
                                          <p:spTgt spid="19">
                                            <p:txEl>
                                              <p:pRg end="9" st="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宋体"/>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728192"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奖励处罚管理</a:t>
            </a:r>
          </a:p>
        </p:txBody>
      </p:sp>
      <p:sp>
        <p:nvSpPr>
          <p:cNvPr id="18" name="Text Box 7"/>
          <p:cNvSpPr txBox="1">
            <a:spLocks noChangeArrowheads="1"/>
          </p:cNvSpPr>
          <p:nvPr/>
        </p:nvSpPr>
        <p:spPr bwMode="auto">
          <a:xfrm>
            <a:off x="2411760" y="239729"/>
            <a:ext cx="41764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REWARD MANAGEMENT PUNISHMENT</a:t>
            </a:r>
          </a:p>
        </p:txBody>
      </p:sp>
      <p:sp>
        <p:nvSpPr>
          <p:cNvPr id="27" name="矩形 26"/>
          <p:cNvSpPr/>
          <p:nvPr/>
        </p:nvSpPr>
        <p:spPr>
          <a:xfrm>
            <a:off x="3995936" y="852598"/>
            <a:ext cx="4690900" cy="7059168"/>
          </a:xfrm>
          <a:prstGeom prst="rect">
            <a:avLst/>
          </a:prstGeom>
        </p:spPr>
        <p:txBody>
          <a:bodyPr wrap="square">
            <a:spAutoFit/>
          </a:bodyPr>
          <a:lstStyle/>
          <a:p>
            <a:pPr algn="just">
              <a:lnSpc>
                <a:spcPct val="127000"/>
              </a:lnSpc>
            </a:pPr>
            <a:r>
              <a:rPr altLang="en-US" lang="zh-CN">
                <a:solidFill>
                  <a:schemeClr val="tx2"/>
                </a:solidFill>
                <a:latin typeface="Arial"/>
                <a:ea typeface="微软雅黑"/>
                <a:sym typeface="Arial"/>
              </a:rPr>
              <a:t>目的  </a:t>
            </a:r>
          </a:p>
          <a:p>
            <a:pPr algn="just">
              <a:lnSpc>
                <a:spcPct val="127000"/>
              </a:lnSpc>
            </a:pPr>
            <a:r>
              <a:rPr altLang="en-US" lang="zh-CN">
                <a:solidFill>
                  <a:schemeClr val="tx2"/>
                </a:solidFill>
                <a:latin typeface="Arial"/>
                <a:ea typeface="微软雅黑"/>
                <a:sym typeface="Arial"/>
              </a:rPr>
              <a:t>为创建公司高效工作团队，奖励先进，促进落后，规范员工行为与调动员工工作积极性，提高工作效益和经济效益，特制订本制度。</a:t>
            </a:r>
          </a:p>
          <a:p>
            <a:pPr algn="just">
              <a:lnSpc>
                <a:spcPct val="127000"/>
              </a:lnSpc>
            </a:pPr>
            <a:endParaRPr altLang="en-US" lang="zh-CN">
              <a:solidFill>
                <a:schemeClr val="tx2"/>
              </a:solidFill>
              <a:latin typeface="Arial"/>
              <a:ea typeface="微软雅黑"/>
              <a:sym typeface="Arial"/>
            </a:endParaRPr>
          </a:p>
          <a:p>
            <a:pPr algn="just">
              <a:lnSpc>
                <a:spcPct val="127000"/>
              </a:lnSpc>
            </a:pPr>
            <a:r>
              <a:rPr altLang="en-US" lang="zh-CN">
                <a:solidFill>
                  <a:schemeClr val="tx2"/>
                </a:solidFill>
                <a:latin typeface="Arial"/>
                <a:ea typeface="微软雅黑"/>
                <a:sym typeface="Arial"/>
              </a:rPr>
              <a:t>适用范围  </a:t>
            </a:r>
          </a:p>
          <a:p>
            <a:pPr algn="just">
              <a:lnSpc>
                <a:spcPct val="127000"/>
              </a:lnSpc>
            </a:pPr>
            <a:r>
              <a:rPr altLang="en-US" lang="zh-CN">
                <a:solidFill>
                  <a:schemeClr val="tx2"/>
                </a:solidFill>
                <a:latin typeface="Arial"/>
                <a:ea typeface="微软雅黑"/>
                <a:sym typeface="Arial"/>
              </a:rPr>
              <a:t>适用于XXX公司全体在职员工。</a:t>
            </a:r>
          </a:p>
          <a:p>
            <a:pPr algn="just">
              <a:lnSpc>
                <a:spcPct val="127000"/>
              </a:lnSpc>
            </a:pPr>
            <a:endParaRPr altLang="en-US" lang="zh-CN">
              <a:solidFill>
                <a:schemeClr val="tx2"/>
              </a:solidFill>
              <a:latin typeface="Arial"/>
              <a:ea typeface="微软雅黑"/>
              <a:sym typeface="Arial"/>
            </a:endParaRPr>
          </a:p>
          <a:p>
            <a:pPr algn="just">
              <a:lnSpc>
                <a:spcPct val="127000"/>
              </a:lnSpc>
            </a:pPr>
            <a:r>
              <a:rPr altLang="en-US" lang="zh-CN">
                <a:solidFill>
                  <a:schemeClr val="tx2"/>
                </a:solidFill>
                <a:latin typeface="Arial"/>
                <a:ea typeface="微软雅黑"/>
                <a:sym typeface="Arial"/>
              </a:rPr>
              <a:t>职责</a:t>
            </a:r>
          </a:p>
          <a:p>
            <a:pPr algn="just">
              <a:lnSpc>
                <a:spcPct val="127000"/>
              </a:lnSpc>
            </a:pPr>
            <a:r>
              <a:rPr altLang="en-US" lang="zh-CN">
                <a:solidFill>
                  <a:schemeClr val="tx2"/>
                </a:solidFill>
                <a:latin typeface="Arial"/>
                <a:ea typeface="微软雅黑"/>
                <a:sym typeface="Arial"/>
              </a:rPr>
              <a:t>（一）公司行政处负责按公司行政制度对全体员工执行奖惩；负责受理各部门提报的奖惩申请；</a:t>
            </a:r>
          </a:p>
          <a:p>
            <a:pPr algn="just">
              <a:lnSpc>
                <a:spcPct val="127000"/>
              </a:lnSpc>
            </a:pPr>
            <a:r>
              <a:rPr altLang="en-US" lang="zh-CN">
                <a:solidFill>
                  <a:schemeClr val="tx2"/>
                </a:solidFill>
                <a:latin typeface="Arial"/>
                <a:ea typeface="微软雅黑"/>
                <a:sym typeface="Arial"/>
              </a:rPr>
              <a:t>（二）各部门最高负责人负责提报部门员工各项考核的奖惩申请；</a:t>
            </a:r>
          </a:p>
          <a:p>
            <a:pPr algn="just">
              <a:lnSpc>
                <a:spcPct val="127000"/>
              </a:lnSpc>
            </a:pPr>
            <a:r>
              <a:rPr altLang="en-US" lang="zh-CN">
                <a:solidFill>
                  <a:schemeClr val="tx2"/>
                </a:solidFill>
                <a:latin typeface="Arial"/>
                <a:ea typeface="微软雅黑"/>
                <a:sym typeface="Arial"/>
              </a:rPr>
              <a:t>（三）行政处协理负责奖罚项目的初审，总经理或授权人员负责奖罚项目的最后审批。</a:t>
            </a:r>
          </a:p>
          <a:p>
            <a:pPr algn="just">
              <a:lnSpc>
                <a:spcPct val="127000"/>
              </a:lnSpc>
            </a:pPr>
            <a:r>
              <a:rPr altLang="en-US" lang="zh-CN">
                <a:solidFill>
                  <a:schemeClr val="tx2"/>
                </a:solidFill>
                <a:latin typeface="Arial"/>
                <a:ea typeface="微软雅黑"/>
                <a:sym typeface="Arial"/>
              </a:rPr>
              <a:t>管理要求</a:t>
            </a:r>
          </a:p>
          <a:p>
            <a:pPr algn="just">
              <a:lnSpc>
                <a:spcPct val="127000"/>
              </a:lnSpc>
            </a:pPr>
            <a:r>
              <a:rPr altLang="en-US" lang="zh-CN">
                <a:solidFill>
                  <a:schemeClr val="tx2"/>
                </a:solidFill>
                <a:latin typeface="Arial"/>
                <a:ea typeface="微软雅黑"/>
                <a:sym typeface="Arial"/>
              </a:rPr>
              <a:t>（一）奖励分为五大类：</a:t>
            </a:r>
          </a:p>
          <a:p>
            <a:pPr algn="just">
              <a:lnSpc>
                <a:spcPct val="127000"/>
              </a:lnSpc>
            </a:pPr>
            <a:r>
              <a:rPr altLang="en-US" lang="zh-CN">
                <a:solidFill>
                  <a:schemeClr val="tx2"/>
                </a:solidFill>
                <a:latin typeface="Arial"/>
                <a:ea typeface="微软雅黑"/>
                <a:sym typeface="Arial"/>
              </a:rPr>
              <a:t>1、嘉奖；2、记功；3、记大功；4、调薪 ；5、晋升。</a:t>
            </a:r>
          </a:p>
        </p:txBody>
      </p:sp>
      <p:pic>
        <p:nvPicPr>
          <p:cNvPr id="3" name="图片 2"/>
          <p:cNvPicPr>
            <a:picLocks noChangeAspect="1"/>
          </p:cNvPicPr>
          <p:nvPr/>
        </p:nvPicPr>
        <p:blipFill>
          <a:blip r:embed="rId3">
            <a:extLst>
              <a:ext uri="{28A0092B-C50C-407E-A947-70E740481C1C}">
                <a14:useLocalDpi val="0"/>
              </a:ext>
            </a:extLst>
          </a:blip>
          <a:srcRect b="789" l="20902" r="17335" t="-789"/>
          <a:stretch>
            <a:fillRect/>
          </a:stretch>
        </p:blipFill>
        <p:spPr>
          <a:xfrm>
            <a:off x="683568" y="919016"/>
            <a:ext cx="3024262" cy="3809524"/>
          </a:xfrm>
          <a:prstGeom prst="rect">
            <a:avLst/>
          </a:prstGeom>
        </p:spPr>
      </p:pic>
    </p:spTree>
    <p:extLst>
      <p:ext uri="{BB962C8B-B14F-4D97-AF65-F5344CB8AC3E}">
        <p14:creationId val="374255532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42" presetSubtype="0">
                                  <p:stCondLst>
                                    <p:cond delay="0"/>
                                  </p:stCondLst>
                                  <p:childTnLst>
                                    <p:set>
                                      <p:cBhvr>
                                        <p:cTn dur="1" fill="hold" id="30">
                                          <p:stCondLst>
                                            <p:cond delay="0"/>
                                          </p:stCondLst>
                                        </p:cTn>
                                        <p:tgtEl>
                                          <p:spTgt spid="3"/>
                                        </p:tgtEl>
                                        <p:attrNameLst>
                                          <p:attrName>style.visibility</p:attrName>
                                        </p:attrNameLst>
                                      </p:cBhvr>
                                      <p:to>
                                        <p:strVal val="visible"/>
                                      </p:to>
                                    </p:set>
                                    <p:animEffect filter="fade" transition="in">
                                      <p:cBhvr>
                                        <p:cTn dur="1000" id="31"/>
                                        <p:tgtEl>
                                          <p:spTgt spid="3"/>
                                        </p:tgtEl>
                                      </p:cBhvr>
                                    </p:animEffect>
                                    <p:anim calcmode="lin" valueType="num">
                                      <p:cBhvr>
                                        <p:cTn dur="1000" fill="hold" id="32"/>
                                        <p:tgtEl>
                                          <p:spTgt spid="3"/>
                                        </p:tgtEl>
                                        <p:attrNameLst>
                                          <p:attrName>ppt_x</p:attrName>
                                        </p:attrNameLst>
                                      </p:cBhvr>
                                      <p:tavLst>
                                        <p:tav tm="0">
                                          <p:val>
                                            <p:strVal val="#ppt_x"/>
                                          </p:val>
                                        </p:tav>
                                        <p:tav tm="100000">
                                          <p:val>
                                            <p:strVal val="#ppt_x"/>
                                          </p:val>
                                        </p:tav>
                                      </p:tavLst>
                                    </p:anim>
                                    <p:anim calcmode="lin" valueType="num">
                                      <p:cBhvr>
                                        <p:cTn dur="1000" fill="hold" id="33"/>
                                        <p:tgtEl>
                                          <p:spTgt spid="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id="35" nodeType="afterEffect" presetClass="entr" presetID="22" presetSubtype="1">
                                  <p:stCondLst>
                                    <p:cond delay="0"/>
                                  </p:stCondLst>
                                  <p:childTnLst>
                                    <p:set>
                                      <p:cBhvr>
                                        <p:cTn dur="1" fill="hold" id="36">
                                          <p:stCondLst>
                                            <p:cond delay="0"/>
                                          </p:stCondLst>
                                        </p:cTn>
                                        <p:tgtEl>
                                          <p:spTgt spid="27">
                                            <p:txEl>
                                              <p:pRg end="0" st="0"/>
                                            </p:txEl>
                                          </p:spTgt>
                                        </p:tgtEl>
                                        <p:attrNameLst>
                                          <p:attrName>style.visibility</p:attrName>
                                        </p:attrNameLst>
                                      </p:cBhvr>
                                      <p:to>
                                        <p:strVal val="visible"/>
                                      </p:to>
                                    </p:set>
                                    <p:animEffect filter="wipe(up)" transition="in">
                                      <p:cBhvr>
                                        <p:cTn dur="500" id="37"/>
                                        <p:tgtEl>
                                          <p:spTgt spid="27">
                                            <p:txEl>
                                              <p:pRg end="0" st="0"/>
                                            </p:txEl>
                                          </p:spTgt>
                                        </p:tgtEl>
                                      </p:cBhvr>
                                    </p:animEffect>
                                  </p:childTnLst>
                                </p:cTn>
                              </p:par>
                            </p:childTnLst>
                          </p:cTn>
                        </p:par>
                        <p:par>
                          <p:cTn fill="hold" id="38" nodeType="afterGroup">
                            <p:stCondLst>
                              <p:cond delay="4000"/>
                            </p:stCondLst>
                            <p:childTnLst>
                              <p:par>
                                <p:cTn fill="hold" id="39" nodeType="afterEffect" presetClass="entr" presetID="22" presetSubtype="1">
                                  <p:stCondLst>
                                    <p:cond delay="0"/>
                                  </p:stCondLst>
                                  <p:childTnLst>
                                    <p:set>
                                      <p:cBhvr>
                                        <p:cTn dur="1" fill="hold" id="40">
                                          <p:stCondLst>
                                            <p:cond delay="0"/>
                                          </p:stCondLst>
                                        </p:cTn>
                                        <p:tgtEl>
                                          <p:spTgt spid="27">
                                            <p:txEl>
                                              <p:pRg end="1" st="1"/>
                                            </p:txEl>
                                          </p:spTgt>
                                        </p:tgtEl>
                                        <p:attrNameLst>
                                          <p:attrName>style.visibility</p:attrName>
                                        </p:attrNameLst>
                                      </p:cBhvr>
                                      <p:to>
                                        <p:strVal val="visible"/>
                                      </p:to>
                                    </p:set>
                                    <p:animEffect filter="wipe(up)" transition="in">
                                      <p:cBhvr>
                                        <p:cTn dur="500" id="41"/>
                                        <p:tgtEl>
                                          <p:spTgt spid="27">
                                            <p:txEl>
                                              <p:pRg end="1" st="1"/>
                                            </p:txEl>
                                          </p:spTgt>
                                        </p:tgtEl>
                                      </p:cBhvr>
                                    </p:animEffect>
                                  </p:childTnLst>
                                </p:cTn>
                              </p:par>
                            </p:childTnLst>
                          </p:cTn>
                        </p:par>
                        <p:par>
                          <p:cTn fill="hold" id="42" nodeType="afterGroup">
                            <p:stCondLst>
                              <p:cond delay="4500"/>
                            </p:stCondLst>
                            <p:childTnLst>
                              <p:par>
                                <p:cTn fill="hold" id="43" nodeType="afterEffect" presetClass="entr" presetID="22" presetSubtype="1">
                                  <p:stCondLst>
                                    <p:cond delay="0"/>
                                  </p:stCondLst>
                                  <p:childTnLst>
                                    <p:set>
                                      <p:cBhvr>
                                        <p:cTn dur="1" fill="hold" id="44">
                                          <p:stCondLst>
                                            <p:cond delay="0"/>
                                          </p:stCondLst>
                                        </p:cTn>
                                        <p:tgtEl>
                                          <p:spTgt spid="27">
                                            <p:txEl>
                                              <p:pRg end="3" st="3"/>
                                            </p:txEl>
                                          </p:spTgt>
                                        </p:tgtEl>
                                        <p:attrNameLst>
                                          <p:attrName>style.visibility</p:attrName>
                                        </p:attrNameLst>
                                      </p:cBhvr>
                                      <p:to>
                                        <p:strVal val="visible"/>
                                      </p:to>
                                    </p:set>
                                    <p:animEffect filter="wipe(up)" transition="in">
                                      <p:cBhvr>
                                        <p:cTn dur="500" id="45"/>
                                        <p:tgtEl>
                                          <p:spTgt spid="27">
                                            <p:txEl>
                                              <p:pRg end="3" st="3"/>
                                            </p:txEl>
                                          </p:spTgt>
                                        </p:tgtEl>
                                      </p:cBhvr>
                                    </p:animEffect>
                                  </p:childTnLst>
                                </p:cTn>
                              </p:par>
                            </p:childTnLst>
                          </p:cTn>
                        </p:par>
                        <p:par>
                          <p:cTn fill="hold" id="46" nodeType="afterGroup">
                            <p:stCondLst>
                              <p:cond delay="5000"/>
                            </p:stCondLst>
                            <p:childTnLst>
                              <p:par>
                                <p:cTn fill="hold" id="47" nodeType="afterEffect" presetClass="entr" presetID="22" presetSubtype="1">
                                  <p:stCondLst>
                                    <p:cond delay="0"/>
                                  </p:stCondLst>
                                  <p:childTnLst>
                                    <p:set>
                                      <p:cBhvr>
                                        <p:cTn dur="1" fill="hold" id="48">
                                          <p:stCondLst>
                                            <p:cond delay="0"/>
                                          </p:stCondLst>
                                        </p:cTn>
                                        <p:tgtEl>
                                          <p:spTgt spid="27">
                                            <p:txEl>
                                              <p:pRg end="4" st="4"/>
                                            </p:txEl>
                                          </p:spTgt>
                                        </p:tgtEl>
                                        <p:attrNameLst>
                                          <p:attrName>style.visibility</p:attrName>
                                        </p:attrNameLst>
                                      </p:cBhvr>
                                      <p:to>
                                        <p:strVal val="visible"/>
                                      </p:to>
                                    </p:set>
                                    <p:animEffect filter="wipe(up)" transition="in">
                                      <p:cBhvr>
                                        <p:cTn dur="500" id="49"/>
                                        <p:tgtEl>
                                          <p:spTgt spid="27">
                                            <p:txEl>
                                              <p:pRg end="4" st="4"/>
                                            </p:txEl>
                                          </p:spTgt>
                                        </p:tgtEl>
                                      </p:cBhvr>
                                    </p:animEffect>
                                  </p:childTnLst>
                                </p:cTn>
                              </p:par>
                            </p:childTnLst>
                          </p:cTn>
                        </p:par>
                        <p:par>
                          <p:cTn fill="hold" id="50" nodeType="afterGroup">
                            <p:stCondLst>
                              <p:cond delay="5500"/>
                            </p:stCondLst>
                            <p:childTnLst>
                              <p:par>
                                <p:cTn fill="hold" id="51" nodeType="afterEffect" presetClass="entr" presetID="22" presetSubtype="1">
                                  <p:stCondLst>
                                    <p:cond delay="0"/>
                                  </p:stCondLst>
                                  <p:childTnLst>
                                    <p:set>
                                      <p:cBhvr>
                                        <p:cTn dur="1" fill="hold" id="52">
                                          <p:stCondLst>
                                            <p:cond delay="0"/>
                                          </p:stCondLst>
                                        </p:cTn>
                                        <p:tgtEl>
                                          <p:spTgt spid="27">
                                            <p:txEl>
                                              <p:pRg end="6" st="6"/>
                                            </p:txEl>
                                          </p:spTgt>
                                        </p:tgtEl>
                                        <p:attrNameLst>
                                          <p:attrName>style.visibility</p:attrName>
                                        </p:attrNameLst>
                                      </p:cBhvr>
                                      <p:to>
                                        <p:strVal val="visible"/>
                                      </p:to>
                                    </p:set>
                                    <p:animEffect filter="wipe(up)" transition="in">
                                      <p:cBhvr>
                                        <p:cTn dur="500" id="53"/>
                                        <p:tgtEl>
                                          <p:spTgt spid="27">
                                            <p:txEl>
                                              <p:pRg end="6" st="6"/>
                                            </p:txEl>
                                          </p:spTgt>
                                        </p:tgtEl>
                                      </p:cBhvr>
                                    </p:animEffect>
                                  </p:childTnLst>
                                </p:cTn>
                              </p:par>
                            </p:childTnLst>
                          </p:cTn>
                        </p:par>
                        <p:par>
                          <p:cTn fill="hold" id="54" nodeType="afterGroup">
                            <p:stCondLst>
                              <p:cond delay="6000"/>
                            </p:stCondLst>
                            <p:childTnLst>
                              <p:par>
                                <p:cTn fill="hold" id="55" nodeType="afterEffect" presetClass="entr" presetID="22" presetSubtype="1">
                                  <p:stCondLst>
                                    <p:cond delay="0"/>
                                  </p:stCondLst>
                                  <p:childTnLst>
                                    <p:set>
                                      <p:cBhvr>
                                        <p:cTn dur="1" fill="hold" id="56">
                                          <p:stCondLst>
                                            <p:cond delay="0"/>
                                          </p:stCondLst>
                                        </p:cTn>
                                        <p:tgtEl>
                                          <p:spTgt spid="27">
                                            <p:txEl>
                                              <p:pRg end="7" st="7"/>
                                            </p:txEl>
                                          </p:spTgt>
                                        </p:tgtEl>
                                        <p:attrNameLst>
                                          <p:attrName>style.visibility</p:attrName>
                                        </p:attrNameLst>
                                      </p:cBhvr>
                                      <p:to>
                                        <p:strVal val="visible"/>
                                      </p:to>
                                    </p:set>
                                    <p:animEffect filter="wipe(up)" transition="in">
                                      <p:cBhvr>
                                        <p:cTn dur="500" id="57"/>
                                        <p:tgtEl>
                                          <p:spTgt spid="27">
                                            <p:txEl>
                                              <p:pRg end="7" st="7"/>
                                            </p:txEl>
                                          </p:spTgt>
                                        </p:tgtEl>
                                      </p:cBhvr>
                                    </p:animEffect>
                                  </p:childTnLst>
                                </p:cTn>
                              </p:par>
                            </p:childTnLst>
                          </p:cTn>
                        </p:par>
                        <p:par>
                          <p:cTn fill="hold" id="58" nodeType="afterGroup">
                            <p:stCondLst>
                              <p:cond delay="6500"/>
                            </p:stCondLst>
                            <p:childTnLst>
                              <p:par>
                                <p:cTn fill="hold" id="59" nodeType="afterEffect" presetClass="entr" presetID="22" presetSubtype="1">
                                  <p:stCondLst>
                                    <p:cond delay="0"/>
                                  </p:stCondLst>
                                  <p:childTnLst>
                                    <p:set>
                                      <p:cBhvr>
                                        <p:cTn dur="1" fill="hold" id="60">
                                          <p:stCondLst>
                                            <p:cond delay="0"/>
                                          </p:stCondLst>
                                        </p:cTn>
                                        <p:tgtEl>
                                          <p:spTgt spid="27">
                                            <p:txEl>
                                              <p:pRg end="8" st="8"/>
                                            </p:txEl>
                                          </p:spTgt>
                                        </p:tgtEl>
                                        <p:attrNameLst>
                                          <p:attrName>style.visibility</p:attrName>
                                        </p:attrNameLst>
                                      </p:cBhvr>
                                      <p:to>
                                        <p:strVal val="visible"/>
                                      </p:to>
                                    </p:set>
                                    <p:animEffect filter="wipe(up)" transition="in">
                                      <p:cBhvr>
                                        <p:cTn dur="500" id="61"/>
                                        <p:tgtEl>
                                          <p:spTgt spid="27">
                                            <p:txEl>
                                              <p:pRg end="8" st="8"/>
                                            </p:txEl>
                                          </p:spTgt>
                                        </p:tgtEl>
                                      </p:cBhvr>
                                    </p:animEffect>
                                  </p:childTnLst>
                                </p:cTn>
                              </p:par>
                            </p:childTnLst>
                          </p:cTn>
                        </p:par>
                        <p:par>
                          <p:cTn fill="hold" id="62" nodeType="afterGroup">
                            <p:stCondLst>
                              <p:cond delay="7000"/>
                            </p:stCondLst>
                            <p:childTnLst>
                              <p:par>
                                <p:cTn fill="hold" id="63" nodeType="afterEffect" presetClass="entr" presetID="22" presetSubtype="1">
                                  <p:stCondLst>
                                    <p:cond delay="0"/>
                                  </p:stCondLst>
                                  <p:childTnLst>
                                    <p:set>
                                      <p:cBhvr>
                                        <p:cTn dur="1" fill="hold" id="64">
                                          <p:stCondLst>
                                            <p:cond delay="0"/>
                                          </p:stCondLst>
                                        </p:cTn>
                                        <p:tgtEl>
                                          <p:spTgt spid="27">
                                            <p:txEl>
                                              <p:pRg end="9" st="9"/>
                                            </p:txEl>
                                          </p:spTgt>
                                        </p:tgtEl>
                                        <p:attrNameLst>
                                          <p:attrName>style.visibility</p:attrName>
                                        </p:attrNameLst>
                                      </p:cBhvr>
                                      <p:to>
                                        <p:strVal val="visible"/>
                                      </p:to>
                                    </p:set>
                                    <p:animEffect filter="wipe(up)" transition="in">
                                      <p:cBhvr>
                                        <p:cTn dur="500" id="65"/>
                                        <p:tgtEl>
                                          <p:spTgt spid="27">
                                            <p:txEl>
                                              <p:pRg end="9" st="9"/>
                                            </p:txEl>
                                          </p:spTgt>
                                        </p:tgtEl>
                                      </p:cBhvr>
                                    </p:animEffect>
                                  </p:childTnLst>
                                </p:cTn>
                              </p:par>
                            </p:childTnLst>
                          </p:cTn>
                        </p:par>
                        <p:par>
                          <p:cTn fill="hold" id="66" nodeType="afterGroup">
                            <p:stCondLst>
                              <p:cond delay="7500"/>
                            </p:stCondLst>
                            <p:childTnLst>
                              <p:par>
                                <p:cTn fill="hold" id="67" nodeType="afterEffect" presetClass="entr" presetID="22" presetSubtype="1">
                                  <p:stCondLst>
                                    <p:cond delay="0"/>
                                  </p:stCondLst>
                                  <p:childTnLst>
                                    <p:set>
                                      <p:cBhvr>
                                        <p:cTn dur="1" fill="hold" id="68">
                                          <p:stCondLst>
                                            <p:cond delay="0"/>
                                          </p:stCondLst>
                                        </p:cTn>
                                        <p:tgtEl>
                                          <p:spTgt spid="27">
                                            <p:txEl>
                                              <p:pRg end="10" st="10"/>
                                            </p:txEl>
                                          </p:spTgt>
                                        </p:tgtEl>
                                        <p:attrNameLst>
                                          <p:attrName>style.visibility</p:attrName>
                                        </p:attrNameLst>
                                      </p:cBhvr>
                                      <p:to>
                                        <p:strVal val="visible"/>
                                      </p:to>
                                    </p:set>
                                    <p:animEffect filter="wipe(up)" transition="in">
                                      <p:cBhvr>
                                        <p:cTn dur="500" id="69"/>
                                        <p:tgtEl>
                                          <p:spTgt spid="27">
                                            <p:txEl>
                                              <p:pRg end="10" st="10"/>
                                            </p:txEl>
                                          </p:spTgt>
                                        </p:tgtEl>
                                      </p:cBhvr>
                                    </p:animEffect>
                                  </p:childTnLst>
                                </p:cTn>
                              </p:par>
                            </p:childTnLst>
                          </p:cTn>
                        </p:par>
                        <p:par>
                          <p:cTn fill="hold" id="70" nodeType="afterGroup">
                            <p:stCondLst>
                              <p:cond delay="8000"/>
                            </p:stCondLst>
                            <p:childTnLst>
                              <p:par>
                                <p:cTn fill="hold" id="71" nodeType="afterEffect" presetClass="entr" presetID="22" presetSubtype="1">
                                  <p:stCondLst>
                                    <p:cond delay="0"/>
                                  </p:stCondLst>
                                  <p:childTnLst>
                                    <p:set>
                                      <p:cBhvr>
                                        <p:cTn dur="1" fill="hold" id="72">
                                          <p:stCondLst>
                                            <p:cond delay="0"/>
                                          </p:stCondLst>
                                        </p:cTn>
                                        <p:tgtEl>
                                          <p:spTgt spid="27">
                                            <p:txEl>
                                              <p:pRg end="11" st="11"/>
                                            </p:txEl>
                                          </p:spTgt>
                                        </p:tgtEl>
                                        <p:attrNameLst>
                                          <p:attrName>style.visibility</p:attrName>
                                        </p:attrNameLst>
                                      </p:cBhvr>
                                      <p:to>
                                        <p:strVal val="visible"/>
                                      </p:to>
                                    </p:set>
                                    <p:animEffect filter="wipe(up)" transition="in">
                                      <p:cBhvr>
                                        <p:cTn dur="500" id="73"/>
                                        <p:tgtEl>
                                          <p:spTgt spid="27">
                                            <p:txEl>
                                              <p:pRg end="11" st="11"/>
                                            </p:txEl>
                                          </p:spTgt>
                                        </p:tgtEl>
                                      </p:cBhvr>
                                    </p:animEffect>
                                  </p:childTnLst>
                                </p:cTn>
                              </p:par>
                            </p:childTnLst>
                          </p:cTn>
                        </p:par>
                        <p:par>
                          <p:cTn fill="hold" id="74" nodeType="afterGroup">
                            <p:stCondLst>
                              <p:cond delay="8500"/>
                            </p:stCondLst>
                            <p:childTnLst>
                              <p:par>
                                <p:cTn fill="hold" id="75" nodeType="afterEffect" presetClass="entr" presetID="22" presetSubtype="1">
                                  <p:stCondLst>
                                    <p:cond delay="0"/>
                                  </p:stCondLst>
                                  <p:childTnLst>
                                    <p:set>
                                      <p:cBhvr>
                                        <p:cTn dur="1" fill="hold" id="76">
                                          <p:stCondLst>
                                            <p:cond delay="0"/>
                                          </p:stCondLst>
                                        </p:cTn>
                                        <p:tgtEl>
                                          <p:spTgt spid="27">
                                            <p:txEl>
                                              <p:pRg end="12" st="12"/>
                                            </p:txEl>
                                          </p:spTgt>
                                        </p:tgtEl>
                                        <p:attrNameLst>
                                          <p:attrName>style.visibility</p:attrName>
                                        </p:attrNameLst>
                                      </p:cBhvr>
                                      <p:to>
                                        <p:strVal val="visible"/>
                                      </p:to>
                                    </p:set>
                                    <p:animEffect filter="wipe(up)" transition="in">
                                      <p:cBhvr>
                                        <p:cTn dur="500" id="77"/>
                                        <p:tgtEl>
                                          <p:spTgt spid="27">
                                            <p:txEl>
                                              <p:pRg end="12" st="1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728192"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行为规范管理</a:t>
            </a:r>
          </a:p>
        </p:txBody>
      </p:sp>
      <p:sp>
        <p:nvSpPr>
          <p:cNvPr id="18" name="Text Box 7"/>
          <p:cNvSpPr txBox="1">
            <a:spLocks noChangeArrowheads="1"/>
          </p:cNvSpPr>
          <p:nvPr/>
        </p:nvSpPr>
        <p:spPr bwMode="auto">
          <a:xfrm>
            <a:off x="2411760" y="239729"/>
            <a:ext cx="41764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CONDUCT MANAGEMENT</a:t>
            </a:r>
          </a:p>
        </p:txBody>
      </p:sp>
      <p:sp>
        <p:nvSpPr>
          <p:cNvPr id="10" name="矩形 9"/>
          <p:cNvSpPr/>
          <p:nvPr/>
        </p:nvSpPr>
        <p:spPr>
          <a:xfrm>
            <a:off x="4608512" y="1690860"/>
            <a:ext cx="4572000" cy="2091690"/>
          </a:xfrm>
          <a:prstGeom prst="rect">
            <a:avLst/>
          </a:prstGeom>
        </p:spPr>
        <p:txBody>
          <a:bodyPr>
            <a:spAutoFit/>
          </a:bodyPr>
          <a:lstStyle/>
          <a:p>
            <a:r>
              <a:rPr altLang="zh-CN" b="1" lang="en-US" spc="225" sz="2625">
                <a:solidFill>
                  <a:schemeClr val="tx2"/>
                </a:solidFill>
                <a:latin typeface="Arial"/>
                <a:ea typeface="微软雅黑"/>
                <a:sym typeface="Arial"/>
              </a:rPr>
              <a:t>1、爱岗敬业，以企为家;</a:t>
            </a:r>
          </a:p>
          <a:p>
            <a:r>
              <a:rPr altLang="zh-CN" b="1" lang="en-US" spc="225" sz="2625">
                <a:solidFill>
                  <a:schemeClr val="tx2"/>
                </a:solidFill>
                <a:latin typeface="Arial"/>
                <a:ea typeface="微软雅黑"/>
                <a:sym typeface="Arial"/>
              </a:rPr>
              <a:t>2、团结协作，互相帮助; </a:t>
            </a:r>
          </a:p>
          <a:p>
            <a:r>
              <a:rPr altLang="zh-CN" b="1" lang="en-US" spc="225" sz="2625">
                <a:solidFill>
                  <a:schemeClr val="tx2"/>
                </a:solidFill>
                <a:latin typeface="Arial"/>
                <a:ea typeface="微软雅黑"/>
                <a:sym typeface="Arial"/>
              </a:rPr>
              <a:t>3、努力工作，完成任务; </a:t>
            </a:r>
          </a:p>
          <a:p>
            <a:r>
              <a:rPr altLang="zh-CN" b="1" lang="en-US" spc="225" sz="2625">
                <a:solidFill>
                  <a:schemeClr val="tx2"/>
                </a:solidFill>
                <a:latin typeface="Arial"/>
                <a:ea typeface="微软雅黑"/>
                <a:sym typeface="Arial"/>
              </a:rPr>
              <a:t>4、开拓创新，求真务实; </a:t>
            </a:r>
          </a:p>
          <a:p>
            <a:r>
              <a:rPr altLang="zh-CN" b="1" lang="en-US" spc="225" sz="2625">
                <a:solidFill>
                  <a:schemeClr val="tx2"/>
                </a:solidFill>
                <a:latin typeface="Arial"/>
                <a:ea typeface="微软雅黑"/>
                <a:sym typeface="Arial"/>
              </a:rPr>
              <a:t>5、尊章守纪，严于律已; </a:t>
            </a:r>
          </a:p>
        </p:txBody>
      </p:sp>
      <p:pic>
        <p:nvPicPr>
          <p:cNvPr id="2" name="图片 1"/>
          <p:cNvPicPr>
            <a:picLocks noChangeAspect="1"/>
          </p:cNvPicPr>
          <p:nvPr/>
        </p:nvPicPr>
        <p:blipFill>
          <a:blip r:embed="rId3">
            <a:extLst>
              <a:ext uri="{28A0092B-C50C-407E-A947-70E740481C1C}">
                <a14:useLocalDpi val="0"/>
              </a:ext>
            </a:extLst>
          </a:blip>
          <a:srcRect b="14993"/>
          <a:stretch>
            <a:fillRect/>
          </a:stretch>
        </p:blipFill>
        <p:spPr>
          <a:xfrm>
            <a:off x="829585" y="1702626"/>
            <a:ext cx="3683663" cy="2088585"/>
          </a:xfrm>
          <a:prstGeom prst="rect">
            <a:avLst/>
          </a:prstGeom>
        </p:spPr>
      </p:pic>
    </p:spTree>
    <p:extLst>
      <p:ext uri="{BB962C8B-B14F-4D97-AF65-F5344CB8AC3E}">
        <p14:creationId val="156888857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2"/>
                                        </p:tgtEl>
                                        <p:attrNameLst>
                                          <p:attrName>style.visibility</p:attrName>
                                        </p:attrNameLst>
                                      </p:cBhvr>
                                      <p:to>
                                        <p:strVal val="visible"/>
                                      </p:to>
                                    </p:set>
                                    <p:animEffect filter="fade" transition="in">
                                      <p:cBhvr>
                                        <p:cTn dur="500" id="31"/>
                                        <p:tgtEl>
                                          <p:spTgt spid="2"/>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10">
                                            <p:txEl>
                                              <p:pRg end="0" st="0"/>
                                            </p:txEl>
                                          </p:spTgt>
                                        </p:tgtEl>
                                        <p:attrNameLst>
                                          <p:attrName>style.visibility</p:attrName>
                                        </p:attrNameLst>
                                      </p:cBhvr>
                                      <p:to>
                                        <p:strVal val="visible"/>
                                      </p:to>
                                    </p:set>
                                    <p:animEffect filter="wipe(left)" transition="in">
                                      <p:cBhvr>
                                        <p:cTn dur="500" id="35"/>
                                        <p:tgtEl>
                                          <p:spTgt spid="10">
                                            <p:txEl>
                                              <p:pRg end="0" st="0"/>
                                            </p:txEl>
                                          </p:spTgt>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10">
                                            <p:txEl>
                                              <p:pRg end="1" st="1"/>
                                            </p:txEl>
                                          </p:spTgt>
                                        </p:tgtEl>
                                        <p:attrNameLst>
                                          <p:attrName>style.visibility</p:attrName>
                                        </p:attrNameLst>
                                      </p:cBhvr>
                                      <p:to>
                                        <p:strVal val="visible"/>
                                      </p:to>
                                    </p:set>
                                    <p:animEffect filter="wipe(left)" transition="in">
                                      <p:cBhvr>
                                        <p:cTn dur="500" id="39"/>
                                        <p:tgtEl>
                                          <p:spTgt spid="10">
                                            <p:txEl>
                                              <p:pRg end="1" st="1"/>
                                            </p:txEl>
                                          </p:spTgt>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10">
                                            <p:txEl>
                                              <p:pRg end="2" st="2"/>
                                            </p:txEl>
                                          </p:spTgt>
                                        </p:tgtEl>
                                        <p:attrNameLst>
                                          <p:attrName>style.visibility</p:attrName>
                                        </p:attrNameLst>
                                      </p:cBhvr>
                                      <p:to>
                                        <p:strVal val="visible"/>
                                      </p:to>
                                    </p:set>
                                    <p:animEffect filter="wipe(left)" transition="in">
                                      <p:cBhvr>
                                        <p:cTn dur="500" id="43"/>
                                        <p:tgtEl>
                                          <p:spTgt spid="10">
                                            <p:txEl>
                                              <p:pRg end="2" st="2"/>
                                            </p:txEl>
                                          </p:spTgt>
                                        </p:tgtEl>
                                      </p:cBhvr>
                                    </p:animEffect>
                                  </p:childTnLst>
                                </p:cTn>
                              </p:par>
                            </p:childTnLst>
                          </p:cTn>
                        </p:par>
                        <p:par>
                          <p:cTn fill="hold" id="44" nodeType="afterGroup">
                            <p:stCondLst>
                              <p:cond delay="4500"/>
                            </p:stCondLst>
                            <p:childTnLst>
                              <p:par>
                                <p:cTn fill="hold" id="45" nodeType="afterEffect" presetClass="entr" presetID="22" presetSubtype="8">
                                  <p:stCondLst>
                                    <p:cond delay="0"/>
                                  </p:stCondLst>
                                  <p:childTnLst>
                                    <p:set>
                                      <p:cBhvr>
                                        <p:cTn dur="1" fill="hold" id="46">
                                          <p:stCondLst>
                                            <p:cond delay="0"/>
                                          </p:stCondLst>
                                        </p:cTn>
                                        <p:tgtEl>
                                          <p:spTgt spid="10">
                                            <p:txEl>
                                              <p:pRg end="3" st="3"/>
                                            </p:txEl>
                                          </p:spTgt>
                                        </p:tgtEl>
                                        <p:attrNameLst>
                                          <p:attrName>style.visibility</p:attrName>
                                        </p:attrNameLst>
                                      </p:cBhvr>
                                      <p:to>
                                        <p:strVal val="visible"/>
                                      </p:to>
                                    </p:set>
                                    <p:animEffect filter="wipe(left)" transition="in">
                                      <p:cBhvr>
                                        <p:cTn dur="500" id="47"/>
                                        <p:tgtEl>
                                          <p:spTgt spid="10">
                                            <p:txEl>
                                              <p:pRg end="3" st="3"/>
                                            </p:txEl>
                                          </p:spTgt>
                                        </p:tgtEl>
                                      </p:cBhvr>
                                    </p:animEffect>
                                  </p:childTnLst>
                                </p:cTn>
                              </p:par>
                            </p:childTnLst>
                          </p:cTn>
                        </p:par>
                        <p:par>
                          <p:cTn fill="hold" id="48" nodeType="afterGroup">
                            <p:stCondLst>
                              <p:cond delay="5000"/>
                            </p:stCondLst>
                            <p:childTnLst>
                              <p:par>
                                <p:cTn fill="hold" id="49" nodeType="afterEffect" presetClass="entr" presetID="22" presetSubtype="8">
                                  <p:stCondLst>
                                    <p:cond delay="0"/>
                                  </p:stCondLst>
                                  <p:childTnLst>
                                    <p:set>
                                      <p:cBhvr>
                                        <p:cTn dur="1" fill="hold" id="50">
                                          <p:stCondLst>
                                            <p:cond delay="0"/>
                                          </p:stCondLst>
                                        </p:cTn>
                                        <p:tgtEl>
                                          <p:spTgt spid="10">
                                            <p:txEl>
                                              <p:pRg end="4" st="4"/>
                                            </p:txEl>
                                          </p:spTgt>
                                        </p:tgtEl>
                                        <p:attrNameLst>
                                          <p:attrName>style.visibility</p:attrName>
                                        </p:attrNameLst>
                                      </p:cBhvr>
                                      <p:to>
                                        <p:strVal val="visible"/>
                                      </p:to>
                                    </p:set>
                                    <p:animEffect filter="wipe(left)" transition="in">
                                      <p:cBhvr>
                                        <p:cTn dur="500" id="51"/>
                                        <p:tgtEl>
                                          <p:spTgt spid="10">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文本框 35">
            <a:extLst>
              <a:ext uri="{FF2B5EF4-FFF2-40B4-BE49-F238E27FC236}">
                <a16:creationId xmlns:a16="http://schemas.microsoft.com/office/drawing/2014/main" id="{704C187B-A453-42DA-953D-5821E8BD3D12}"/>
              </a:ext>
            </a:extLst>
          </p:cNvPr>
          <p:cNvSpPr txBox="1"/>
          <p:nvPr/>
        </p:nvSpPr>
        <p:spPr>
          <a:xfrm>
            <a:off x="4282899" y="2030314"/>
            <a:ext cx="3295317"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tx1">
                    <a:lumMod val="75000"/>
                    <a:lumOff val="25000"/>
                  </a:schemeClr>
                </a:solidFill>
                <a:latin typeface="Arial"/>
                <a:ea typeface="微软雅黑"/>
                <a:sym typeface="Arial"/>
              </a:rPr>
              <a:t>规划篇</a:t>
            </a:r>
          </a:p>
        </p:txBody>
      </p:sp>
      <p:sp>
        <p:nvSpPr>
          <p:cNvPr id="37" name="文本框 36">
            <a:extLst>
              <a:ext uri="{FF2B5EF4-FFF2-40B4-BE49-F238E27FC236}">
                <a16:creationId xmlns:a16="http://schemas.microsoft.com/office/drawing/2014/main" id="{03988336-4AB3-48BC-9CF2-FEE86B85490E}"/>
              </a:ext>
            </a:extLst>
          </p:cNvPr>
          <p:cNvSpPr txBox="1"/>
          <p:nvPr/>
        </p:nvSpPr>
        <p:spPr>
          <a:xfrm>
            <a:off x="4282899" y="2462362"/>
            <a:ext cx="2998460" cy="384048"/>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600">
                <a:solidFill>
                  <a:schemeClr val="tx1">
                    <a:lumMod val="65000"/>
                    <a:lumOff val="35000"/>
                  </a:schemeClr>
                </a:solidFill>
                <a:latin typeface="Arial"/>
                <a:ea typeface="微软雅黑"/>
                <a:sym typeface="Arial"/>
              </a:rPr>
              <a:t>planning report</a:t>
            </a:r>
          </a:p>
        </p:txBody>
      </p:sp>
      <p:grpSp>
        <p:nvGrpSpPr>
          <p:cNvPr id="8" name="组合 7">
            <a:extLst>
              <a:ext uri="{FF2B5EF4-FFF2-40B4-BE49-F238E27FC236}">
                <a16:creationId xmlns:a16="http://schemas.microsoft.com/office/drawing/2014/main" id="{ACE04DCA-076C-4099-8DED-0F9DAD1B7492}"/>
              </a:ext>
            </a:extLst>
          </p:cNvPr>
          <p:cNvGrpSpPr/>
          <p:nvPr/>
        </p:nvGrpSpPr>
        <p:grpSpPr>
          <a:xfrm>
            <a:off x="1311722" y="1494213"/>
            <a:ext cx="2155074" cy="2155074"/>
            <a:chOff x="1696846" y="1241177"/>
            <a:chExt cx="2155074" cy="2155074"/>
          </a:xfrm>
        </p:grpSpPr>
        <p:sp>
          <p:nvSpPr>
            <p:cNvPr id="44" name="矩形: 圆角 43">
              <a:extLst>
                <a:ext uri="{FF2B5EF4-FFF2-40B4-BE49-F238E27FC236}">
                  <a16:creationId xmlns:a16="http://schemas.microsoft.com/office/drawing/2014/main" id="{A1E53231-2D74-430D-AD26-C9F3E51740CB}"/>
                </a:ext>
              </a:extLst>
            </p:cNvPr>
            <p:cNvSpPr/>
            <p:nvPr/>
          </p:nvSpPr>
          <p:spPr>
            <a:xfrm rot="18950960">
              <a:off x="1696846" y="1241177"/>
              <a:ext cx="2155074" cy="2155074"/>
            </a:xfrm>
            <a:prstGeom prst="roundRect">
              <a:avLst>
                <a:gd fmla="val 113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2" name="矩形: 圆角 41">
              <a:extLst>
                <a:ext uri="{FF2B5EF4-FFF2-40B4-BE49-F238E27FC236}">
                  <a16:creationId xmlns:a16="http://schemas.microsoft.com/office/drawing/2014/main" id="{2B8642B9-3195-4495-8EB8-DB6C7AC71E22}"/>
                </a:ext>
              </a:extLst>
            </p:cNvPr>
            <p:cNvSpPr/>
            <p:nvPr/>
          </p:nvSpPr>
          <p:spPr>
            <a:xfrm rot="18950960">
              <a:off x="1778449" y="1335432"/>
              <a:ext cx="1966564" cy="1966564"/>
            </a:xfrm>
            <a:prstGeom prst="roundRect">
              <a:avLst>
                <a:gd fmla="val 113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圆角 5">
              <a:extLst>
                <a:ext uri="{FF2B5EF4-FFF2-40B4-BE49-F238E27FC236}">
                  <a16:creationId xmlns:a16="http://schemas.microsoft.com/office/drawing/2014/main" id="{B4995A7B-A12F-42EC-B0E7-F5DC5842CE7B}"/>
                </a:ext>
              </a:extLst>
            </p:cNvPr>
            <p:cNvSpPr/>
            <p:nvPr/>
          </p:nvSpPr>
          <p:spPr>
            <a:xfrm rot="18950960">
              <a:off x="1897635" y="1454618"/>
              <a:ext cx="1728192" cy="1728192"/>
            </a:xfrm>
            <a:prstGeom prst="roundRect">
              <a:avLst>
                <a:gd fmla="val 11376" name="adj"/>
              </a:avLst>
            </a:prstGeom>
            <a:blipFill dpi="0" rotWithShape="0">
              <a:blip r:embed="rId3">
                <a:extLst>
                  <a:ext uri="{28A0092B-C50C-407E-A947-70E740481C1C}">
                    <a14:useLocalDpi val="0"/>
                  </a:ext>
                </a:extLst>
              </a:blip>
              <a:stretch>
                <a:fillRect b="0" l="-7000" r="-4000" t="-2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0" name="Rectangle 27"/>
          <p:cNvSpPr/>
          <p:nvPr/>
        </p:nvSpPr>
        <p:spPr>
          <a:xfrm>
            <a:off x="4282899" y="2859782"/>
            <a:ext cx="4177533" cy="365760"/>
          </a:xfrm>
          <a:prstGeom prst="rect">
            <a:avLst/>
          </a:prstGeom>
        </p:spPr>
        <p:txBody>
          <a:bodyPr wrap="square">
            <a:spAutoFit/>
          </a:bodyPr>
          <a:lstStyle/>
          <a:p>
            <a:r>
              <a:rPr altLang="en-US" lang="zh-CN" spc="225" sz="900">
                <a:solidFill>
                  <a:schemeClr val="bg1">
                    <a:lumMod val="65000"/>
                  </a:schemeClr>
                </a:solidFill>
                <a:latin typeface="Arial"/>
                <a:ea typeface="微软雅黑"/>
                <a:cs charset="0" typeface="Roboto Medium"/>
                <a:sym typeface="Arial"/>
              </a:rPr>
              <a:t>详细内容……点击输入本栏的具体文字，简明扼要的说明分项内容，此为概念图解，请根据您的具体内容酌情修改</a:t>
            </a:r>
          </a:p>
        </p:txBody>
      </p:sp>
    </p:spTree>
    <p:extLst>
      <p:ext uri="{BB962C8B-B14F-4D97-AF65-F5344CB8AC3E}">
        <p14:creationId val="260507327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8"/>
                                        </p:tgtEl>
                                      </p:cBhvr>
                                    </p:animEffect>
                                    <p:animScale>
                                      <p:cBhvr>
                                        <p:cTn autoRev="1" dur="250" fill="hold" id="13"/>
                                        <p:tgtEl>
                                          <p:spTgt spid="8"/>
                                        </p:tgtEl>
                                      </p:cBhvr>
                                      <p:by x="105000" y="105000"/>
                                    </p:animScale>
                                  </p:childTnLst>
                                </p:cTn>
                              </p:par>
                            </p:childTnLst>
                          </p:cTn>
                        </p:par>
                        <p:par>
                          <p:cTn fill="hold" id="14" nodeType="afterGroup">
                            <p:stCondLst>
                              <p:cond delay="1000"/>
                            </p:stCondLst>
                            <p:childTnLst>
                              <p:par>
                                <p:cTn fill="hold" grpId="0" id="15" nodeType="afterEffect" presetClass="entr" presetID="53" presetSubtype="0">
                                  <p:stCondLst>
                                    <p:cond delay="0"/>
                                  </p:stCondLst>
                                  <p:iterate type="lt">
                                    <p:tmPct val="10000"/>
                                  </p:iterate>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iterate type="lt">
                                    <p:tmPct val="10000"/>
                                  </p:iterate>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ipe(up)"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5792861" y="1800083"/>
            <a:ext cx="2548069" cy="880268"/>
            <a:chOff x="5770504" y="2725131"/>
            <a:chExt cx="2548069" cy="880268"/>
          </a:xfrm>
        </p:grpSpPr>
        <p:grpSp>
          <p:nvGrpSpPr>
            <p:cNvPr id="32" name="组合 44"/>
            <p:cNvGrpSpPr/>
            <p:nvPr/>
          </p:nvGrpSpPr>
          <p:grpSpPr>
            <a:xfrm flipH="1">
              <a:off x="6042252" y="3141849"/>
              <a:ext cx="2184400" cy="463550"/>
              <a:chOff x="-362770" y="3102960"/>
              <a:chExt cx="2183514" cy="463550"/>
            </a:xfrm>
          </p:grpSpPr>
          <p:sp>
            <p:nvSpPr>
              <p:cNvPr id="35" name="TextBox 11"/>
              <p:cNvSpPr txBox="1">
                <a:spLocks noChangeArrowheads="1"/>
              </p:cNvSpPr>
              <p:nvPr/>
            </p:nvSpPr>
            <p:spPr bwMode="auto">
              <a:xfrm>
                <a:off x="675034" y="3102960"/>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sp>
            <p:nvSpPr>
              <p:cNvPr id="36" name="TextBox 11"/>
              <p:cNvSpPr txBox="1">
                <a:spLocks noChangeArrowheads="1"/>
              </p:cNvSpPr>
              <p:nvPr/>
            </p:nvSpPr>
            <p:spPr bwMode="auto">
              <a:xfrm>
                <a:off x="-362770" y="3102960"/>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grpSp>
        <p:sp>
          <p:nvSpPr>
            <p:cNvPr id="33" name="TextBox 11"/>
            <p:cNvSpPr txBox="1">
              <a:spLocks noChangeArrowheads="1"/>
            </p:cNvSpPr>
            <p:nvPr/>
          </p:nvSpPr>
          <p:spPr bwMode="auto">
            <a:xfrm flipH="1">
              <a:off x="6064607" y="2725131"/>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chemeClr val="tx2"/>
                  </a:solidFill>
                  <a:latin typeface="Arial"/>
                  <a:ea typeface="微软雅黑"/>
                  <a:sym typeface="Arial"/>
                </a:rPr>
                <a:t>点击添加文本    </a:t>
              </a:r>
            </a:p>
          </p:txBody>
        </p:sp>
        <p:cxnSp>
          <p:nvCxnSpPr>
            <p:cNvPr id="34" name="直接连接符 33"/>
            <p:cNvCxnSpPr/>
            <p:nvPr/>
          </p:nvCxnSpPr>
          <p:spPr>
            <a:xfrm flipH="1">
              <a:off x="5770504" y="3605399"/>
              <a:ext cx="2548069"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072781" y="3544447"/>
            <a:ext cx="3302903" cy="887442"/>
            <a:chOff x="5050424" y="4469495"/>
            <a:chExt cx="3302903" cy="887442"/>
          </a:xfrm>
        </p:grpSpPr>
        <p:grpSp>
          <p:nvGrpSpPr>
            <p:cNvPr id="38" name="组合 44"/>
            <p:cNvGrpSpPr/>
            <p:nvPr/>
          </p:nvGrpSpPr>
          <p:grpSpPr>
            <a:xfrm flipH="1">
              <a:off x="6168927" y="4886213"/>
              <a:ext cx="2184400" cy="463550"/>
              <a:chOff x="-362770" y="3102960"/>
              <a:chExt cx="2183514" cy="463550"/>
            </a:xfrm>
          </p:grpSpPr>
          <p:sp>
            <p:nvSpPr>
              <p:cNvPr id="41" name="TextBox 11"/>
              <p:cNvSpPr txBox="1">
                <a:spLocks noChangeArrowheads="1"/>
              </p:cNvSpPr>
              <p:nvPr/>
            </p:nvSpPr>
            <p:spPr bwMode="auto">
              <a:xfrm>
                <a:off x="675034" y="3102960"/>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sp>
            <p:nvSpPr>
              <p:cNvPr id="42" name="TextBox 11"/>
              <p:cNvSpPr txBox="1">
                <a:spLocks noChangeArrowheads="1"/>
              </p:cNvSpPr>
              <p:nvPr/>
            </p:nvSpPr>
            <p:spPr bwMode="auto">
              <a:xfrm>
                <a:off x="-362769" y="3102960"/>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grpSp>
        <p:sp>
          <p:nvSpPr>
            <p:cNvPr id="39" name="TextBox 11"/>
            <p:cNvSpPr txBox="1">
              <a:spLocks noChangeArrowheads="1"/>
            </p:cNvSpPr>
            <p:nvPr/>
          </p:nvSpPr>
          <p:spPr bwMode="auto">
            <a:xfrm flipH="1">
              <a:off x="6191283" y="4469495"/>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chemeClr val="tx2"/>
                  </a:solidFill>
                  <a:latin typeface="Arial"/>
                  <a:ea typeface="微软雅黑"/>
                  <a:sym typeface="Arial"/>
                </a:rPr>
                <a:t>点击添加文本    </a:t>
              </a:r>
            </a:p>
          </p:txBody>
        </p:sp>
        <p:cxnSp>
          <p:nvCxnSpPr>
            <p:cNvPr id="40" name="直接连接符 39"/>
            <p:cNvCxnSpPr/>
            <p:nvPr/>
          </p:nvCxnSpPr>
          <p:spPr>
            <a:xfrm flipH="1" flipV="1">
              <a:off x="5050424" y="5349763"/>
              <a:ext cx="3263072" cy="7174"/>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844256" y="2791486"/>
            <a:ext cx="2639983" cy="880268"/>
            <a:chOff x="821899" y="3716534"/>
            <a:chExt cx="2639983" cy="880268"/>
          </a:xfrm>
        </p:grpSpPr>
        <p:grpSp>
          <p:nvGrpSpPr>
            <p:cNvPr id="47" name="组合 44"/>
            <p:cNvGrpSpPr/>
            <p:nvPr/>
          </p:nvGrpSpPr>
          <p:grpSpPr>
            <a:xfrm flipH="1">
              <a:off x="821899" y="4133252"/>
              <a:ext cx="2184400" cy="463550"/>
              <a:chOff x="-362770" y="3102960"/>
              <a:chExt cx="2183514" cy="463550"/>
            </a:xfrm>
          </p:grpSpPr>
          <p:sp>
            <p:nvSpPr>
              <p:cNvPr id="50" name="TextBox 11"/>
              <p:cNvSpPr txBox="1">
                <a:spLocks noChangeArrowheads="1"/>
              </p:cNvSpPr>
              <p:nvPr/>
            </p:nvSpPr>
            <p:spPr bwMode="auto">
              <a:xfrm>
                <a:off x="675034" y="3102961"/>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sp>
            <p:nvSpPr>
              <p:cNvPr id="51" name="TextBox 11"/>
              <p:cNvSpPr txBox="1">
                <a:spLocks noChangeArrowheads="1"/>
              </p:cNvSpPr>
              <p:nvPr/>
            </p:nvSpPr>
            <p:spPr bwMode="auto">
              <a:xfrm>
                <a:off x="-362770" y="3102961"/>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grpSp>
        <p:sp>
          <p:nvSpPr>
            <p:cNvPr id="48" name="TextBox 11"/>
            <p:cNvSpPr txBox="1">
              <a:spLocks noChangeArrowheads="1"/>
            </p:cNvSpPr>
            <p:nvPr/>
          </p:nvSpPr>
          <p:spPr bwMode="auto">
            <a:xfrm flipH="1">
              <a:off x="844254" y="3716534"/>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chemeClr val="tx2"/>
                  </a:solidFill>
                  <a:latin typeface="Arial"/>
                  <a:ea typeface="微软雅黑"/>
                  <a:sym typeface="Arial"/>
                </a:rPr>
                <a:t>点击添加文本    </a:t>
              </a:r>
            </a:p>
          </p:txBody>
        </p:sp>
        <p:cxnSp>
          <p:nvCxnSpPr>
            <p:cNvPr id="49" name="直接连接符 48"/>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68640" y="1080003"/>
            <a:ext cx="3268037" cy="880268"/>
            <a:chOff x="846283" y="2005051"/>
            <a:chExt cx="3268037" cy="880268"/>
          </a:xfrm>
        </p:grpSpPr>
        <p:cxnSp>
          <p:nvCxnSpPr>
            <p:cNvPr id="28" name="直接连接符 27"/>
            <p:cNvCxnSpPr/>
            <p:nvPr/>
          </p:nvCxnSpPr>
          <p:spPr>
            <a:xfrm flipH="1">
              <a:off x="868639" y="2885319"/>
              <a:ext cx="3245681"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44"/>
            <p:cNvGrpSpPr/>
            <p:nvPr/>
          </p:nvGrpSpPr>
          <p:grpSpPr>
            <a:xfrm flipH="1">
              <a:off x="846283" y="2421769"/>
              <a:ext cx="2184400" cy="463550"/>
              <a:chOff x="-362770" y="3102960"/>
              <a:chExt cx="2183514" cy="463550"/>
            </a:xfrm>
          </p:grpSpPr>
          <p:sp>
            <p:nvSpPr>
              <p:cNvPr id="29" name="TextBox 14"/>
              <p:cNvSpPr txBox="1">
                <a:spLocks noChangeArrowheads="1"/>
              </p:cNvSpPr>
              <p:nvPr/>
            </p:nvSpPr>
            <p:spPr bwMode="auto">
              <a:xfrm>
                <a:off x="675034" y="3102960"/>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sp>
            <p:nvSpPr>
              <p:cNvPr id="30" name="TextBox 11"/>
              <p:cNvSpPr txBox="1">
                <a:spLocks noChangeArrowheads="1"/>
              </p:cNvSpPr>
              <p:nvPr/>
            </p:nvSpPr>
            <p:spPr bwMode="auto">
              <a:xfrm>
                <a:off x="-362770" y="3102960"/>
                <a:ext cx="1145710" cy="4572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kern="0" lang="zh-CN" sz="1200">
                    <a:solidFill>
                      <a:schemeClr val="tx2"/>
                    </a:solidFill>
                    <a:latin typeface="Arial"/>
                    <a:ea typeface="微软雅黑"/>
                    <a:sym typeface="Arial"/>
                  </a:rPr>
                  <a:t>点击添加文本    </a:t>
                </a:r>
              </a:p>
              <a:p>
                <a:pPr eaLnBrk="1" hangingPunct="1">
                  <a:defRPr/>
                </a:pPr>
                <a:r>
                  <a:rPr altLang="en-US" kern="0" lang="zh-CN" sz="1200">
                    <a:solidFill>
                      <a:schemeClr val="tx2"/>
                    </a:solidFill>
                    <a:latin typeface="Arial"/>
                    <a:ea typeface="微软雅黑"/>
                    <a:sym typeface="Arial"/>
                  </a:rPr>
                  <a:t>点击添加文本</a:t>
                </a:r>
              </a:p>
            </p:txBody>
          </p:sp>
        </p:grpSp>
        <p:sp>
          <p:nvSpPr>
            <p:cNvPr id="27" name="TextBox 11"/>
            <p:cNvSpPr txBox="1">
              <a:spLocks noChangeArrowheads="1"/>
            </p:cNvSpPr>
            <p:nvPr/>
          </p:nvSpPr>
          <p:spPr bwMode="auto">
            <a:xfrm flipH="1">
              <a:off x="868638" y="2005051"/>
              <a:ext cx="1456585" cy="335280"/>
            </a:xfrm>
            <a:prstGeom prst="rect">
              <a:avLst/>
            </a:prstGeom>
            <a:noFill/>
            <a:ln>
              <a:noFill/>
            </a:ln>
            <a:effectLst/>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defRPr/>
              </a:pPr>
              <a:r>
                <a:rPr altLang="en-US" b="1" kern="0" lang="zh-CN" sz="1600">
                  <a:solidFill>
                    <a:schemeClr val="tx2"/>
                  </a:solidFill>
                  <a:latin typeface="Arial"/>
                  <a:ea typeface="微软雅黑"/>
                  <a:sym typeface="Arial"/>
                </a:rPr>
                <a:t>点击添加文本    </a:t>
              </a:r>
            </a:p>
          </p:txBody>
        </p:sp>
      </p:grp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自我评估</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SELF ASSESSMENT</a:t>
            </a:r>
          </a:p>
        </p:txBody>
      </p:sp>
      <p:grpSp>
        <p:nvGrpSpPr>
          <p:cNvPr id="10" name="组合 9"/>
          <p:cNvGrpSpPr/>
          <p:nvPr/>
        </p:nvGrpSpPr>
        <p:grpSpPr>
          <a:xfrm>
            <a:off x="3858043" y="1718132"/>
            <a:ext cx="1478435" cy="1363058"/>
            <a:chOff x="3835686" y="2643180"/>
            <a:chExt cx="1478435" cy="1363058"/>
          </a:xfrm>
          <a:solidFill>
            <a:schemeClr val="bg1"/>
          </a:solidFill>
        </p:grpSpPr>
        <p:sp>
          <p:nvSpPr>
            <p:cNvPr id="12" name="心形 7"/>
            <p:cNvSpPr/>
            <p:nvPr/>
          </p:nvSpPr>
          <p:spPr>
            <a:xfrm>
              <a:off x="3835686" y="2643180"/>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7" y="1157841"/>
                    <a:pt x="741248" y="495849"/>
                    <a:pt x="741448" y="1363056"/>
                  </a:cubicBezTo>
                  <a:cubicBezTo>
                    <a:pt x="-761386" y="327941"/>
                    <a:pt x="434747" y="-477148"/>
                    <a:pt x="741448" y="3279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sp>
          <p:nvSpPr>
            <p:cNvPr id="13" name="心形 7"/>
            <p:cNvSpPr/>
            <p:nvPr/>
          </p:nvSpPr>
          <p:spPr>
            <a:xfrm flipH="1">
              <a:off x="4572000" y="2643182"/>
              <a:ext cx="742121" cy="1363056"/>
            </a:xfrm>
            <a:custGeom>
              <a:gdLst>
                <a:gd fmla="*/ 741448 w 742121" name="connsiteX0"/>
                <a:gd fmla="*/ 327941 h 1363056" name="connsiteY0"/>
                <a:gd fmla="*/ 741448 w 742121" name="connsiteX1"/>
                <a:gd fmla="*/ 1363056 h 1363056" name="connsiteY1"/>
                <a:gd fmla="*/ 741448 w 742121" name="connsiteX2"/>
                <a:gd fmla="*/ 327941 h 1363056" name="connsiteY2"/>
              </a:gdLst>
              <a:cxnLst>
                <a:cxn ang="0">
                  <a:pos x="connsiteX0" y="connsiteY0"/>
                </a:cxn>
                <a:cxn ang="0">
                  <a:pos x="connsiteX1" y="connsiteY1"/>
                </a:cxn>
                <a:cxn ang="0">
                  <a:pos x="connsiteX2" y="connsiteY2"/>
                </a:cxn>
              </a:cxnLst>
              <a:rect b="b" l="l" r="r" t="t"/>
              <a:pathLst>
                <a:path h="1363056" w="742121">
                  <a:moveTo>
                    <a:pt x="741448" y="327941"/>
                  </a:moveTo>
                  <a:cubicBezTo>
                    <a:pt x="743059" y="1088786"/>
                    <a:pt x="741249" y="617292"/>
                    <a:pt x="741448" y="1363056"/>
                  </a:cubicBezTo>
                  <a:cubicBezTo>
                    <a:pt x="-761386" y="327941"/>
                    <a:pt x="434747" y="-477148"/>
                    <a:pt x="741448" y="3279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grpSp>
      <p:grpSp>
        <p:nvGrpSpPr>
          <p:cNvPr id="14" name="组合 13"/>
          <p:cNvGrpSpPr/>
          <p:nvPr/>
        </p:nvGrpSpPr>
        <p:grpSpPr>
          <a:xfrm>
            <a:off x="4965823" y="2123701"/>
            <a:ext cx="746824" cy="2100342"/>
            <a:chOff x="4943466" y="3048749"/>
            <a:chExt cx="746824" cy="2100342"/>
          </a:xfrm>
          <a:solidFill>
            <a:schemeClr val="tx1"/>
          </a:solidFill>
        </p:grpSpPr>
        <p:sp>
          <p:nvSpPr>
            <p:cNvPr id="15" name="心形 8"/>
            <p:cNvSpPr/>
            <p:nvPr/>
          </p:nvSpPr>
          <p:spPr>
            <a:xfrm>
              <a:off x="4943466" y="3048749"/>
              <a:ext cx="746824" cy="1363056"/>
            </a:xfrm>
            <a:custGeom>
              <a:gdLst>
                <a:gd fmla="*/ 741448 w 746824" name="connsiteX0"/>
                <a:gd fmla="*/ 327941 h 1363056" name="connsiteY0"/>
                <a:gd fmla="*/ 741448 w 746824" name="connsiteX1"/>
                <a:gd fmla="*/ 1363056 h 1363056" name="connsiteY1"/>
                <a:gd fmla="*/ 741448 w 746824" name="connsiteX2"/>
                <a:gd fmla="*/ 327941 h 1363056" name="connsiteY2"/>
              </a:gdLst>
              <a:cxnLst>
                <a:cxn ang="0">
                  <a:pos x="connsiteX0" y="connsiteY0"/>
                </a:cxn>
                <a:cxn ang="0">
                  <a:pos x="connsiteX1" y="connsiteY1"/>
                </a:cxn>
                <a:cxn ang="0">
                  <a:pos x="connsiteX2" y="connsiteY2"/>
                </a:cxn>
              </a:cxnLst>
              <a:rect b="b" l="l" r="r" t="t"/>
              <a:pathLst>
                <a:path h="1363056" w="746824">
                  <a:moveTo>
                    <a:pt x="741448" y="327941"/>
                  </a:moveTo>
                  <a:cubicBezTo>
                    <a:pt x="747066" y="1050569"/>
                    <a:pt x="750018" y="562116"/>
                    <a:pt x="741448" y="1363056"/>
                  </a:cubicBezTo>
                  <a:cubicBezTo>
                    <a:pt x="-761386" y="327941"/>
                    <a:pt x="434747" y="-477148"/>
                    <a:pt x="741448" y="327941"/>
                  </a:cubicBezTo>
                  <a:close/>
                </a:path>
              </a:pathLst>
            </a:custGeom>
            <a:solidFill>
              <a:schemeClr val="accent2"/>
            </a:solid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sp>
          <p:nvSpPr>
            <p:cNvPr id="21" name="心形 8"/>
            <p:cNvSpPr/>
            <p:nvPr/>
          </p:nvSpPr>
          <p:spPr>
            <a:xfrm flipH="1">
              <a:off x="4948441" y="3786035"/>
              <a:ext cx="741849" cy="1363056"/>
            </a:xfrm>
            <a:custGeom>
              <a:gdLst>
                <a:gd fmla="*/ 741448 w 741849" name="connsiteX0"/>
                <a:gd fmla="*/ 327941 h 1363056" name="connsiteY0"/>
                <a:gd fmla="*/ 741448 w 741849" name="connsiteX1"/>
                <a:gd fmla="*/ 1363056 h 1363056" name="connsiteY1"/>
                <a:gd fmla="*/ 741448 w 741849" name="connsiteX2"/>
                <a:gd fmla="*/ 327941 h 1363056" name="connsiteY2"/>
              </a:gdLst>
              <a:cxnLst>
                <a:cxn ang="0">
                  <a:pos x="connsiteX0" y="connsiteY0"/>
                </a:cxn>
                <a:cxn ang="0">
                  <a:pos x="connsiteX1" y="connsiteY1"/>
                </a:cxn>
                <a:cxn ang="0">
                  <a:pos x="connsiteX2" y="connsiteY2"/>
                </a:cxn>
              </a:cxnLst>
              <a:rect b="b" l="l" r="r" t="t"/>
              <a:pathLst>
                <a:path h="1363056" w="741849">
                  <a:moveTo>
                    <a:pt x="741448" y="327941"/>
                  </a:moveTo>
                  <a:cubicBezTo>
                    <a:pt x="739922" y="1055331"/>
                    <a:pt x="742874" y="562116"/>
                    <a:pt x="741448" y="1363056"/>
                  </a:cubicBezTo>
                  <a:cubicBezTo>
                    <a:pt x="-761386" y="327941"/>
                    <a:pt x="434747" y="-477148"/>
                    <a:pt x="741448" y="327941"/>
                  </a:cubicBezTo>
                  <a:close/>
                </a:path>
              </a:pathLst>
            </a:custGeom>
            <a:solidFill>
              <a:schemeClr val="accent2"/>
            </a:solid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grpSp>
      <p:grpSp>
        <p:nvGrpSpPr>
          <p:cNvPr id="22" name="组合 21"/>
          <p:cNvGrpSpPr/>
          <p:nvPr/>
        </p:nvGrpSpPr>
        <p:grpSpPr>
          <a:xfrm>
            <a:off x="3840345" y="3291830"/>
            <a:ext cx="1481449" cy="1364683"/>
            <a:chOff x="3817988" y="4216878"/>
            <a:chExt cx="1481449" cy="1364683"/>
          </a:xfrm>
          <a:solidFill>
            <a:schemeClr val="bg2"/>
          </a:solidFill>
        </p:grpSpPr>
        <p:sp>
          <p:nvSpPr>
            <p:cNvPr id="23" name="心形 10"/>
            <p:cNvSpPr/>
            <p:nvPr/>
          </p:nvSpPr>
          <p:spPr>
            <a:xfrm>
              <a:off x="4557989" y="4216878"/>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8" y="1347644"/>
                    <a:pt x="741249" y="535865"/>
                    <a:pt x="741448" y="1363056"/>
                  </a:cubicBezTo>
                  <a:cubicBezTo>
                    <a:pt x="-761386" y="327941"/>
                    <a:pt x="434747" y="-477148"/>
                    <a:pt x="741448" y="327941"/>
                  </a:cubicBezTo>
                  <a:close/>
                </a:path>
              </a:pathLst>
            </a:custGeom>
            <a:solidFill>
              <a:schemeClr val="accent1"/>
            </a:solid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sp>
          <p:nvSpPr>
            <p:cNvPr id="24" name="心形 10"/>
            <p:cNvSpPr/>
            <p:nvPr/>
          </p:nvSpPr>
          <p:spPr>
            <a:xfrm flipH="1">
              <a:off x="3817988" y="4218505"/>
              <a:ext cx="741448" cy="1363056"/>
            </a:xfrm>
            <a:custGeom>
              <a:gdLst>
                <a:gd fmla="*/ 741448 w 741448" name="connsiteX0"/>
                <a:gd fmla="*/ 327941 h 1363056" name="connsiteY0"/>
                <a:gd fmla="*/ 741448 w 741448" name="connsiteX1"/>
                <a:gd fmla="*/ 1363056 h 1363056" name="connsiteY1"/>
                <a:gd fmla="*/ 741448 w 741448" name="connsiteX2"/>
                <a:gd fmla="*/ 327941 h 1363056" name="connsiteY2"/>
              </a:gdLst>
              <a:cxnLst>
                <a:cxn ang="0">
                  <a:pos x="connsiteX0" y="connsiteY0"/>
                </a:cxn>
                <a:cxn ang="0">
                  <a:pos x="connsiteX1" y="connsiteY1"/>
                </a:cxn>
                <a:cxn ang="0">
                  <a:pos x="connsiteX2" y="connsiteY2"/>
                </a:cxn>
              </a:cxnLst>
              <a:rect b="b" l="l" r="r" t="t"/>
              <a:pathLst>
                <a:path h="1363056" w="741448">
                  <a:moveTo>
                    <a:pt x="741448" y="327941"/>
                  </a:moveTo>
                  <a:cubicBezTo>
                    <a:pt x="740677" y="1147620"/>
                    <a:pt x="741249" y="676359"/>
                    <a:pt x="741448" y="1363056"/>
                  </a:cubicBezTo>
                  <a:cubicBezTo>
                    <a:pt x="-761386" y="327941"/>
                    <a:pt x="434747" y="-477148"/>
                    <a:pt x="741448" y="327941"/>
                  </a:cubicBezTo>
                  <a:close/>
                </a:path>
              </a:pathLst>
            </a:custGeom>
            <a:solidFill>
              <a:schemeClr val="accent1"/>
            </a:solid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grpSp>
      <p:grpSp>
        <p:nvGrpSpPr>
          <p:cNvPr id="43" name="组合 42"/>
          <p:cNvGrpSpPr/>
          <p:nvPr/>
        </p:nvGrpSpPr>
        <p:grpSpPr>
          <a:xfrm>
            <a:off x="3485913" y="2120986"/>
            <a:ext cx="742098" cy="2105445"/>
            <a:chOff x="3463556" y="3046034"/>
            <a:chExt cx="742098" cy="2105445"/>
          </a:xfrm>
          <a:solidFill>
            <a:schemeClr val="tx2"/>
          </a:solidFill>
        </p:grpSpPr>
        <p:sp>
          <p:nvSpPr>
            <p:cNvPr id="44" name="心形 17"/>
            <p:cNvSpPr/>
            <p:nvPr/>
          </p:nvSpPr>
          <p:spPr>
            <a:xfrm flipH="1">
              <a:off x="3463556" y="3046034"/>
              <a:ext cx="741787" cy="1363056"/>
            </a:xfrm>
            <a:custGeom>
              <a:gdLst>
                <a:gd fmla="*/ 741448 w 741787" name="connsiteX0"/>
                <a:gd fmla="*/ 327941 h 1363056" name="connsiteY0"/>
                <a:gd fmla="*/ 741448 w 741787" name="connsiteX1"/>
                <a:gd fmla="*/ 1363056 h 1363056" name="connsiteY1"/>
                <a:gd fmla="*/ 741448 w 741787" name="connsiteX2"/>
                <a:gd fmla="*/ 327941 h 1363056" name="connsiteY2"/>
              </a:gdLst>
              <a:cxnLst>
                <a:cxn ang="0">
                  <a:pos x="connsiteX0" y="connsiteY0"/>
                </a:cxn>
                <a:cxn ang="0">
                  <a:pos x="connsiteX1" y="connsiteY1"/>
                </a:cxn>
                <a:cxn ang="0">
                  <a:pos x="connsiteX2" y="connsiteY2"/>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solidFill>
              <a:schemeClr val="accent2"/>
            </a:solid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sp>
          <p:nvSpPr>
            <p:cNvPr id="45" name="心形 17"/>
            <p:cNvSpPr/>
            <p:nvPr/>
          </p:nvSpPr>
          <p:spPr>
            <a:xfrm>
              <a:off x="3463867" y="3788423"/>
              <a:ext cx="741787" cy="1363056"/>
            </a:xfrm>
            <a:custGeom>
              <a:gdLst>
                <a:gd fmla="*/ 741448 w 741787" name="connsiteX0"/>
                <a:gd fmla="*/ 327941 h 1363056" name="connsiteY0"/>
                <a:gd fmla="*/ 741448 w 741787" name="connsiteX1"/>
                <a:gd fmla="*/ 1363056 h 1363056" name="connsiteY1"/>
                <a:gd fmla="*/ 741448 w 741787" name="connsiteX2"/>
                <a:gd fmla="*/ 327941 h 1363056" name="connsiteY2"/>
              </a:gdLst>
              <a:cxnLst>
                <a:cxn ang="0">
                  <a:pos x="connsiteX0" y="connsiteY0"/>
                </a:cxn>
                <a:cxn ang="0">
                  <a:pos x="connsiteX1" y="connsiteY1"/>
                </a:cxn>
                <a:cxn ang="0">
                  <a:pos x="connsiteX2" y="connsiteY2"/>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solidFill>
              <a:schemeClr val="accent2"/>
            </a:solid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2"/>
                </a:solidFill>
                <a:latin typeface="Arial"/>
                <a:ea typeface="微软雅黑"/>
                <a:sym typeface="Arial"/>
              </a:endParaRPr>
            </a:p>
          </p:txBody>
        </p:sp>
      </p:grpSp>
    </p:spTree>
    <p:extLst>
      <p:ext uri="{BB962C8B-B14F-4D97-AF65-F5344CB8AC3E}">
        <p14:creationId val="1973893475"/>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2" presetSubtype="1">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ppt_x"/>
                                          </p:val>
                                        </p:tav>
                                        <p:tav tm="100000">
                                          <p:val>
                                            <p:strVal val="#ppt_x"/>
                                          </p:val>
                                        </p:tav>
                                      </p:tavLst>
                                    </p:anim>
                                    <p:anim calcmode="lin" valueType="num">
                                      <p:cBhvr additive="base">
                                        <p:cTn dur="500" fill="hold" id="32"/>
                                        <p:tgtEl>
                                          <p:spTgt spid="10"/>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8">
                                  <p:stCondLst>
                                    <p:cond delay="0"/>
                                  </p:stCondLst>
                                  <p:childTnLst>
                                    <p:set>
                                      <p:cBhvr>
                                        <p:cTn dur="1" fill="hold" id="34">
                                          <p:stCondLst>
                                            <p:cond delay="0"/>
                                          </p:stCondLst>
                                        </p:cTn>
                                        <p:tgtEl>
                                          <p:spTgt spid="43"/>
                                        </p:tgtEl>
                                        <p:attrNameLst>
                                          <p:attrName>style.visibility</p:attrName>
                                        </p:attrNameLst>
                                      </p:cBhvr>
                                      <p:to>
                                        <p:strVal val="visible"/>
                                      </p:to>
                                    </p:set>
                                    <p:anim calcmode="lin" valueType="num">
                                      <p:cBhvr additive="base">
                                        <p:cTn dur="500" fill="hold" id="35"/>
                                        <p:tgtEl>
                                          <p:spTgt spid="43"/>
                                        </p:tgtEl>
                                        <p:attrNameLst>
                                          <p:attrName>ppt_x</p:attrName>
                                        </p:attrNameLst>
                                      </p:cBhvr>
                                      <p:tavLst>
                                        <p:tav tm="0">
                                          <p:val>
                                            <p:strVal val="0-#ppt_w/2"/>
                                          </p:val>
                                        </p:tav>
                                        <p:tav tm="100000">
                                          <p:val>
                                            <p:strVal val="#ppt_x"/>
                                          </p:val>
                                        </p:tav>
                                      </p:tavLst>
                                    </p:anim>
                                    <p:anim calcmode="lin" valueType="num">
                                      <p:cBhvr additive="base">
                                        <p:cTn dur="500" fill="hold" id="36"/>
                                        <p:tgtEl>
                                          <p:spTgt spid="43"/>
                                        </p:tgtEl>
                                        <p:attrNameLst>
                                          <p:attrName>ppt_y</p:attrName>
                                        </p:attrNameLst>
                                      </p:cBhvr>
                                      <p:tavLst>
                                        <p:tav tm="0">
                                          <p:val>
                                            <p:strVal val="#ppt_y"/>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500" fill="hold" id="39"/>
                                        <p:tgtEl>
                                          <p:spTgt spid="22"/>
                                        </p:tgtEl>
                                        <p:attrNameLst>
                                          <p:attrName>ppt_x</p:attrName>
                                        </p:attrNameLst>
                                      </p:cBhvr>
                                      <p:tavLst>
                                        <p:tav tm="0">
                                          <p:val>
                                            <p:strVal val="#ppt_x"/>
                                          </p:val>
                                        </p:tav>
                                        <p:tav tm="100000">
                                          <p:val>
                                            <p:strVal val="#ppt_x"/>
                                          </p:val>
                                        </p:tav>
                                      </p:tavLst>
                                    </p:anim>
                                    <p:anim calcmode="lin" valueType="num">
                                      <p:cBhvr additive="base">
                                        <p:cTn dur="500" fill="hold" id="40"/>
                                        <p:tgtEl>
                                          <p:spTgt spid="22"/>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1+#ppt_w/2"/>
                                          </p:val>
                                        </p:tav>
                                        <p:tav tm="100000">
                                          <p:val>
                                            <p:strVal val="#ppt_x"/>
                                          </p:val>
                                        </p:tav>
                                      </p:tavLst>
                                    </p:anim>
                                    <p:anim calcmode="lin" valueType="num">
                                      <p:cBhvr additive="base">
                                        <p:cTn dur="500" fill="hold" id="44"/>
                                        <p:tgtEl>
                                          <p:spTgt spid="14"/>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000"/>
                            </p:stCondLst>
                            <p:childTnLst>
                              <p:par>
                                <p:cTn fill="hold" id="46" nodeType="afterEffect" presetClass="entr" presetID="12" presetSubtype="8">
                                  <p:stCondLst>
                                    <p:cond delay="0"/>
                                  </p:stCondLst>
                                  <p:childTnLst>
                                    <p:set>
                                      <p:cBhvr>
                                        <p:cTn dur="1" fill="hold" id="47">
                                          <p:stCondLst>
                                            <p:cond delay="0"/>
                                          </p:stCondLst>
                                        </p:cTn>
                                        <p:tgtEl>
                                          <p:spTgt spid="25"/>
                                        </p:tgtEl>
                                        <p:attrNameLst>
                                          <p:attrName>style.visibility</p:attrName>
                                        </p:attrNameLst>
                                      </p:cBhvr>
                                      <p:to>
                                        <p:strVal val="visible"/>
                                      </p:to>
                                    </p:set>
                                    <p:animEffect filter="slide(fromLeft)" transition="in">
                                      <p:cBhvr>
                                        <p:cTn dur="1000" id="48"/>
                                        <p:tgtEl>
                                          <p:spTgt spid="25"/>
                                        </p:tgtEl>
                                      </p:cBhvr>
                                    </p:animEffect>
                                  </p:childTnLst>
                                </p:cTn>
                              </p:par>
                            </p:childTnLst>
                          </p:cTn>
                        </p:par>
                        <p:par>
                          <p:cTn fill="hold" id="49" nodeType="afterGroup">
                            <p:stCondLst>
                              <p:cond delay="4000"/>
                            </p:stCondLst>
                            <p:childTnLst>
                              <p:par>
                                <p:cTn fill="hold" id="50" nodeType="afterEffect" presetClass="entr" presetID="12" presetSubtype="2">
                                  <p:stCondLst>
                                    <p:cond delay="0"/>
                                  </p:stCondLst>
                                  <p:childTnLst>
                                    <p:set>
                                      <p:cBhvr>
                                        <p:cTn dur="1" fill="hold" id="51">
                                          <p:stCondLst>
                                            <p:cond delay="0"/>
                                          </p:stCondLst>
                                        </p:cTn>
                                        <p:tgtEl>
                                          <p:spTgt spid="31"/>
                                        </p:tgtEl>
                                        <p:attrNameLst>
                                          <p:attrName>style.visibility</p:attrName>
                                        </p:attrNameLst>
                                      </p:cBhvr>
                                      <p:to>
                                        <p:strVal val="visible"/>
                                      </p:to>
                                    </p:set>
                                    <p:animEffect filter="slide(fromRight)" transition="in">
                                      <p:cBhvr>
                                        <p:cTn dur="1000" id="52"/>
                                        <p:tgtEl>
                                          <p:spTgt spid="31"/>
                                        </p:tgtEl>
                                      </p:cBhvr>
                                    </p:animEffect>
                                  </p:childTnLst>
                                </p:cTn>
                              </p:par>
                            </p:childTnLst>
                          </p:cTn>
                        </p:par>
                        <p:par>
                          <p:cTn fill="hold" id="53" nodeType="afterGroup">
                            <p:stCondLst>
                              <p:cond delay="5000"/>
                            </p:stCondLst>
                            <p:childTnLst>
                              <p:par>
                                <p:cTn fill="hold" id="54" nodeType="afterEffect" presetClass="entr" presetID="12" presetSubtype="8">
                                  <p:stCondLst>
                                    <p:cond delay="0"/>
                                  </p:stCondLst>
                                  <p:childTnLst>
                                    <p:set>
                                      <p:cBhvr>
                                        <p:cTn dur="1" fill="hold" id="55">
                                          <p:stCondLst>
                                            <p:cond delay="0"/>
                                          </p:stCondLst>
                                        </p:cTn>
                                        <p:tgtEl>
                                          <p:spTgt spid="46"/>
                                        </p:tgtEl>
                                        <p:attrNameLst>
                                          <p:attrName>style.visibility</p:attrName>
                                        </p:attrNameLst>
                                      </p:cBhvr>
                                      <p:to>
                                        <p:strVal val="visible"/>
                                      </p:to>
                                    </p:set>
                                    <p:animEffect filter="slide(fromLeft)" transition="in">
                                      <p:cBhvr>
                                        <p:cTn dur="1000" id="56"/>
                                        <p:tgtEl>
                                          <p:spTgt spid="46"/>
                                        </p:tgtEl>
                                      </p:cBhvr>
                                    </p:animEffect>
                                  </p:childTnLst>
                                </p:cTn>
                              </p:par>
                            </p:childTnLst>
                          </p:cTn>
                        </p:par>
                        <p:par>
                          <p:cTn fill="hold" id="57" nodeType="afterGroup">
                            <p:stCondLst>
                              <p:cond delay="6000"/>
                            </p:stCondLst>
                            <p:childTnLst>
                              <p:par>
                                <p:cTn fill="hold" id="58" nodeType="afterEffect" presetClass="entr" presetID="12" presetSubtype="2">
                                  <p:stCondLst>
                                    <p:cond delay="0"/>
                                  </p:stCondLst>
                                  <p:childTnLst>
                                    <p:set>
                                      <p:cBhvr>
                                        <p:cTn dur="1" fill="hold" id="59">
                                          <p:stCondLst>
                                            <p:cond delay="0"/>
                                          </p:stCondLst>
                                        </p:cTn>
                                        <p:tgtEl>
                                          <p:spTgt spid="37"/>
                                        </p:tgtEl>
                                        <p:attrNameLst>
                                          <p:attrName>style.visibility</p:attrName>
                                        </p:attrNameLst>
                                      </p:cBhvr>
                                      <p:to>
                                        <p:strVal val="visible"/>
                                      </p:to>
                                    </p:set>
                                    <p:animEffect filter="slide(fromRight)" transition="in">
                                      <p:cBhvr>
                                        <p:cTn dur="1000" id="6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自我评估</a:t>
            </a:r>
          </a:p>
        </p:txBody>
      </p:sp>
      <p:sp>
        <p:nvSpPr>
          <p:cNvPr id="18" name="Text Box 7"/>
          <p:cNvSpPr txBox="1">
            <a:spLocks noChangeArrowheads="1"/>
          </p:cNvSpPr>
          <p:nvPr/>
        </p:nvSpPr>
        <p:spPr bwMode="auto">
          <a:xfrm>
            <a:off x="1892948" y="239729"/>
            <a:ext cx="3687164" cy="278130"/>
          </a:xfrm>
          <a:prstGeom prst="rect">
            <a:avLst/>
          </a:prstGeom>
          <a:noFill/>
          <a:ln w="9525">
            <a:noFill/>
            <a:miter lim="800000"/>
          </a:ln>
        </p:spPr>
        <p:txBody>
          <a:bodyPr bIns="17145" lIns="34290" rIns="34290" tIns="17145" wrap="square">
            <a:spAutoFit/>
          </a:bodyPr>
          <a:lstStyle/>
          <a:p>
            <a:pPr defTabSz="816174"/>
            <a:r>
              <a:rPr altLang="zh-CN" lang="en-US" sz="1600">
                <a:solidFill>
                  <a:schemeClr val="bg1">
                    <a:lumMod val="65000"/>
                  </a:schemeClr>
                </a:solidFill>
                <a:latin typeface="Arial"/>
                <a:ea typeface="微软雅黑"/>
                <a:cs charset="0" pitchFamily="34" typeface="Open Sans"/>
                <a:sym typeface="Arial"/>
              </a:rPr>
              <a:t>SELF ASSESSMENT</a:t>
            </a:r>
          </a:p>
        </p:txBody>
      </p:sp>
      <p:sp>
        <p:nvSpPr>
          <p:cNvPr id="52" name="矩形 51"/>
          <p:cNvSpPr/>
          <p:nvPr/>
        </p:nvSpPr>
        <p:spPr>
          <a:xfrm>
            <a:off x="2896888" y="1004255"/>
            <a:ext cx="4771456" cy="1081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latin typeface="Arial"/>
              <a:ea typeface="微软雅黑"/>
              <a:sym typeface="Arial"/>
            </a:endParaRPr>
          </a:p>
        </p:txBody>
      </p:sp>
      <p:sp>
        <p:nvSpPr>
          <p:cNvPr id="53" name="矩形 52"/>
          <p:cNvSpPr/>
          <p:nvPr/>
        </p:nvSpPr>
        <p:spPr>
          <a:xfrm>
            <a:off x="3520856" y="84395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lang="zh-CN">
                <a:solidFill>
                  <a:schemeClr val="bg2"/>
                </a:solidFill>
                <a:latin typeface="Arial"/>
                <a:ea typeface="微软雅黑"/>
                <a:sym typeface="Arial"/>
              </a:rPr>
              <a:t>点击添加标题</a:t>
            </a:r>
          </a:p>
        </p:txBody>
      </p:sp>
      <p:sp>
        <p:nvSpPr>
          <p:cNvPr id="54" name="六边形 53"/>
          <p:cNvSpPr/>
          <p:nvPr/>
        </p:nvSpPr>
        <p:spPr>
          <a:xfrm>
            <a:off x="1032358" y="2194109"/>
            <a:ext cx="1190447" cy="102611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lang="zh-CN" sz="2000">
                <a:solidFill>
                  <a:schemeClr val="bg2"/>
                </a:solidFill>
                <a:latin typeface="Arial"/>
                <a:ea typeface="微软雅黑"/>
                <a:sym typeface="Arial"/>
              </a:rPr>
              <a:t>添加标题</a:t>
            </a:r>
          </a:p>
        </p:txBody>
      </p:sp>
      <p:cxnSp>
        <p:nvCxnSpPr>
          <p:cNvPr id="55" name="直接箭头连接符 54"/>
          <p:cNvCxnSpPr>
            <a:stCxn id="54" idx="5"/>
          </p:cNvCxnSpPr>
          <p:nvPr/>
        </p:nvCxnSpPr>
        <p:spPr>
          <a:xfrm flipV="1">
            <a:off x="1966243" y="1492031"/>
            <a:ext cx="930645" cy="702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4" idx="0"/>
          </p:cNvCxnSpPr>
          <p:nvPr/>
        </p:nvCxnSpPr>
        <p:spPr>
          <a:xfrm>
            <a:off x="2222805" y="2707165"/>
            <a:ext cx="674083"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54" idx="1"/>
          </p:cNvCxnSpPr>
          <p:nvPr/>
        </p:nvCxnSpPr>
        <p:spPr>
          <a:xfrm>
            <a:off x="1966243" y="3220223"/>
            <a:ext cx="930645" cy="7020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8" name="TextBox 44"/>
          <p:cNvSpPr txBox="1"/>
          <p:nvPr/>
        </p:nvSpPr>
        <p:spPr>
          <a:xfrm>
            <a:off x="3058927" y="1239602"/>
            <a:ext cx="4537095" cy="623330"/>
          </a:xfrm>
          <a:prstGeom prst="rect">
            <a:avLst/>
          </a:prstGeom>
          <a:noFill/>
        </p:spPr>
        <p:txBody>
          <a:bodyPr bIns="34297" lIns="68595" rIns="68595" rtlCol="0" tIns="34297" wrap="square">
            <a:spAutoFit/>
          </a:bodyPr>
          <a:lstStyle/>
          <a:p>
            <a:pPr>
              <a:lnSpc>
                <a:spcPct val="130000"/>
              </a:lnSpc>
            </a:pPr>
            <a:r>
              <a:rPr altLang="en-US" lang="zh-CN" sz="1400">
                <a:solidFill>
                  <a:schemeClr val="tx2"/>
                </a:solidFill>
                <a:latin typeface="Arial"/>
                <a:ea typeface="微软雅黑"/>
                <a:sym typeface="Arial"/>
              </a:rPr>
              <a:t>您的内容打在这里，或者通过复制您的文本后，在此框中选择粘贴，并选择只保留文字。</a:t>
            </a:r>
          </a:p>
        </p:txBody>
      </p:sp>
      <p:sp>
        <p:nvSpPr>
          <p:cNvPr id="59" name="矩形 58"/>
          <p:cNvSpPr/>
          <p:nvPr/>
        </p:nvSpPr>
        <p:spPr>
          <a:xfrm>
            <a:off x="2896888" y="2354406"/>
            <a:ext cx="4771456" cy="1081843"/>
          </a:xfrm>
          <a:prstGeom prst="rect">
            <a:avLst/>
          </a:prstGeom>
          <a:solidFill>
            <a:srgbClr val="E8E8E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latin typeface="Arial"/>
              <a:ea typeface="微软雅黑"/>
              <a:sym typeface="Arial"/>
            </a:endParaRPr>
          </a:p>
        </p:txBody>
      </p:sp>
      <p:sp>
        <p:nvSpPr>
          <p:cNvPr id="60" name="矩形 59"/>
          <p:cNvSpPr/>
          <p:nvPr/>
        </p:nvSpPr>
        <p:spPr>
          <a:xfrm>
            <a:off x="3520856" y="219410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lang="zh-CN">
                <a:solidFill>
                  <a:schemeClr val="bg2"/>
                </a:solidFill>
                <a:latin typeface="Arial"/>
                <a:ea typeface="微软雅黑"/>
                <a:sym typeface="Arial"/>
              </a:rPr>
              <a:t>点击添加标题</a:t>
            </a:r>
          </a:p>
        </p:txBody>
      </p:sp>
      <p:sp>
        <p:nvSpPr>
          <p:cNvPr id="61" name="TextBox 47"/>
          <p:cNvSpPr txBox="1"/>
          <p:nvPr/>
        </p:nvSpPr>
        <p:spPr>
          <a:xfrm>
            <a:off x="3058927" y="2589753"/>
            <a:ext cx="4537095" cy="623330"/>
          </a:xfrm>
          <a:prstGeom prst="rect">
            <a:avLst/>
          </a:prstGeom>
          <a:noFill/>
        </p:spPr>
        <p:txBody>
          <a:bodyPr bIns="34297" lIns="68595" rIns="68595" rtlCol="0" tIns="34297" wrap="square">
            <a:spAutoFit/>
          </a:bodyPr>
          <a:lstStyle/>
          <a:p>
            <a:pPr>
              <a:lnSpc>
                <a:spcPct val="130000"/>
              </a:lnSpc>
            </a:pPr>
            <a:r>
              <a:rPr altLang="en-US" lang="zh-CN" sz="1400">
                <a:solidFill>
                  <a:schemeClr val="tx2"/>
                </a:solidFill>
                <a:latin typeface="Arial"/>
                <a:ea typeface="微软雅黑"/>
                <a:sym typeface="Arial"/>
              </a:rPr>
              <a:t>您的内容打在这里，或者通过复制您的文本后，在此框中选择粘贴，并选择只保留文字。</a:t>
            </a:r>
          </a:p>
        </p:txBody>
      </p:sp>
      <p:sp>
        <p:nvSpPr>
          <p:cNvPr id="62" name="矩形 61"/>
          <p:cNvSpPr/>
          <p:nvPr/>
        </p:nvSpPr>
        <p:spPr>
          <a:xfrm>
            <a:off x="2896888" y="3704556"/>
            <a:ext cx="4771456" cy="10818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endParaRPr altLang="en-US" lang="zh-CN">
              <a:latin typeface="Arial"/>
              <a:ea typeface="微软雅黑"/>
              <a:sym typeface="Arial"/>
            </a:endParaRPr>
          </a:p>
        </p:txBody>
      </p:sp>
      <p:sp>
        <p:nvSpPr>
          <p:cNvPr id="63" name="矩形 62"/>
          <p:cNvSpPr/>
          <p:nvPr/>
        </p:nvSpPr>
        <p:spPr>
          <a:xfrm>
            <a:off x="3520856" y="3544258"/>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7" lIns="68595" rIns="68595" rtlCol="0" tIns="34297"/>
          <a:lstStyle/>
          <a:p>
            <a:pPr algn="ctr"/>
            <a:r>
              <a:rPr altLang="en-US" lang="zh-CN">
                <a:solidFill>
                  <a:schemeClr val="bg2"/>
                </a:solidFill>
                <a:latin typeface="Arial"/>
                <a:ea typeface="微软雅黑"/>
                <a:sym typeface="Arial"/>
              </a:rPr>
              <a:t>点击添加标题</a:t>
            </a:r>
          </a:p>
        </p:txBody>
      </p:sp>
      <p:sp>
        <p:nvSpPr>
          <p:cNvPr id="64" name="TextBox 50"/>
          <p:cNvSpPr txBox="1"/>
          <p:nvPr/>
        </p:nvSpPr>
        <p:spPr>
          <a:xfrm>
            <a:off x="3058927" y="3939903"/>
            <a:ext cx="4537095" cy="623330"/>
          </a:xfrm>
          <a:prstGeom prst="rect">
            <a:avLst/>
          </a:prstGeom>
          <a:noFill/>
        </p:spPr>
        <p:txBody>
          <a:bodyPr bIns="34297" lIns="68595" rIns="68595" rtlCol="0" tIns="34297" wrap="square">
            <a:spAutoFit/>
          </a:bodyPr>
          <a:lstStyle/>
          <a:p>
            <a:pPr>
              <a:lnSpc>
                <a:spcPct val="130000"/>
              </a:lnSpc>
            </a:pPr>
            <a:r>
              <a:rPr altLang="en-US" lang="zh-CN" sz="1400">
                <a:solidFill>
                  <a:schemeClr val="tx2"/>
                </a:solidFill>
                <a:latin typeface="Arial"/>
                <a:ea typeface="微软雅黑"/>
                <a:sym typeface="Arial"/>
              </a:rPr>
              <a:t>您的内容打在这里，或者通过复制您的文本后，在此框中选择粘贴，并选择只保留文字。</a:t>
            </a:r>
          </a:p>
        </p:txBody>
      </p:sp>
    </p:spTree>
    <p:extLst>
      <p:ext uri="{BB962C8B-B14F-4D97-AF65-F5344CB8AC3E}">
        <p14:creationId val="310710462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4" presetSubtype="10">
                                  <p:stCondLst>
                                    <p:cond delay="0"/>
                                  </p:stCondLst>
                                  <p:childTnLst>
                                    <p:set>
                                      <p:cBhvr>
                                        <p:cTn dur="1" fill="hold" id="30">
                                          <p:stCondLst>
                                            <p:cond delay="0"/>
                                          </p:stCondLst>
                                        </p:cTn>
                                        <p:tgtEl>
                                          <p:spTgt spid="54"/>
                                        </p:tgtEl>
                                        <p:attrNameLst>
                                          <p:attrName>style.visibility</p:attrName>
                                        </p:attrNameLst>
                                      </p:cBhvr>
                                      <p:to>
                                        <p:strVal val="visible"/>
                                      </p:to>
                                    </p:set>
                                    <p:animEffect filter="randombar(horizontal)" transition="in">
                                      <p:cBhvr>
                                        <p:cTn dur="500" id="31"/>
                                        <p:tgtEl>
                                          <p:spTgt spid="54"/>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55"/>
                                        </p:tgtEl>
                                        <p:attrNameLst>
                                          <p:attrName>style.visibility</p:attrName>
                                        </p:attrNameLst>
                                      </p:cBhvr>
                                      <p:to>
                                        <p:strVal val="visible"/>
                                      </p:to>
                                    </p:set>
                                    <p:animEffect filter="wipe(left)" transition="in">
                                      <p:cBhvr>
                                        <p:cTn dur="500" id="35"/>
                                        <p:tgtEl>
                                          <p:spTgt spid="55"/>
                                        </p:tgtEl>
                                      </p:cBhvr>
                                    </p:animEffect>
                                  </p:childTnLst>
                                </p:cTn>
                              </p:par>
                              <p:par>
                                <p:cTn fill="hold" id="36" nodeType="withEffect" presetClass="entr" presetID="22" presetSubtype="8">
                                  <p:stCondLst>
                                    <p:cond delay="0"/>
                                  </p:stCondLst>
                                  <p:childTnLst>
                                    <p:set>
                                      <p:cBhvr>
                                        <p:cTn dur="1" fill="hold" id="37">
                                          <p:stCondLst>
                                            <p:cond delay="0"/>
                                          </p:stCondLst>
                                        </p:cTn>
                                        <p:tgtEl>
                                          <p:spTgt spid="56"/>
                                        </p:tgtEl>
                                        <p:attrNameLst>
                                          <p:attrName>style.visibility</p:attrName>
                                        </p:attrNameLst>
                                      </p:cBhvr>
                                      <p:to>
                                        <p:strVal val="visible"/>
                                      </p:to>
                                    </p:set>
                                    <p:animEffect filter="wipe(left)" transition="in">
                                      <p:cBhvr>
                                        <p:cTn dur="500" id="38"/>
                                        <p:tgtEl>
                                          <p:spTgt spid="56"/>
                                        </p:tgtEl>
                                      </p:cBhvr>
                                    </p:animEffect>
                                  </p:childTnLst>
                                </p:cTn>
                              </p:par>
                              <p:par>
                                <p:cTn fill="hold" id="39" nodeType="withEffect" presetClass="entr" presetID="22" presetSubtype="8">
                                  <p:stCondLst>
                                    <p:cond delay="0"/>
                                  </p:stCondLst>
                                  <p:childTnLst>
                                    <p:set>
                                      <p:cBhvr>
                                        <p:cTn dur="1" fill="hold" id="40">
                                          <p:stCondLst>
                                            <p:cond delay="0"/>
                                          </p:stCondLst>
                                        </p:cTn>
                                        <p:tgtEl>
                                          <p:spTgt spid="57"/>
                                        </p:tgtEl>
                                        <p:attrNameLst>
                                          <p:attrName>style.visibility</p:attrName>
                                        </p:attrNameLst>
                                      </p:cBhvr>
                                      <p:to>
                                        <p:strVal val="visible"/>
                                      </p:to>
                                    </p:set>
                                    <p:animEffect filter="wipe(left)" transition="in">
                                      <p:cBhvr>
                                        <p:cTn dur="500" id="41"/>
                                        <p:tgtEl>
                                          <p:spTgt spid="57"/>
                                        </p:tgtEl>
                                      </p:cBhvr>
                                    </p:animEffect>
                                  </p:childTnLst>
                                </p:cTn>
                              </p:par>
                            </p:childTnLst>
                          </p:cTn>
                        </p:par>
                        <p:par>
                          <p:cTn fill="hold" id="42" nodeType="afterGroup">
                            <p:stCondLst>
                              <p:cond delay="3500"/>
                            </p:stCondLst>
                            <p:childTnLst>
                              <p:par>
                                <p:cTn fill="hold" grpId="0" id="43" nodeType="afterEffect" presetClass="entr" presetID="16" presetSubtype="37">
                                  <p:stCondLst>
                                    <p:cond delay="0"/>
                                  </p:stCondLst>
                                  <p:childTnLst>
                                    <p:set>
                                      <p:cBhvr>
                                        <p:cTn dur="1" fill="hold" id="44">
                                          <p:stCondLst>
                                            <p:cond delay="0"/>
                                          </p:stCondLst>
                                        </p:cTn>
                                        <p:tgtEl>
                                          <p:spTgt spid="53"/>
                                        </p:tgtEl>
                                        <p:attrNameLst>
                                          <p:attrName>style.visibility</p:attrName>
                                        </p:attrNameLst>
                                      </p:cBhvr>
                                      <p:to>
                                        <p:strVal val="visible"/>
                                      </p:to>
                                    </p:set>
                                    <p:animEffect filter="barn(outVertical)" transition="in">
                                      <p:cBhvr>
                                        <p:cTn dur="500" id="45"/>
                                        <p:tgtEl>
                                          <p:spTgt spid="53"/>
                                        </p:tgtEl>
                                      </p:cBhvr>
                                    </p:animEffect>
                                  </p:childTnLst>
                                </p:cTn>
                              </p:par>
                            </p:childTnLst>
                          </p:cTn>
                        </p:par>
                        <p:par>
                          <p:cTn fill="hold" id="46" nodeType="afterGroup">
                            <p:stCondLst>
                              <p:cond delay="4000"/>
                            </p:stCondLst>
                            <p:childTnLst>
                              <p:par>
                                <p:cTn fill="hold" grpId="0" id="47" nodeType="afterEffect" presetClass="entr" presetID="2" presetSubtype="1">
                                  <p:stCondLst>
                                    <p:cond delay="0"/>
                                  </p:stCondLst>
                                  <p:childTnLst>
                                    <p:set>
                                      <p:cBhvr>
                                        <p:cTn dur="1" fill="hold" id="48">
                                          <p:stCondLst>
                                            <p:cond delay="0"/>
                                          </p:stCondLst>
                                        </p:cTn>
                                        <p:tgtEl>
                                          <p:spTgt spid="52"/>
                                        </p:tgtEl>
                                        <p:attrNameLst>
                                          <p:attrName>style.visibility</p:attrName>
                                        </p:attrNameLst>
                                      </p:cBhvr>
                                      <p:to>
                                        <p:strVal val="visible"/>
                                      </p:to>
                                    </p:set>
                                    <p:anim calcmode="lin" valueType="num">
                                      <p:cBhvr additive="base">
                                        <p:cTn dur="500" fill="hold" id="49"/>
                                        <p:tgtEl>
                                          <p:spTgt spid="52"/>
                                        </p:tgtEl>
                                        <p:attrNameLst>
                                          <p:attrName>ppt_x</p:attrName>
                                        </p:attrNameLst>
                                      </p:cBhvr>
                                      <p:tavLst>
                                        <p:tav tm="0">
                                          <p:val>
                                            <p:strVal val="#ppt_x"/>
                                          </p:val>
                                        </p:tav>
                                        <p:tav tm="100000">
                                          <p:val>
                                            <p:strVal val="#ppt_x"/>
                                          </p:val>
                                        </p:tav>
                                      </p:tavLst>
                                    </p:anim>
                                    <p:anim calcmode="lin" valueType="num">
                                      <p:cBhvr additive="base">
                                        <p:cTn dur="500" fill="hold" id="50"/>
                                        <p:tgtEl>
                                          <p:spTgt spid="52"/>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2" presetSubtype="8">
                                  <p:stCondLst>
                                    <p:cond delay="0"/>
                                  </p:stCondLst>
                                  <p:iterate type="lt">
                                    <p:tmPct val="30000"/>
                                  </p:iterate>
                                  <p:childTnLst>
                                    <p:set>
                                      <p:cBhvr>
                                        <p:cTn dur="1" fill="hold" id="53">
                                          <p:stCondLst>
                                            <p:cond delay="0"/>
                                          </p:stCondLst>
                                        </p:cTn>
                                        <p:tgtEl>
                                          <p:spTgt spid="58"/>
                                        </p:tgtEl>
                                        <p:attrNameLst>
                                          <p:attrName>style.visibility</p:attrName>
                                        </p:attrNameLst>
                                      </p:cBhvr>
                                      <p:to>
                                        <p:strVal val="visible"/>
                                      </p:to>
                                    </p:set>
                                    <p:animEffect filter="wipe(left)" transition="in">
                                      <p:cBhvr>
                                        <p:cTn dur="100" id="54"/>
                                        <p:tgtEl>
                                          <p:spTgt spid="58"/>
                                        </p:tgtEl>
                                      </p:cBhvr>
                                    </p:animEffect>
                                  </p:childTnLst>
                                </p:cTn>
                              </p:par>
                              <p:par>
                                <p:cTn fill="hold" grpId="1" id="55" nodeType="withEffect" presetClass="emph" presetID="36" presetSubtype="0">
                                  <p:stCondLst>
                                    <p:cond delay="0"/>
                                  </p:stCondLst>
                                  <p:iterate type="lt">
                                    <p:tmPct val="30000"/>
                                  </p:iterate>
                                  <p:childTnLst>
                                    <p:animScale>
                                      <p:cBhvr>
                                        <p:cTn autoRev="1" dur="50" fill="hold" id="56">
                                          <p:stCondLst>
                                            <p:cond delay="0"/>
                                          </p:stCondLst>
                                        </p:cTn>
                                        <p:tgtEl>
                                          <p:spTgt spid="58"/>
                                        </p:tgtEl>
                                      </p:cBhvr>
                                      <p:to x="80000" y="100000"/>
                                    </p:animScale>
                                    <p:anim by="(#ppt_w*0.10)" calcmode="lin" valueType="num">
                                      <p:cBhvr>
                                        <p:cTn autoRev="1" dur="50" fill="hold" id="57">
                                          <p:stCondLst>
                                            <p:cond delay="0"/>
                                          </p:stCondLst>
                                        </p:cTn>
                                        <p:tgtEl>
                                          <p:spTgt spid="58"/>
                                        </p:tgtEl>
                                        <p:attrNameLst>
                                          <p:attrName>ppt_x</p:attrName>
                                        </p:attrNameLst>
                                      </p:cBhvr>
                                    </p:anim>
                                    <p:anim by="(-#ppt_w*0.10)" calcmode="lin" valueType="num">
                                      <p:cBhvr>
                                        <p:cTn autoRev="1" dur="50" fill="hold" id="58">
                                          <p:stCondLst>
                                            <p:cond delay="0"/>
                                          </p:stCondLst>
                                        </p:cTn>
                                        <p:tgtEl>
                                          <p:spTgt spid="58"/>
                                        </p:tgtEl>
                                        <p:attrNameLst>
                                          <p:attrName>ppt_y</p:attrName>
                                        </p:attrNameLst>
                                      </p:cBhvr>
                                    </p:anim>
                                    <p:animRot by="-480000">
                                      <p:cBhvr>
                                        <p:cTn autoRev="1" dur="50" fill="hold" id="59">
                                          <p:stCondLst>
                                            <p:cond delay="0"/>
                                          </p:stCondLst>
                                        </p:cTn>
                                        <p:tgtEl>
                                          <p:spTgt spid="58"/>
                                        </p:tgtEl>
                                        <p:attrNameLst>
                                          <p:attrName>r</p:attrName>
                                        </p:attrNameLst>
                                      </p:cBhvr>
                                    </p:animRot>
                                  </p:childTnLst>
                                </p:cTn>
                              </p:par>
                            </p:childTnLst>
                          </p:cTn>
                        </p:par>
                        <p:par>
                          <p:cTn fill="hold" id="60" nodeType="afterGroup">
                            <p:stCondLst>
                              <p:cond delay="4600"/>
                            </p:stCondLst>
                            <p:childTnLst>
                              <p:par>
                                <p:cTn fill="hold" grpId="0" id="61" nodeType="afterEffect" presetClass="entr" presetID="16" presetSubtype="37">
                                  <p:stCondLst>
                                    <p:cond delay="0"/>
                                  </p:stCondLst>
                                  <p:childTnLst>
                                    <p:set>
                                      <p:cBhvr>
                                        <p:cTn dur="1" fill="hold" id="62">
                                          <p:stCondLst>
                                            <p:cond delay="0"/>
                                          </p:stCondLst>
                                        </p:cTn>
                                        <p:tgtEl>
                                          <p:spTgt spid="60"/>
                                        </p:tgtEl>
                                        <p:attrNameLst>
                                          <p:attrName>style.visibility</p:attrName>
                                        </p:attrNameLst>
                                      </p:cBhvr>
                                      <p:to>
                                        <p:strVal val="visible"/>
                                      </p:to>
                                    </p:set>
                                    <p:animEffect filter="barn(outVertical)" transition="in">
                                      <p:cBhvr>
                                        <p:cTn dur="500" id="63"/>
                                        <p:tgtEl>
                                          <p:spTgt spid="60"/>
                                        </p:tgtEl>
                                      </p:cBhvr>
                                    </p:animEffect>
                                  </p:childTnLst>
                                </p:cTn>
                              </p:par>
                            </p:childTnLst>
                          </p:cTn>
                        </p:par>
                        <p:par>
                          <p:cTn fill="hold" id="64" nodeType="afterGroup">
                            <p:stCondLst>
                              <p:cond delay="5100"/>
                            </p:stCondLst>
                            <p:childTnLst>
                              <p:par>
                                <p:cTn fill="hold" grpId="0" id="65" nodeType="afterEffect" presetClass="entr" presetID="2" presetSubtype="1">
                                  <p:stCondLst>
                                    <p:cond delay="0"/>
                                  </p:stCondLst>
                                  <p:childTnLst>
                                    <p:set>
                                      <p:cBhvr>
                                        <p:cTn dur="1" fill="hold" id="66">
                                          <p:stCondLst>
                                            <p:cond delay="0"/>
                                          </p:stCondLst>
                                        </p:cTn>
                                        <p:tgtEl>
                                          <p:spTgt spid="59"/>
                                        </p:tgtEl>
                                        <p:attrNameLst>
                                          <p:attrName>style.visibility</p:attrName>
                                        </p:attrNameLst>
                                      </p:cBhvr>
                                      <p:to>
                                        <p:strVal val="visible"/>
                                      </p:to>
                                    </p:set>
                                    <p:anim calcmode="lin" valueType="num">
                                      <p:cBhvr additive="base">
                                        <p:cTn dur="500" fill="hold" id="67"/>
                                        <p:tgtEl>
                                          <p:spTgt spid="59"/>
                                        </p:tgtEl>
                                        <p:attrNameLst>
                                          <p:attrName>ppt_x</p:attrName>
                                        </p:attrNameLst>
                                      </p:cBhvr>
                                      <p:tavLst>
                                        <p:tav tm="0">
                                          <p:val>
                                            <p:strVal val="#ppt_x"/>
                                          </p:val>
                                        </p:tav>
                                        <p:tav tm="100000">
                                          <p:val>
                                            <p:strVal val="#ppt_x"/>
                                          </p:val>
                                        </p:tav>
                                      </p:tavLst>
                                    </p:anim>
                                    <p:anim calcmode="lin" valueType="num">
                                      <p:cBhvr additive="base">
                                        <p:cTn dur="500" fill="hold" id="68"/>
                                        <p:tgtEl>
                                          <p:spTgt spid="59"/>
                                        </p:tgtEl>
                                        <p:attrNameLst>
                                          <p:attrName>ppt_y</p:attrName>
                                        </p:attrNameLst>
                                      </p:cBhvr>
                                      <p:tavLst>
                                        <p:tav tm="0">
                                          <p:val>
                                            <p:strVal val="0-#ppt_h/2"/>
                                          </p:val>
                                        </p:tav>
                                        <p:tav tm="100000">
                                          <p:val>
                                            <p:strVal val="#ppt_y"/>
                                          </p:val>
                                        </p:tav>
                                      </p:tavLst>
                                    </p:anim>
                                  </p:childTnLst>
                                </p:cTn>
                              </p:par>
                            </p:childTnLst>
                          </p:cTn>
                        </p:par>
                        <p:par>
                          <p:cTn fill="hold" id="69" nodeType="afterGroup">
                            <p:stCondLst>
                              <p:cond delay="5600"/>
                            </p:stCondLst>
                            <p:childTnLst>
                              <p:par>
                                <p:cTn fill="hold" grpId="0" id="70" nodeType="afterEffect" presetClass="entr" presetID="22" presetSubtype="8">
                                  <p:stCondLst>
                                    <p:cond delay="0"/>
                                  </p:stCondLst>
                                  <p:iterate type="lt">
                                    <p:tmPct val="30000"/>
                                  </p:iterate>
                                  <p:childTnLst>
                                    <p:set>
                                      <p:cBhvr>
                                        <p:cTn dur="1" fill="hold" id="71">
                                          <p:stCondLst>
                                            <p:cond delay="0"/>
                                          </p:stCondLst>
                                        </p:cTn>
                                        <p:tgtEl>
                                          <p:spTgt spid="61"/>
                                        </p:tgtEl>
                                        <p:attrNameLst>
                                          <p:attrName>style.visibility</p:attrName>
                                        </p:attrNameLst>
                                      </p:cBhvr>
                                      <p:to>
                                        <p:strVal val="visible"/>
                                      </p:to>
                                    </p:set>
                                    <p:animEffect filter="wipe(left)" transition="in">
                                      <p:cBhvr>
                                        <p:cTn dur="100" id="72"/>
                                        <p:tgtEl>
                                          <p:spTgt spid="61"/>
                                        </p:tgtEl>
                                      </p:cBhvr>
                                    </p:animEffect>
                                  </p:childTnLst>
                                </p:cTn>
                              </p:par>
                              <p:par>
                                <p:cTn fill="hold" grpId="1" id="73" nodeType="withEffect" presetClass="emph" presetID="36" presetSubtype="0">
                                  <p:stCondLst>
                                    <p:cond delay="0"/>
                                  </p:stCondLst>
                                  <p:iterate type="lt">
                                    <p:tmPct val="30000"/>
                                  </p:iterate>
                                  <p:childTnLst>
                                    <p:animScale>
                                      <p:cBhvr>
                                        <p:cTn autoRev="1" dur="50" fill="hold" id="74">
                                          <p:stCondLst>
                                            <p:cond delay="0"/>
                                          </p:stCondLst>
                                        </p:cTn>
                                        <p:tgtEl>
                                          <p:spTgt spid="61"/>
                                        </p:tgtEl>
                                      </p:cBhvr>
                                      <p:to x="80000" y="100000"/>
                                    </p:animScale>
                                    <p:anim by="(#ppt_w*0.10)" calcmode="lin" valueType="num">
                                      <p:cBhvr>
                                        <p:cTn autoRev="1" dur="50" fill="hold" id="75">
                                          <p:stCondLst>
                                            <p:cond delay="0"/>
                                          </p:stCondLst>
                                        </p:cTn>
                                        <p:tgtEl>
                                          <p:spTgt spid="61"/>
                                        </p:tgtEl>
                                        <p:attrNameLst>
                                          <p:attrName>ppt_x</p:attrName>
                                        </p:attrNameLst>
                                      </p:cBhvr>
                                    </p:anim>
                                    <p:anim by="(-#ppt_w*0.10)" calcmode="lin" valueType="num">
                                      <p:cBhvr>
                                        <p:cTn autoRev="1" dur="50" fill="hold" id="76">
                                          <p:stCondLst>
                                            <p:cond delay="0"/>
                                          </p:stCondLst>
                                        </p:cTn>
                                        <p:tgtEl>
                                          <p:spTgt spid="61"/>
                                        </p:tgtEl>
                                        <p:attrNameLst>
                                          <p:attrName>ppt_y</p:attrName>
                                        </p:attrNameLst>
                                      </p:cBhvr>
                                    </p:anim>
                                    <p:animRot by="-480000">
                                      <p:cBhvr>
                                        <p:cTn autoRev="1" dur="50" fill="hold" id="77">
                                          <p:stCondLst>
                                            <p:cond delay="0"/>
                                          </p:stCondLst>
                                        </p:cTn>
                                        <p:tgtEl>
                                          <p:spTgt spid="61"/>
                                        </p:tgtEl>
                                        <p:attrNameLst>
                                          <p:attrName>r</p:attrName>
                                        </p:attrNameLst>
                                      </p:cBhvr>
                                    </p:animRot>
                                  </p:childTnLst>
                                </p:cTn>
                              </p:par>
                            </p:childTnLst>
                          </p:cTn>
                        </p:par>
                        <p:par>
                          <p:cTn fill="hold" id="78" nodeType="afterGroup">
                            <p:stCondLst>
                              <p:cond delay="5700"/>
                            </p:stCondLst>
                            <p:childTnLst>
                              <p:par>
                                <p:cTn fill="hold" grpId="0" id="79" nodeType="afterEffect" presetClass="entr" presetID="16" presetSubtype="37">
                                  <p:stCondLst>
                                    <p:cond delay="0"/>
                                  </p:stCondLst>
                                  <p:childTnLst>
                                    <p:set>
                                      <p:cBhvr>
                                        <p:cTn dur="1" fill="hold" id="80">
                                          <p:stCondLst>
                                            <p:cond delay="0"/>
                                          </p:stCondLst>
                                        </p:cTn>
                                        <p:tgtEl>
                                          <p:spTgt spid="63"/>
                                        </p:tgtEl>
                                        <p:attrNameLst>
                                          <p:attrName>style.visibility</p:attrName>
                                        </p:attrNameLst>
                                      </p:cBhvr>
                                      <p:to>
                                        <p:strVal val="visible"/>
                                      </p:to>
                                    </p:set>
                                    <p:animEffect filter="barn(outVertical)" transition="in">
                                      <p:cBhvr>
                                        <p:cTn dur="500" id="81"/>
                                        <p:tgtEl>
                                          <p:spTgt spid="63"/>
                                        </p:tgtEl>
                                      </p:cBhvr>
                                    </p:animEffect>
                                  </p:childTnLst>
                                </p:cTn>
                              </p:par>
                            </p:childTnLst>
                          </p:cTn>
                        </p:par>
                        <p:par>
                          <p:cTn fill="hold" id="82" nodeType="afterGroup">
                            <p:stCondLst>
                              <p:cond delay="6200"/>
                            </p:stCondLst>
                            <p:childTnLst>
                              <p:par>
                                <p:cTn fill="hold" grpId="0" id="83" nodeType="afterEffect" presetClass="entr" presetID="2" presetSubtype="1">
                                  <p:stCondLst>
                                    <p:cond delay="0"/>
                                  </p:stCondLst>
                                  <p:childTnLst>
                                    <p:set>
                                      <p:cBhvr>
                                        <p:cTn dur="1" fill="hold" id="84">
                                          <p:stCondLst>
                                            <p:cond delay="0"/>
                                          </p:stCondLst>
                                        </p:cTn>
                                        <p:tgtEl>
                                          <p:spTgt spid="62"/>
                                        </p:tgtEl>
                                        <p:attrNameLst>
                                          <p:attrName>style.visibility</p:attrName>
                                        </p:attrNameLst>
                                      </p:cBhvr>
                                      <p:to>
                                        <p:strVal val="visible"/>
                                      </p:to>
                                    </p:set>
                                    <p:anim calcmode="lin" valueType="num">
                                      <p:cBhvr additive="base">
                                        <p:cTn dur="500" fill="hold" id="85"/>
                                        <p:tgtEl>
                                          <p:spTgt spid="62"/>
                                        </p:tgtEl>
                                        <p:attrNameLst>
                                          <p:attrName>ppt_x</p:attrName>
                                        </p:attrNameLst>
                                      </p:cBhvr>
                                      <p:tavLst>
                                        <p:tav tm="0">
                                          <p:val>
                                            <p:strVal val="#ppt_x"/>
                                          </p:val>
                                        </p:tav>
                                        <p:tav tm="100000">
                                          <p:val>
                                            <p:strVal val="#ppt_x"/>
                                          </p:val>
                                        </p:tav>
                                      </p:tavLst>
                                    </p:anim>
                                    <p:anim calcmode="lin" valueType="num">
                                      <p:cBhvr additive="base">
                                        <p:cTn dur="500" fill="hold" id="86"/>
                                        <p:tgtEl>
                                          <p:spTgt spid="62"/>
                                        </p:tgtEl>
                                        <p:attrNameLst>
                                          <p:attrName>ppt_y</p:attrName>
                                        </p:attrNameLst>
                                      </p:cBhvr>
                                      <p:tavLst>
                                        <p:tav tm="0">
                                          <p:val>
                                            <p:strVal val="0-#ppt_h/2"/>
                                          </p:val>
                                        </p:tav>
                                        <p:tav tm="100000">
                                          <p:val>
                                            <p:strVal val="#ppt_y"/>
                                          </p:val>
                                        </p:tav>
                                      </p:tavLst>
                                    </p:anim>
                                  </p:childTnLst>
                                </p:cTn>
                              </p:par>
                            </p:childTnLst>
                          </p:cTn>
                        </p:par>
                        <p:par>
                          <p:cTn fill="hold" id="87" nodeType="afterGroup">
                            <p:stCondLst>
                              <p:cond delay="6700"/>
                            </p:stCondLst>
                            <p:childTnLst>
                              <p:par>
                                <p:cTn fill="hold" grpId="0" id="88" nodeType="afterEffect" presetClass="entr" presetID="22" presetSubtype="8">
                                  <p:stCondLst>
                                    <p:cond delay="0"/>
                                  </p:stCondLst>
                                  <p:iterate type="lt">
                                    <p:tmPct val="30000"/>
                                  </p:iterate>
                                  <p:childTnLst>
                                    <p:set>
                                      <p:cBhvr>
                                        <p:cTn dur="1" fill="hold" id="89">
                                          <p:stCondLst>
                                            <p:cond delay="0"/>
                                          </p:stCondLst>
                                        </p:cTn>
                                        <p:tgtEl>
                                          <p:spTgt spid="64"/>
                                        </p:tgtEl>
                                        <p:attrNameLst>
                                          <p:attrName>style.visibility</p:attrName>
                                        </p:attrNameLst>
                                      </p:cBhvr>
                                      <p:to>
                                        <p:strVal val="visible"/>
                                      </p:to>
                                    </p:set>
                                    <p:animEffect filter="wipe(left)" transition="in">
                                      <p:cBhvr>
                                        <p:cTn dur="100" id="90"/>
                                        <p:tgtEl>
                                          <p:spTgt spid="64"/>
                                        </p:tgtEl>
                                      </p:cBhvr>
                                    </p:animEffect>
                                  </p:childTnLst>
                                </p:cTn>
                              </p:par>
                              <p:par>
                                <p:cTn fill="hold" grpId="1" id="91" nodeType="withEffect" presetClass="emph" presetID="36" presetSubtype="0">
                                  <p:stCondLst>
                                    <p:cond delay="0"/>
                                  </p:stCondLst>
                                  <p:iterate type="lt">
                                    <p:tmPct val="30000"/>
                                  </p:iterate>
                                  <p:childTnLst>
                                    <p:animScale>
                                      <p:cBhvr>
                                        <p:cTn autoRev="1" dur="50" fill="hold" id="92">
                                          <p:stCondLst>
                                            <p:cond delay="0"/>
                                          </p:stCondLst>
                                        </p:cTn>
                                        <p:tgtEl>
                                          <p:spTgt spid="64"/>
                                        </p:tgtEl>
                                      </p:cBhvr>
                                      <p:to x="80000" y="100000"/>
                                    </p:animScale>
                                    <p:anim by="(#ppt_w*0.10)" calcmode="lin" valueType="num">
                                      <p:cBhvr>
                                        <p:cTn autoRev="1" dur="50" fill="hold" id="93">
                                          <p:stCondLst>
                                            <p:cond delay="0"/>
                                          </p:stCondLst>
                                        </p:cTn>
                                        <p:tgtEl>
                                          <p:spTgt spid="64"/>
                                        </p:tgtEl>
                                        <p:attrNameLst>
                                          <p:attrName>ppt_x</p:attrName>
                                        </p:attrNameLst>
                                      </p:cBhvr>
                                    </p:anim>
                                    <p:anim by="(-#ppt_w*0.10)" calcmode="lin" valueType="num">
                                      <p:cBhvr>
                                        <p:cTn autoRev="1" dur="50" fill="hold" id="94">
                                          <p:stCondLst>
                                            <p:cond delay="0"/>
                                          </p:stCondLst>
                                        </p:cTn>
                                        <p:tgtEl>
                                          <p:spTgt spid="64"/>
                                        </p:tgtEl>
                                        <p:attrNameLst>
                                          <p:attrName>ppt_y</p:attrName>
                                        </p:attrNameLst>
                                      </p:cBhvr>
                                    </p:anim>
                                    <p:animRot by="-480000">
                                      <p:cBhvr>
                                        <p:cTn autoRev="1" dur="50" fill="hold" id="95">
                                          <p:stCondLst>
                                            <p:cond delay="0"/>
                                          </p:stCondLst>
                                        </p:cTn>
                                        <p:tgtEl>
                                          <p:spTgt spid="6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52"/>
      <p:bldP grpId="0" spid="53"/>
      <p:bldP grpId="0" spid="54"/>
      <p:bldP grpId="0" spid="58"/>
      <p:bldP grpId="1" spid="58"/>
      <p:bldP grpId="0" spid="59"/>
      <p:bldP grpId="0" spid="60"/>
      <p:bldP grpId="0" spid="61"/>
      <p:bldP grpId="1" spid="61"/>
      <p:bldP grpId="0" spid="62"/>
      <p:bldP grpId="0" spid="63"/>
      <p:bldP grpId="0" spid="64"/>
      <p:bldP grpId="1" spid="6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728192"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职业发展目标</a:t>
            </a:r>
          </a:p>
        </p:txBody>
      </p:sp>
      <p:sp>
        <p:nvSpPr>
          <p:cNvPr id="18" name="Text Box 7"/>
          <p:cNvSpPr txBox="1">
            <a:spLocks noChangeArrowheads="1"/>
          </p:cNvSpPr>
          <p:nvPr/>
        </p:nvSpPr>
        <p:spPr bwMode="auto">
          <a:xfrm>
            <a:off x="2411760" y="239729"/>
            <a:ext cx="41764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PROFESSIONAL DEVELOPMENT GOALS</a:t>
            </a:r>
          </a:p>
        </p:txBody>
      </p:sp>
      <p:pic>
        <p:nvPicPr>
          <p:cNvPr id="12" name="图片 11"/>
          <p:cNvPicPr>
            <a:picLocks noChangeAspect="1"/>
          </p:cNvPicPr>
          <p:nvPr/>
        </p:nvPicPr>
        <p:blipFill>
          <a:blip r:embed="rId3">
            <a:extLst>
              <a:ext uri="{BEBA8EAE-BF5A-486C-A8C5-ECC9F3942E4B}">
                <a14:imgProps>
                  <a14:imgLayer r:embed="rId4">
                    <a14:imgEffect>
                      <a14:saturation sat="0"/>
                    </a14:imgEffect>
                    <a14:imgEffect>
                      <a14:brightnessContrast contrast="20000"/>
                    </a14:imgEffect>
                  </a14:imgLayer>
                </a14:imgProps>
              </a:ext>
              <a:ext uri="{28A0092B-C50C-407E-A947-70E740481C1C}">
                <a14:useLocalDpi val="0"/>
              </a:ext>
            </a:extLst>
          </a:blip>
          <a:stretch>
            <a:fillRect/>
          </a:stretch>
        </p:blipFill>
        <p:spPr>
          <a:xfrm>
            <a:off x="-9743" y="2343150"/>
            <a:ext cx="4909962" cy="2800350"/>
          </a:xfrm>
          <a:prstGeom prst="rect">
            <a:avLst/>
          </a:prstGeom>
        </p:spPr>
      </p:pic>
      <p:sp>
        <p:nvSpPr>
          <p:cNvPr id="13" name="TextBox 12"/>
          <p:cNvSpPr txBox="1"/>
          <p:nvPr/>
        </p:nvSpPr>
        <p:spPr>
          <a:xfrm>
            <a:off x="1149866" y="1424772"/>
            <a:ext cx="1664912" cy="457200"/>
          </a:xfrm>
          <a:prstGeom prst="rect">
            <a:avLst/>
          </a:prstGeom>
          <a:noFill/>
        </p:spPr>
        <p:txBody>
          <a:bodyPr bIns="0" lIns="0" rIns="0" rtlCol="0" tIns="0" wrap="square">
            <a:spAutoFit/>
          </a:bodyPr>
          <a:lstStyle/>
          <a:p>
            <a:r>
              <a:rPr altLang="en-US" b="1" lang="zh-CN" sz="3000">
                <a:solidFill>
                  <a:schemeClr val="tx2"/>
                </a:solidFill>
                <a:latin typeface="Arial"/>
                <a:ea typeface="微软雅黑"/>
                <a:sym typeface="Arial"/>
              </a:rPr>
              <a:t>高瞻远瞩</a:t>
            </a:r>
          </a:p>
        </p:txBody>
      </p:sp>
      <p:sp>
        <p:nvSpPr>
          <p:cNvPr id="14" name="TextBox 13"/>
          <p:cNvSpPr txBox="1"/>
          <p:nvPr/>
        </p:nvSpPr>
        <p:spPr>
          <a:xfrm>
            <a:off x="2384569" y="1873321"/>
            <a:ext cx="1572416" cy="457200"/>
          </a:xfrm>
          <a:prstGeom prst="rect">
            <a:avLst/>
          </a:prstGeom>
          <a:noFill/>
        </p:spPr>
        <p:txBody>
          <a:bodyPr bIns="0" lIns="0" rIns="0" rtlCol="0" tIns="0" wrap="square">
            <a:spAutoFit/>
          </a:bodyPr>
          <a:lstStyle/>
          <a:p>
            <a:r>
              <a:rPr altLang="en-US" b="1" lang="zh-CN" sz="3000">
                <a:solidFill>
                  <a:schemeClr val="tx2"/>
                </a:solidFill>
                <a:latin typeface="Arial"/>
                <a:ea typeface="微软雅黑"/>
                <a:sym typeface="Arial"/>
              </a:rPr>
              <a:t>制胜未来</a:t>
            </a:r>
          </a:p>
        </p:txBody>
      </p:sp>
      <p:sp>
        <p:nvSpPr>
          <p:cNvPr id="15" name="TextBox 4"/>
          <p:cNvSpPr txBox="1"/>
          <p:nvPr/>
        </p:nvSpPr>
        <p:spPr>
          <a:xfrm>
            <a:off x="6194653" y="1802273"/>
            <a:ext cx="1820733" cy="3429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charset="-122" pitchFamily="34" typeface="微软雅黑"/>
                <a:ea charset="-122" pitchFamily="34" typeface="微软雅黑"/>
              </a:defRPr>
            </a:lvl1pPr>
          </a:lstStyle>
          <a:p>
            <a:pPr>
              <a:lnSpc>
                <a:spcPts val="1350"/>
              </a:lnSpc>
            </a:pPr>
            <a:r>
              <a:rPr altLang="en-US" lang="zh-CN" sz="1050">
                <a:solidFill>
                  <a:schemeClr val="tx2"/>
                </a:solidFill>
                <a:latin typeface="Arial"/>
                <a:ea typeface="微软雅黑"/>
                <a:sym typeface="Arial"/>
              </a:rPr>
              <a:t>无论一小步还是一大步</a:t>
            </a:r>
          </a:p>
          <a:p>
            <a:pPr>
              <a:lnSpc>
                <a:spcPts val="1350"/>
              </a:lnSpc>
            </a:pPr>
            <a:r>
              <a:rPr altLang="en-US" lang="zh-CN" sz="1050">
                <a:solidFill>
                  <a:schemeClr val="tx2"/>
                </a:solidFill>
                <a:latin typeface="Arial"/>
                <a:ea typeface="微软雅黑"/>
                <a:sym typeface="Arial"/>
              </a:rPr>
              <a:t>都要带动人类的进步</a:t>
            </a:r>
          </a:p>
        </p:txBody>
      </p:sp>
      <p:sp>
        <p:nvSpPr>
          <p:cNvPr id="19" name="TextBox 5"/>
          <p:cNvSpPr txBox="1"/>
          <p:nvPr/>
        </p:nvSpPr>
        <p:spPr>
          <a:xfrm>
            <a:off x="6194653" y="2474223"/>
            <a:ext cx="1820733" cy="457200"/>
          </a:xfrm>
          <a:prstGeom prst="rect">
            <a:avLst/>
          </a:prstGeom>
          <a:noFill/>
        </p:spPr>
        <p:txBody>
          <a:bodyPr bIns="0" lIns="0" rIns="0" rtlCol="0" tIns="0" wrap="square">
            <a:spAutoFit/>
          </a:bodyPr>
          <a:lstStyle>
            <a:defPPr>
              <a:defRPr lang="zh-CN"/>
            </a:defPPr>
            <a:lvl1pPr>
              <a:lnSpc>
                <a:spcPts val="1800"/>
              </a:lnSpc>
              <a:defRPr b="0" sz="1600">
                <a:solidFill>
                  <a:schemeClr val="tx1">
                    <a:lumMod val="65000"/>
                    <a:lumOff val="35000"/>
                  </a:schemeClr>
                </a:solidFill>
                <a:latin charset="-122" pitchFamily="34" typeface="微软雅黑"/>
                <a:ea charset="-122" pitchFamily="34" typeface="微软雅黑"/>
              </a:defRPr>
            </a:lvl1pPr>
          </a:lstStyle>
          <a:p>
            <a:r>
              <a:rPr altLang="en-US" lang="zh-CN" sz="1050">
                <a:solidFill>
                  <a:schemeClr val="tx2"/>
                </a:solidFill>
                <a:latin typeface="Arial"/>
                <a:ea typeface="微软雅黑"/>
                <a:sym typeface="Arial"/>
              </a:rPr>
              <a:t>发展员工  成就客户</a:t>
            </a:r>
          </a:p>
          <a:p>
            <a:r>
              <a:rPr altLang="en-US" lang="zh-CN" sz="1050">
                <a:solidFill>
                  <a:schemeClr val="tx2"/>
                </a:solidFill>
                <a:latin typeface="Arial"/>
                <a:ea typeface="微软雅黑"/>
                <a:sym typeface="Arial"/>
              </a:rPr>
              <a:t>回报股东  强大国家</a:t>
            </a:r>
          </a:p>
        </p:txBody>
      </p:sp>
      <p:sp>
        <p:nvSpPr>
          <p:cNvPr id="20" name="TextBox 6"/>
          <p:cNvSpPr txBox="1"/>
          <p:nvPr/>
        </p:nvSpPr>
        <p:spPr>
          <a:xfrm>
            <a:off x="6194653" y="3308280"/>
            <a:ext cx="1820733" cy="228600"/>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itchFamily="34" typeface="微软雅黑"/>
                <a:ea charset="-122" pitchFamily="34" typeface="微软雅黑"/>
              </a:defRPr>
            </a:lvl1pPr>
          </a:lstStyle>
          <a:p>
            <a:r>
              <a:rPr altLang="en-US" lang="zh-CN" sz="1050">
                <a:solidFill>
                  <a:schemeClr val="tx2"/>
                </a:solidFill>
                <a:latin typeface="Arial"/>
                <a:ea typeface="微软雅黑"/>
                <a:sym typeface="Arial"/>
              </a:rPr>
              <a:t>合作共赢  务实创新</a:t>
            </a:r>
          </a:p>
        </p:txBody>
      </p:sp>
      <p:sp>
        <p:nvSpPr>
          <p:cNvPr id="21" name="Oval 13"/>
          <p:cNvSpPr>
            <a:spLocks noChangeArrowheads="1"/>
          </p:cNvSpPr>
          <p:nvPr/>
        </p:nvSpPr>
        <p:spPr bwMode="auto">
          <a:xfrm>
            <a:off x="5449289" y="1697873"/>
            <a:ext cx="567875" cy="567872"/>
          </a:xfrm>
          <a:prstGeom prst="ellipse">
            <a:avLst/>
          </a:prstGeom>
          <a:solidFill>
            <a:srgbClr val="0070C0"/>
          </a:solidFill>
          <a:ln w="19050">
            <a:noFill/>
          </a:ln>
        </p:spPr>
        <p:txBody>
          <a:bodyPr anchor="t" anchorCtr="0" bIns="0" compatLnSpc="1" lIns="0" numCol="1" rIns="0" tIns="0" vert="horz" wrap="square">
            <a:prstTxWarp prst="textNoShape">
              <a:avLst/>
            </a:prstTxWarp>
          </a:bodyPr>
          <a:lstStyle/>
          <a:p>
            <a:pPr algn="ctr"/>
            <a:r>
              <a:rPr altLang="en-US" b="1" lang="zh-CN" sz="1275">
                <a:solidFill>
                  <a:schemeClr val="bg1"/>
                </a:solidFill>
                <a:latin typeface="Arial"/>
                <a:ea typeface="微软雅黑"/>
                <a:sym typeface="Arial"/>
              </a:rPr>
              <a:t>企业使命</a:t>
            </a:r>
          </a:p>
        </p:txBody>
      </p:sp>
      <p:sp>
        <p:nvSpPr>
          <p:cNvPr id="22" name="Oval 13"/>
          <p:cNvSpPr>
            <a:spLocks noChangeArrowheads="1"/>
          </p:cNvSpPr>
          <p:nvPr/>
        </p:nvSpPr>
        <p:spPr bwMode="auto">
          <a:xfrm>
            <a:off x="5449289" y="2421119"/>
            <a:ext cx="567875" cy="567872"/>
          </a:xfrm>
          <a:prstGeom prst="ellipse">
            <a:avLst/>
          </a:prstGeom>
          <a:solidFill>
            <a:schemeClr val="accent2"/>
          </a:solidFill>
          <a:ln w="19050">
            <a:noFill/>
          </a:ln>
        </p:spPr>
        <p:txBody>
          <a:bodyPr anchor="t" anchorCtr="0" bIns="0" compatLnSpc="1" lIns="0" numCol="1" rIns="0" tIns="0" vert="horz" wrap="square">
            <a:prstTxWarp prst="textNoShape">
              <a:avLst/>
            </a:prstTxWarp>
          </a:bodyPr>
          <a:lstStyle/>
          <a:p>
            <a:pPr algn="ctr"/>
            <a:r>
              <a:rPr altLang="en-US" b="1" lang="zh-CN" sz="1275">
                <a:solidFill>
                  <a:schemeClr val="bg1"/>
                </a:solidFill>
                <a:latin typeface="Arial"/>
                <a:ea typeface="微软雅黑"/>
                <a:sym typeface="Arial"/>
              </a:rPr>
              <a:t>企业宗旨</a:t>
            </a:r>
          </a:p>
        </p:txBody>
      </p:sp>
      <p:sp>
        <p:nvSpPr>
          <p:cNvPr id="23" name="Oval 13"/>
          <p:cNvSpPr>
            <a:spLocks noChangeArrowheads="1"/>
          </p:cNvSpPr>
          <p:nvPr/>
        </p:nvSpPr>
        <p:spPr bwMode="auto">
          <a:xfrm>
            <a:off x="5449289" y="3139760"/>
            <a:ext cx="567875" cy="567872"/>
          </a:xfrm>
          <a:prstGeom prst="ellipse">
            <a:avLst/>
          </a:prstGeom>
          <a:solidFill>
            <a:srgbClr val="0070C0"/>
          </a:solidFill>
          <a:ln w="19050">
            <a:noFill/>
          </a:ln>
        </p:spPr>
        <p:txBody>
          <a:bodyPr anchor="t" anchorCtr="0" bIns="0" compatLnSpc="1" lIns="0" numCol="1" rIns="0" tIns="0" vert="horz" wrap="square">
            <a:prstTxWarp prst="textNoShape">
              <a:avLst/>
            </a:prstTxWarp>
          </a:bodyPr>
          <a:lstStyle/>
          <a:p>
            <a:pPr algn="ctr"/>
            <a:r>
              <a:rPr altLang="en-US" b="1" lang="zh-CN" sz="1275">
                <a:solidFill>
                  <a:schemeClr val="bg1"/>
                </a:solidFill>
                <a:latin typeface="Arial"/>
                <a:ea typeface="微软雅黑"/>
                <a:sym typeface="Arial"/>
              </a:rPr>
              <a:t>核心价值</a:t>
            </a:r>
          </a:p>
        </p:txBody>
      </p:sp>
      <p:sp>
        <p:nvSpPr>
          <p:cNvPr id="24" name="Oval 13"/>
          <p:cNvSpPr>
            <a:spLocks noChangeArrowheads="1"/>
          </p:cNvSpPr>
          <p:nvPr/>
        </p:nvSpPr>
        <p:spPr bwMode="auto">
          <a:xfrm>
            <a:off x="5449289" y="3860703"/>
            <a:ext cx="567875" cy="567872"/>
          </a:xfrm>
          <a:prstGeom prst="ellipse">
            <a:avLst/>
          </a:prstGeom>
          <a:solidFill>
            <a:schemeClr val="accent2"/>
          </a:solidFill>
          <a:ln w="19050">
            <a:noFill/>
          </a:ln>
        </p:spPr>
        <p:txBody>
          <a:bodyPr anchor="t" anchorCtr="0" bIns="0" compatLnSpc="1" lIns="0" numCol="1" rIns="0" tIns="0" vert="horz" wrap="square">
            <a:prstTxWarp prst="textNoShape">
              <a:avLst/>
            </a:prstTxWarp>
          </a:bodyPr>
          <a:lstStyle/>
          <a:p>
            <a:pPr algn="ctr"/>
            <a:r>
              <a:rPr altLang="en-US" b="1" lang="zh-CN" sz="1275">
                <a:solidFill>
                  <a:schemeClr val="bg1"/>
                </a:solidFill>
                <a:latin typeface="Arial"/>
                <a:ea typeface="微软雅黑"/>
                <a:sym typeface="Arial"/>
              </a:rPr>
              <a:t>经营理念</a:t>
            </a:r>
          </a:p>
        </p:txBody>
      </p:sp>
      <p:sp>
        <p:nvSpPr>
          <p:cNvPr id="25" name="TextBox 30"/>
          <p:cNvSpPr txBox="1"/>
          <p:nvPr/>
        </p:nvSpPr>
        <p:spPr>
          <a:xfrm>
            <a:off x="6194653" y="4029223"/>
            <a:ext cx="1820733" cy="228600"/>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itchFamily="34" typeface="微软雅黑"/>
                <a:ea charset="-122" pitchFamily="34" typeface="微软雅黑"/>
              </a:defRPr>
            </a:lvl1pPr>
          </a:lstStyle>
          <a:p>
            <a:r>
              <a:rPr altLang="en-US" lang="zh-CN" sz="1050">
                <a:solidFill>
                  <a:schemeClr val="tx2"/>
                </a:solidFill>
                <a:latin typeface="Arial"/>
                <a:ea typeface="微软雅黑"/>
                <a:sym typeface="Arial"/>
              </a:rPr>
              <a:t>诚信  务实  敬业  创新</a:t>
            </a:r>
          </a:p>
        </p:txBody>
      </p:sp>
    </p:spTree>
    <p:extLst>
      <p:ext uri="{BB962C8B-B14F-4D97-AF65-F5344CB8AC3E}">
        <p14:creationId val="1104355042"/>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500" id="31"/>
                                        <p:tgtEl>
                                          <p:spTgt spid="12"/>
                                        </p:tgtEl>
                                      </p:cBhvr>
                                    </p:animEffect>
                                  </p:childTnLst>
                                </p:cTn>
                              </p:par>
                            </p:childTnLst>
                          </p:cTn>
                        </p:par>
                        <p:par>
                          <p:cTn fill="hold" id="32" nodeType="afterGroup">
                            <p:stCondLst>
                              <p:cond delay="3000"/>
                            </p:stCondLst>
                            <p:childTnLst>
                              <p:par>
                                <p:cTn fill="hold" grpId="0" id="33" nodeType="afterEffect" presetClass="entr" presetID="2" presetSubtype="2">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300" fill="hold" id="35"/>
                                        <p:tgtEl>
                                          <p:spTgt spid="13"/>
                                        </p:tgtEl>
                                        <p:attrNameLst>
                                          <p:attrName>ppt_x</p:attrName>
                                        </p:attrNameLst>
                                      </p:cBhvr>
                                      <p:tavLst>
                                        <p:tav tm="0">
                                          <p:val>
                                            <p:strVal val="1+#ppt_w/2"/>
                                          </p:val>
                                        </p:tav>
                                        <p:tav tm="100000">
                                          <p:val>
                                            <p:strVal val="#ppt_x"/>
                                          </p:val>
                                        </p:tav>
                                      </p:tavLst>
                                    </p:anim>
                                    <p:anim calcmode="lin" valueType="num">
                                      <p:cBhvr additive="base">
                                        <p:cTn dur="300" fill="hold" id="36"/>
                                        <p:tgtEl>
                                          <p:spTgt spid="13"/>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300"/>
                            </p:stCondLst>
                            <p:childTnLst>
                              <p:par>
                                <p:cTn fill="hold" grpId="0" id="38" nodeType="afterEffect" presetClass="entr" presetID="2" presetSubtype="2">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300" fill="hold" id="40"/>
                                        <p:tgtEl>
                                          <p:spTgt spid="14"/>
                                        </p:tgtEl>
                                        <p:attrNameLst>
                                          <p:attrName>ppt_x</p:attrName>
                                        </p:attrNameLst>
                                      </p:cBhvr>
                                      <p:tavLst>
                                        <p:tav tm="0">
                                          <p:val>
                                            <p:strVal val="1+#ppt_w/2"/>
                                          </p:val>
                                        </p:tav>
                                        <p:tav tm="100000">
                                          <p:val>
                                            <p:strVal val="#ppt_x"/>
                                          </p:val>
                                        </p:tav>
                                      </p:tavLst>
                                    </p:anim>
                                    <p:anim calcmode="lin" valueType="num">
                                      <p:cBhvr additive="base">
                                        <p:cTn dur="300" fill="hold" id="41"/>
                                        <p:tgtEl>
                                          <p:spTgt spid="1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600"/>
                            </p:stCondLst>
                            <p:childTnLst>
                              <p:par>
                                <p:cTn fill="hold" grpId="0" id="43" nodeType="afterEffect" presetClass="entr" presetID="53" presetSubtype="0">
                                  <p:stCondLst>
                                    <p:cond delay="0"/>
                                  </p:stCondLst>
                                  <p:childTnLst>
                                    <p:set>
                                      <p:cBhvr>
                                        <p:cTn dur="1" fill="hold" id="44">
                                          <p:stCondLst>
                                            <p:cond delay="0"/>
                                          </p:stCondLst>
                                        </p:cTn>
                                        <p:tgtEl>
                                          <p:spTgt spid="21"/>
                                        </p:tgtEl>
                                        <p:attrNameLst>
                                          <p:attrName>style.visibility</p:attrName>
                                        </p:attrNameLst>
                                      </p:cBhvr>
                                      <p:to>
                                        <p:strVal val="visible"/>
                                      </p:to>
                                    </p:set>
                                    <p:anim calcmode="lin" valueType="num">
                                      <p:cBhvr>
                                        <p:cTn dur="500" fill="hold" id="45"/>
                                        <p:tgtEl>
                                          <p:spTgt spid="21"/>
                                        </p:tgtEl>
                                        <p:attrNameLst>
                                          <p:attrName>ppt_w</p:attrName>
                                        </p:attrNameLst>
                                      </p:cBhvr>
                                      <p:tavLst>
                                        <p:tav tm="0">
                                          <p:val>
                                            <p:fltVal val="0"/>
                                          </p:val>
                                        </p:tav>
                                        <p:tav tm="100000">
                                          <p:val>
                                            <p:strVal val="#ppt_w"/>
                                          </p:val>
                                        </p:tav>
                                      </p:tavLst>
                                    </p:anim>
                                    <p:anim calcmode="lin" valueType="num">
                                      <p:cBhvr>
                                        <p:cTn dur="500" fill="hold" id="46"/>
                                        <p:tgtEl>
                                          <p:spTgt spid="21"/>
                                        </p:tgtEl>
                                        <p:attrNameLst>
                                          <p:attrName>ppt_h</p:attrName>
                                        </p:attrNameLst>
                                      </p:cBhvr>
                                      <p:tavLst>
                                        <p:tav tm="0">
                                          <p:val>
                                            <p:fltVal val="0"/>
                                          </p:val>
                                        </p:tav>
                                        <p:tav tm="100000">
                                          <p:val>
                                            <p:strVal val="#ppt_h"/>
                                          </p:val>
                                        </p:tav>
                                      </p:tavLst>
                                    </p:anim>
                                    <p:animEffect filter="fade" transition="in">
                                      <p:cBhvr>
                                        <p:cTn dur="500" id="47"/>
                                        <p:tgtEl>
                                          <p:spTgt spid="21"/>
                                        </p:tgtEl>
                                      </p:cBhvr>
                                    </p:animEffect>
                                  </p:childTnLst>
                                </p:cTn>
                              </p:par>
                            </p:childTnLst>
                          </p:cTn>
                        </p:par>
                        <p:par>
                          <p:cTn fill="hold" id="48" nodeType="afterGroup">
                            <p:stCondLst>
                              <p:cond delay="4100"/>
                            </p:stCondLst>
                            <p:childTnLst>
                              <p:par>
                                <p:cTn fill="hold" grpId="0" id="49" nodeType="afterEffect" presetClass="entr" presetID="53" presetSubtype="0">
                                  <p:stCondLst>
                                    <p:cond delay="0"/>
                                  </p:stCondLst>
                                  <p:childTnLst>
                                    <p:set>
                                      <p:cBhvr>
                                        <p:cTn dur="1" fill="hold" id="50">
                                          <p:stCondLst>
                                            <p:cond delay="0"/>
                                          </p:stCondLst>
                                        </p:cTn>
                                        <p:tgtEl>
                                          <p:spTgt spid="22"/>
                                        </p:tgtEl>
                                        <p:attrNameLst>
                                          <p:attrName>style.visibility</p:attrName>
                                        </p:attrNameLst>
                                      </p:cBhvr>
                                      <p:to>
                                        <p:strVal val="visible"/>
                                      </p:to>
                                    </p:set>
                                    <p:anim calcmode="lin" valueType="num">
                                      <p:cBhvr>
                                        <p:cTn dur="500" fill="hold" id="51"/>
                                        <p:tgtEl>
                                          <p:spTgt spid="22"/>
                                        </p:tgtEl>
                                        <p:attrNameLst>
                                          <p:attrName>ppt_w</p:attrName>
                                        </p:attrNameLst>
                                      </p:cBhvr>
                                      <p:tavLst>
                                        <p:tav tm="0">
                                          <p:val>
                                            <p:fltVal val="0"/>
                                          </p:val>
                                        </p:tav>
                                        <p:tav tm="100000">
                                          <p:val>
                                            <p:strVal val="#ppt_w"/>
                                          </p:val>
                                        </p:tav>
                                      </p:tavLst>
                                    </p:anim>
                                    <p:anim calcmode="lin" valueType="num">
                                      <p:cBhvr>
                                        <p:cTn dur="500" fill="hold" id="52"/>
                                        <p:tgtEl>
                                          <p:spTgt spid="22"/>
                                        </p:tgtEl>
                                        <p:attrNameLst>
                                          <p:attrName>ppt_h</p:attrName>
                                        </p:attrNameLst>
                                      </p:cBhvr>
                                      <p:tavLst>
                                        <p:tav tm="0">
                                          <p:val>
                                            <p:fltVal val="0"/>
                                          </p:val>
                                        </p:tav>
                                        <p:tav tm="100000">
                                          <p:val>
                                            <p:strVal val="#ppt_h"/>
                                          </p:val>
                                        </p:tav>
                                      </p:tavLst>
                                    </p:anim>
                                    <p:animEffect filter="fade" transition="in">
                                      <p:cBhvr>
                                        <p:cTn dur="500" id="53"/>
                                        <p:tgtEl>
                                          <p:spTgt spid="22"/>
                                        </p:tgtEl>
                                      </p:cBhvr>
                                    </p:animEffect>
                                  </p:childTnLst>
                                </p:cTn>
                              </p:par>
                            </p:childTnLst>
                          </p:cTn>
                        </p:par>
                        <p:par>
                          <p:cTn fill="hold" id="54" nodeType="afterGroup">
                            <p:stCondLst>
                              <p:cond delay="4600"/>
                            </p:stCondLst>
                            <p:childTnLst>
                              <p:par>
                                <p:cTn fill="hold" grpId="0" id="55" nodeType="afterEffect" presetClass="entr" presetID="53" presetSubtype="0">
                                  <p:stCondLst>
                                    <p:cond delay="0"/>
                                  </p:stCondLst>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ppt_w</p:attrName>
                                        </p:attrNameLst>
                                      </p:cBhvr>
                                      <p:tavLst>
                                        <p:tav tm="0">
                                          <p:val>
                                            <p:fltVal val="0"/>
                                          </p:val>
                                        </p:tav>
                                        <p:tav tm="100000">
                                          <p:val>
                                            <p:strVal val="#ppt_w"/>
                                          </p:val>
                                        </p:tav>
                                      </p:tavLst>
                                    </p:anim>
                                    <p:anim calcmode="lin" valueType="num">
                                      <p:cBhvr>
                                        <p:cTn dur="500" fill="hold" id="58"/>
                                        <p:tgtEl>
                                          <p:spTgt spid="23"/>
                                        </p:tgtEl>
                                        <p:attrNameLst>
                                          <p:attrName>ppt_h</p:attrName>
                                        </p:attrNameLst>
                                      </p:cBhvr>
                                      <p:tavLst>
                                        <p:tav tm="0">
                                          <p:val>
                                            <p:fltVal val="0"/>
                                          </p:val>
                                        </p:tav>
                                        <p:tav tm="100000">
                                          <p:val>
                                            <p:strVal val="#ppt_h"/>
                                          </p:val>
                                        </p:tav>
                                      </p:tavLst>
                                    </p:anim>
                                    <p:animEffect filter="fade" transition="in">
                                      <p:cBhvr>
                                        <p:cTn dur="500" id="59"/>
                                        <p:tgtEl>
                                          <p:spTgt spid="23"/>
                                        </p:tgtEl>
                                      </p:cBhvr>
                                    </p:animEffect>
                                  </p:childTnLst>
                                </p:cTn>
                              </p:par>
                            </p:childTnLst>
                          </p:cTn>
                        </p:par>
                        <p:par>
                          <p:cTn fill="hold" id="60" nodeType="afterGroup">
                            <p:stCondLst>
                              <p:cond delay="5100"/>
                            </p:stCondLst>
                            <p:childTnLst>
                              <p:par>
                                <p:cTn fill="hold" grpId="0" id="61" nodeType="afterEffect" presetClass="entr" presetID="53" presetSubtype="0">
                                  <p:stCondLst>
                                    <p:cond delay="0"/>
                                  </p:stCondLst>
                                  <p:childTnLst>
                                    <p:set>
                                      <p:cBhvr>
                                        <p:cTn dur="1" fill="hold" id="62">
                                          <p:stCondLst>
                                            <p:cond delay="0"/>
                                          </p:stCondLst>
                                        </p:cTn>
                                        <p:tgtEl>
                                          <p:spTgt spid="24"/>
                                        </p:tgtEl>
                                        <p:attrNameLst>
                                          <p:attrName>style.visibility</p:attrName>
                                        </p:attrNameLst>
                                      </p:cBhvr>
                                      <p:to>
                                        <p:strVal val="visible"/>
                                      </p:to>
                                    </p:set>
                                    <p:anim calcmode="lin" valueType="num">
                                      <p:cBhvr>
                                        <p:cTn dur="500" fill="hold" id="63"/>
                                        <p:tgtEl>
                                          <p:spTgt spid="24"/>
                                        </p:tgtEl>
                                        <p:attrNameLst>
                                          <p:attrName>ppt_w</p:attrName>
                                        </p:attrNameLst>
                                      </p:cBhvr>
                                      <p:tavLst>
                                        <p:tav tm="0">
                                          <p:val>
                                            <p:fltVal val="0"/>
                                          </p:val>
                                        </p:tav>
                                        <p:tav tm="100000">
                                          <p:val>
                                            <p:strVal val="#ppt_w"/>
                                          </p:val>
                                        </p:tav>
                                      </p:tavLst>
                                    </p:anim>
                                    <p:anim calcmode="lin" valueType="num">
                                      <p:cBhvr>
                                        <p:cTn dur="500" fill="hold" id="64"/>
                                        <p:tgtEl>
                                          <p:spTgt spid="24"/>
                                        </p:tgtEl>
                                        <p:attrNameLst>
                                          <p:attrName>ppt_h</p:attrName>
                                        </p:attrNameLst>
                                      </p:cBhvr>
                                      <p:tavLst>
                                        <p:tav tm="0">
                                          <p:val>
                                            <p:fltVal val="0"/>
                                          </p:val>
                                        </p:tav>
                                        <p:tav tm="100000">
                                          <p:val>
                                            <p:strVal val="#ppt_h"/>
                                          </p:val>
                                        </p:tav>
                                      </p:tavLst>
                                    </p:anim>
                                    <p:animEffect filter="fade" transition="in">
                                      <p:cBhvr>
                                        <p:cTn dur="500" id="65"/>
                                        <p:tgtEl>
                                          <p:spTgt spid="24"/>
                                        </p:tgtEl>
                                      </p:cBhvr>
                                    </p:animEffect>
                                  </p:childTnLst>
                                </p:cTn>
                              </p:par>
                            </p:childTnLst>
                          </p:cTn>
                        </p:par>
                        <p:par>
                          <p:cTn fill="hold" id="66" nodeType="afterGroup">
                            <p:stCondLst>
                              <p:cond delay="5600"/>
                            </p:stCondLst>
                            <p:childTnLst>
                              <p:par>
                                <p:cTn fill="hold" grpId="0" id="67" nodeType="afterEffect" presetClass="entr" presetID="2" presetSubtype="2">
                                  <p:stCondLst>
                                    <p:cond delay="0"/>
                                  </p:stCondLst>
                                  <p:childTnLst>
                                    <p:set>
                                      <p:cBhvr>
                                        <p:cTn dur="1" fill="hold" id="68">
                                          <p:stCondLst>
                                            <p:cond delay="0"/>
                                          </p:stCondLst>
                                        </p:cTn>
                                        <p:tgtEl>
                                          <p:spTgt spid="15"/>
                                        </p:tgtEl>
                                        <p:attrNameLst>
                                          <p:attrName>style.visibility</p:attrName>
                                        </p:attrNameLst>
                                      </p:cBhvr>
                                      <p:to>
                                        <p:strVal val="visible"/>
                                      </p:to>
                                    </p:set>
                                    <p:anim calcmode="lin" valueType="num">
                                      <p:cBhvr additive="base">
                                        <p:cTn dur="500" fill="hold" id="69"/>
                                        <p:tgtEl>
                                          <p:spTgt spid="15"/>
                                        </p:tgtEl>
                                        <p:attrNameLst>
                                          <p:attrName>ppt_x</p:attrName>
                                        </p:attrNameLst>
                                      </p:cBhvr>
                                      <p:tavLst>
                                        <p:tav tm="0">
                                          <p:val>
                                            <p:strVal val="1+#ppt_w/2"/>
                                          </p:val>
                                        </p:tav>
                                        <p:tav tm="100000">
                                          <p:val>
                                            <p:strVal val="#ppt_x"/>
                                          </p:val>
                                        </p:tav>
                                      </p:tavLst>
                                    </p:anim>
                                    <p:anim calcmode="lin" valueType="num">
                                      <p:cBhvr additive="base">
                                        <p:cTn dur="500" fill="hold" id="70"/>
                                        <p:tgtEl>
                                          <p:spTgt spid="15"/>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6100"/>
                            </p:stCondLst>
                            <p:childTnLst>
                              <p:par>
                                <p:cTn fill="hold" grpId="0" id="72" nodeType="afterEffect" presetClass="entr" presetID="2" presetSubtype="2">
                                  <p:stCondLst>
                                    <p:cond delay="0"/>
                                  </p:stCondLst>
                                  <p:childTnLst>
                                    <p:set>
                                      <p:cBhvr>
                                        <p:cTn dur="1" fill="hold" id="73">
                                          <p:stCondLst>
                                            <p:cond delay="0"/>
                                          </p:stCondLst>
                                        </p:cTn>
                                        <p:tgtEl>
                                          <p:spTgt spid="19"/>
                                        </p:tgtEl>
                                        <p:attrNameLst>
                                          <p:attrName>style.visibility</p:attrName>
                                        </p:attrNameLst>
                                      </p:cBhvr>
                                      <p:to>
                                        <p:strVal val="visible"/>
                                      </p:to>
                                    </p:set>
                                    <p:anim calcmode="lin" valueType="num">
                                      <p:cBhvr additive="base">
                                        <p:cTn dur="500" fill="hold" id="74"/>
                                        <p:tgtEl>
                                          <p:spTgt spid="19"/>
                                        </p:tgtEl>
                                        <p:attrNameLst>
                                          <p:attrName>ppt_x</p:attrName>
                                        </p:attrNameLst>
                                      </p:cBhvr>
                                      <p:tavLst>
                                        <p:tav tm="0">
                                          <p:val>
                                            <p:strVal val="1+#ppt_w/2"/>
                                          </p:val>
                                        </p:tav>
                                        <p:tav tm="100000">
                                          <p:val>
                                            <p:strVal val="#ppt_x"/>
                                          </p:val>
                                        </p:tav>
                                      </p:tavLst>
                                    </p:anim>
                                    <p:anim calcmode="lin" valueType="num">
                                      <p:cBhvr additive="base">
                                        <p:cTn dur="500" fill="hold" id="75"/>
                                        <p:tgtEl>
                                          <p:spTgt spid="1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600"/>
                            </p:stCondLst>
                            <p:childTnLst>
                              <p:par>
                                <p:cTn fill="hold" grpId="0" id="77" nodeType="afterEffect" presetClass="entr" presetID="2" presetSubtype="2">
                                  <p:stCondLst>
                                    <p:cond delay="0"/>
                                  </p:stCondLst>
                                  <p:childTnLst>
                                    <p:set>
                                      <p:cBhvr>
                                        <p:cTn dur="1" fill="hold" id="78">
                                          <p:stCondLst>
                                            <p:cond delay="0"/>
                                          </p:stCondLst>
                                        </p:cTn>
                                        <p:tgtEl>
                                          <p:spTgt spid="20"/>
                                        </p:tgtEl>
                                        <p:attrNameLst>
                                          <p:attrName>style.visibility</p:attrName>
                                        </p:attrNameLst>
                                      </p:cBhvr>
                                      <p:to>
                                        <p:strVal val="visible"/>
                                      </p:to>
                                    </p:set>
                                    <p:anim calcmode="lin" valueType="num">
                                      <p:cBhvr additive="base">
                                        <p:cTn dur="500" fill="hold" id="79"/>
                                        <p:tgtEl>
                                          <p:spTgt spid="20"/>
                                        </p:tgtEl>
                                        <p:attrNameLst>
                                          <p:attrName>ppt_x</p:attrName>
                                        </p:attrNameLst>
                                      </p:cBhvr>
                                      <p:tavLst>
                                        <p:tav tm="0">
                                          <p:val>
                                            <p:strVal val="1+#ppt_w/2"/>
                                          </p:val>
                                        </p:tav>
                                        <p:tav tm="100000">
                                          <p:val>
                                            <p:strVal val="#ppt_x"/>
                                          </p:val>
                                        </p:tav>
                                      </p:tavLst>
                                    </p:anim>
                                    <p:anim calcmode="lin" valueType="num">
                                      <p:cBhvr additive="base">
                                        <p:cTn dur="500" fill="hold" id="80"/>
                                        <p:tgtEl>
                                          <p:spTgt spid="20"/>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7100"/>
                            </p:stCondLst>
                            <p:childTnLst>
                              <p:par>
                                <p:cTn fill="hold" grpId="0" id="82" nodeType="afterEffect" presetClass="entr" presetID="2" presetSubtype="2">
                                  <p:stCondLst>
                                    <p:cond delay="0"/>
                                  </p:stCondLst>
                                  <p:childTnLst>
                                    <p:set>
                                      <p:cBhvr>
                                        <p:cTn dur="1" fill="hold" id="83">
                                          <p:stCondLst>
                                            <p:cond delay="0"/>
                                          </p:stCondLst>
                                        </p:cTn>
                                        <p:tgtEl>
                                          <p:spTgt spid="25"/>
                                        </p:tgtEl>
                                        <p:attrNameLst>
                                          <p:attrName>style.visibility</p:attrName>
                                        </p:attrNameLst>
                                      </p:cBhvr>
                                      <p:to>
                                        <p:strVal val="visible"/>
                                      </p:to>
                                    </p:set>
                                    <p:anim calcmode="lin" valueType="num">
                                      <p:cBhvr additive="base">
                                        <p:cTn dur="500" fill="hold" id="84"/>
                                        <p:tgtEl>
                                          <p:spTgt spid="25"/>
                                        </p:tgtEl>
                                        <p:attrNameLst>
                                          <p:attrName>ppt_x</p:attrName>
                                        </p:attrNameLst>
                                      </p:cBhvr>
                                      <p:tavLst>
                                        <p:tav tm="0">
                                          <p:val>
                                            <p:strVal val="1+#ppt_w/2"/>
                                          </p:val>
                                        </p:tav>
                                        <p:tav tm="100000">
                                          <p:val>
                                            <p:strVal val="#ppt_x"/>
                                          </p:val>
                                        </p:tav>
                                      </p:tavLst>
                                    </p:anim>
                                    <p:anim calcmode="lin" valueType="num">
                                      <p:cBhvr additive="base">
                                        <p:cTn dur="500" fill="hold" id="85"/>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3"/>
      <p:bldP grpId="0" spid="14"/>
      <p:bldP grpId="0" spid="15"/>
      <p:bldP grpId="0" spid="19"/>
      <p:bldP grpId="0" spid="20"/>
      <p:bldP grpId="0" spid="21"/>
      <p:bldP grpId="0" spid="22"/>
      <p:bldP grpId="0" spid="23"/>
      <p:bldP grpId="0" spid="24"/>
      <p:bldP grpId="0" spid="2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201622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增强职业竞争力</a:t>
            </a:r>
          </a:p>
        </p:txBody>
      </p:sp>
      <p:sp>
        <p:nvSpPr>
          <p:cNvPr id="18" name="Text Box 7"/>
          <p:cNvSpPr txBox="1">
            <a:spLocks noChangeArrowheads="1"/>
          </p:cNvSpPr>
          <p:nvPr/>
        </p:nvSpPr>
        <p:spPr bwMode="auto">
          <a:xfrm>
            <a:off x="2699792" y="239729"/>
            <a:ext cx="4176464"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PROFESSIONAL DEVELOPMENT GOALS</a:t>
            </a:r>
          </a:p>
        </p:txBody>
      </p:sp>
      <p:grpSp>
        <p:nvGrpSpPr>
          <p:cNvPr id="26" name="组合 25"/>
          <p:cNvGrpSpPr/>
          <p:nvPr/>
        </p:nvGrpSpPr>
        <p:grpSpPr>
          <a:xfrm>
            <a:off x="1387018" y="3092448"/>
            <a:ext cx="1672898" cy="1222862"/>
            <a:chOff x="1458841" y="2943034"/>
            <a:chExt cx="1887144" cy="1379472"/>
          </a:xfrm>
          <a:solidFill>
            <a:schemeClr val="bg2"/>
          </a:solidFill>
          <a:effectLst/>
        </p:grpSpPr>
        <p:sp>
          <p:nvSpPr>
            <p:cNvPr id="27" name="矩形 7"/>
            <p:cNvSpPr/>
            <p:nvPr/>
          </p:nvSpPr>
          <p:spPr>
            <a:xfrm flipH="1" flipV="1">
              <a:off x="1458841" y="2943034"/>
              <a:ext cx="1862287" cy="1379472"/>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algn="ctr" cap="flat" cmpd="sng" w="28575">
              <a:noFill/>
              <a:prstDash val="solid"/>
            </a:ln>
            <a:effectLst/>
          </p:spPr>
          <p:txBody>
            <a:bodyPr anchor="ctr" rtlCol="0"/>
            <a:lstStyle/>
            <a:p>
              <a:pPr algn="ctr">
                <a:defRPr/>
              </a:pPr>
              <a:endParaRPr kern="0" lang="en-US">
                <a:solidFill>
                  <a:schemeClr val="bg1"/>
                </a:solidFill>
                <a:latin typeface="Arial"/>
                <a:ea typeface="微软雅黑"/>
                <a:sym typeface="Arial"/>
              </a:endParaRPr>
            </a:p>
          </p:txBody>
        </p:sp>
        <p:cxnSp>
          <p:nvCxnSpPr>
            <p:cNvPr id="28" name="直接连接符 27"/>
            <p:cNvCxnSpPr/>
            <p:nvPr/>
          </p:nvCxnSpPr>
          <p:spPr>
            <a:xfrm flipH="1">
              <a:off x="1639942" y="4060156"/>
              <a:ext cx="1706043" cy="0"/>
            </a:xfrm>
            <a:prstGeom prst="line">
              <a:avLst/>
            </a:prstGeom>
            <a:grpFill/>
            <a:ln algn="ctr" cap="flat" cmpd="sng" w="19050">
              <a:noFill/>
              <a:prstDash val="sysDash"/>
            </a:ln>
            <a:effectLst/>
          </p:spPr>
        </p:cxnSp>
        <p:sp>
          <p:nvSpPr>
            <p:cNvPr id="29" name="TextBox 102"/>
            <p:cNvSpPr txBox="1"/>
            <p:nvPr/>
          </p:nvSpPr>
          <p:spPr>
            <a:xfrm>
              <a:off x="1780574" y="3240784"/>
              <a:ext cx="1198749" cy="323068"/>
            </a:xfrm>
            <a:prstGeom prst="rect">
              <a:avLst/>
            </a:prstGeom>
            <a:no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599">
                  <a:solidFill>
                    <a:schemeClr val="bg1"/>
                  </a:solidFill>
                  <a:latin typeface="Arial"/>
                  <a:ea typeface="微软雅黑"/>
                  <a:cs charset="0" pitchFamily="18" typeface="Times New Roman"/>
                  <a:sym typeface="Arial"/>
                </a:rPr>
                <a:t>标题文字</a:t>
              </a:r>
            </a:p>
          </p:txBody>
        </p:sp>
        <p:sp>
          <p:nvSpPr>
            <p:cNvPr id="30" name="TextBox 103"/>
            <p:cNvSpPr txBox="1"/>
            <p:nvPr/>
          </p:nvSpPr>
          <p:spPr>
            <a:xfrm>
              <a:off x="1671500" y="3486991"/>
              <a:ext cx="1462734" cy="446986"/>
            </a:xfrm>
            <a:prstGeom prst="rect">
              <a:avLst/>
            </a:prstGeom>
            <a:noFill/>
            <a:ln>
              <a:noFill/>
            </a:ln>
          </p:spPr>
          <p:txBody>
            <a:bodyPr rtlCol="0" wrap="square">
              <a:spAutoFit/>
            </a:bodyPr>
            <a:lstStyle/>
            <a:p>
              <a:pPr>
                <a:defRPr/>
              </a:pPr>
              <a:r>
                <a:rPr altLang="en-US" kern="0" lang="zh-CN" sz="1000">
                  <a:solidFill>
                    <a:schemeClr val="bg1"/>
                  </a:solidFill>
                  <a:latin typeface="Arial"/>
                  <a:ea typeface="微软雅黑"/>
                  <a:sym typeface="Arial"/>
                </a:rPr>
                <a:t>单击此处添加段落文本单击字单击</a:t>
              </a:r>
            </a:p>
          </p:txBody>
        </p:sp>
      </p:grpSp>
      <p:grpSp>
        <p:nvGrpSpPr>
          <p:cNvPr id="31" name="组合 30"/>
          <p:cNvGrpSpPr/>
          <p:nvPr/>
        </p:nvGrpSpPr>
        <p:grpSpPr>
          <a:xfrm>
            <a:off x="784069" y="1360085"/>
            <a:ext cx="2255570" cy="1627566"/>
            <a:chOff x="685067" y="915566"/>
            <a:chExt cx="2728160" cy="1968576"/>
          </a:xfrm>
          <a:solidFill>
            <a:schemeClr val="bg1"/>
          </a:solidFill>
          <a:effectLst/>
        </p:grpSpPr>
        <p:sp>
          <p:nvSpPr>
            <p:cNvPr id="32" name="矩形 7"/>
            <p:cNvSpPr/>
            <p:nvPr/>
          </p:nvSpPr>
          <p:spPr>
            <a:xfrm flipH="1">
              <a:off x="685067" y="915566"/>
              <a:ext cx="2728160" cy="1968576"/>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algn="ctr" cap="flat" cmpd="sng" w="28575">
              <a:noFill/>
              <a:prstDash val="solid"/>
            </a:ln>
            <a:effectLst/>
          </p:spPr>
          <p:txBody>
            <a:bodyPr anchor="ctr" rtlCol="0"/>
            <a:lstStyle/>
            <a:p>
              <a:pPr algn="ctr">
                <a:defRPr/>
              </a:pPr>
              <a:endParaRPr kern="0" lang="en-US">
                <a:solidFill>
                  <a:schemeClr val="bg1"/>
                </a:solidFill>
                <a:latin typeface="Arial"/>
                <a:ea typeface="微软雅黑"/>
                <a:sym typeface="Arial"/>
              </a:endParaRPr>
            </a:p>
          </p:txBody>
        </p:sp>
        <p:sp>
          <p:nvSpPr>
            <p:cNvPr id="33" name="TextBox 106"/>
            <p:cNvSpPr txBox="1"/>
            <p:nvPr/>
          </p:nvSpPr>
          <p:spPr>
            <a:xfrm>
              <a:off x="755576" y="1351018"/>
              <a:ext cx="1825587" cy="346395"/>
            </a:xfrm>
            <a:prstGeom prst="rect">
              <a:avLst/>
            </a:prstGeom>
            <a:no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599">
                  <a:solidFill>
                    <a:schemeClr val="bg1"/>
                  </a:solidFill>
                  <a:latin typeface="Arial"/>
                  <a:ea typeface="微软雅黑"/>
                  <a:cs charset="0" pitchFamily="18" typeface="Times New Roman"/>
                  <a:sym typeface="Arial"/>
                </a:rPr>
                <a:t>标题文字</a:t>
              </a:r>
            </a:p>
          </p:txBody>
        </p:sp>
        <p:sp>
          <p:nvSpPr>
            <p:cNvPr id="34" name="TextBox 107"/>
            <p:cNvSpPr txBox="1"/>
            <p:nvPr/>
          </p:nvSpPr>
          <p:spPr>
            <a:xfrm>
              <a:off x="915027" y="1635645"/>
              <a:ext cx="2062775" cy="847923"/>
            </a:xfrm>
            <a:prstGeom prst="rect">
              <a:avLst/>
            </a:prstGeom>
            <a:noFill/>
            <a:ln>
              <a:noFill/>
            </a:ln>
          </p:spPr>
          <p:txBody>
            <a:bodyPr rtlCol="0" wrap="square">
              <a:spAutoFit/>
            </a:bodyPr>
            <a:lstStyle/>
            <a:p>
              <a:pPr>
                <a:defRPr/>
              </a:pPr>
              <a:r>
                <a:rPr altLang="en-US" kern="0" lang="zh-CN" sz="1000">
                  <a:solidFill>
                    <a:schemeClr val="bg1"/>
                  </a:solidFill>
                  <a:latin typeface="Arial"/>
                  <a:ea typeface="微软雅黑"/>
                  <a:sym typeface="Arial"/>
                </a:rPr>
                <a:t>单击此处添加段落文本单击字单击此处添加段落文本单击字单击此处此处添加单击此处添加</a:t>
              </a:r>
            </a:p>
          </p:txBody>
        </p:sp>
      </p:grpSp>
      <p:grpSp>
        <p:nvGrpSpPr>
          <p:cNvPr id="35" name="组合 34"/>
          <p:cNvGrpSpPr/>
          <p:nvPr/>
        </p:nvGrpSpPr>
        <p:grpSpPr>
          <a:xfrm>
            <a:off x="3131924" y="3075779"/>
            <a:ext cx="1977102" cy="1479415"/>
            <a:chOff x="3390310" y="2983512"/>
            <a:chExt cx="2333818" cy="1746336"/>
          </a:xfrm>
          <a:effectLst/>
        </p:grpSpPr>
        <p:sp>
          <p:nvSpPr>
            <p:cNvPr id="36" name="矩形 7"/>
            <p:cNvSpPr/>
            <p:nvPr/>
          </p:nvSpPr>
          <p:spPr>
            <a:xfrm flipH="1">
              <a:off x="3390310" y="2983512"/>
              <a:ext cx="2333818" cy="1746336"/>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1"/>
            </a:solidFill>
            <a:ln algn="ctr" cap="flat" cmpd="sng" w="28575">
              <a:noFill/>
              <a:prstDash val="solid"/>
            </a:ln>
            <a:effectLst/>
          </p:spPr>
          <p:txBody>
            <a:bodyPr anchor="ctr" rtlCol="0"/>
            <a:lstStyle/>
            <a:p>
              <a:pPr algn="ctr">
                <a:defRPr/>
              </a:pPr>
              <a:endParaRPr kern="0" lang="en-US">
                <a:solidFill>
                  <a:schemeClr val="bg1"/>
                </a:solidFill>
                <a:latin typeface="Arial"/>
                <a:ea typeface="微软雅黑"/>
                <a:sym typeface="Arial"/>
              </a:endParaRPr>
            </a:p>
          </p:txBody>
        </p:sp>
        <p:sp>
          <p:nvSpPr>
            <p:cNvPr id="37" name="TextBox 110"/>
            <p:cNvSpPr txBox="1"/>
            <p:nvPr/>
          </p:nvSpPr>
          <p:spPr>
            <a:xfrm>
              <a:off x="3640702" y="3281209"/>
              <a:ext cx="1352007" cy="33806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599">
                  <a:solidFill>
                    <a:schemeClr val="bg1"/>
                  </a:solidFill>
                  <a:latin typeface="Arial"/>
                  <a:ea typeface="微软雅黑"/>
                  <a:cs charset="0" pitchFamily="18" typeface="Times New Roman"/>
                  <a:sym typeface="Arial"/>
                </a:rPr>
                <a:t>标题文字</a:t>
              </a:r>
            </a:p>
          </p:txBody>
        </p:sp>
        <p:sp>
          <p:nvSpPr>
            <p:cNvPr id="38" name="TextBox 111"/>
            <p:cNvSpPr txBox="1"/>
            <p:nvPr/>
          </p:nvSpPr>
          <p:spPr>
            <a:xfrm>
              <a:off x="3540613" y="3598912"/>
              <a:ext cx="2062773" cy="647627"/>
            </a:xfrm>
            <a:prstGeom prst="rect">
              <a:avLst/>
            </a:prstGeom>
            <a:noFill/>
          </p:spPr>
          <p:txBody>
            <a:bodyPr rtlCol="0" wrap="square">
              <a:spAutoFit/>
            </a:bodyPr>
            <a:lstStyle/>
            <a:p>
              <a:pPr>
                <a:defRPr/>
              </a:pPr>
              <a:r>
                <a:rPr altLang="en-US" kern="0" lang="zh-CN" sz="1000">
                  <a:solidFill>
                    <a:schemeClr val="bg1"/>
                  </a:solidFill>
                  <a:latin typeface="Arial"/>
                  <a:ea typeface="微软雅黑"/>
                  <a:sym typeface="Arial"/>
                </a:rPr>
                <a:t>单击此处添加段落文本单击字单击此处添加段落文本单击字单击此处</a:t>
              </a:r>
            </a:p>
          </p:txBody>
        </p:sp>
      </p:grpSp>
      <p:grpSp>
        <p:nvGrpSpPr>
          <p:cNvPr id="39" name="组合 38"/>
          <p:cNvGrpSpPr/>
          <p:nvPr/>
        </p:nvGrpSpPr>
        <p:grpSpPr>
          <a:xfrm>
            <a:off x="3131924" y="1765253"/>
            <a:ext cx="1650864" cy="1222862"/>
            <a:chOff x="3467029" y="1542643"/>
            <a:chExt cx="1862287" cy="1379472"/>
          </a:xfrm>
          <a:effectLst/>
        </p:grpSpPr>
        <p:sp>
          <p:nvSpPr>
            <p:cNvPr id="40" name="矩形 7"/>
            <p:cNvSpPr/>
            <p:nvPr/>
          </p:nvSpPr>
          <p:spPr>
            <a:xfrm flipH="1" flipV="1">
              <a:off x="3467029" y="1542643"/>
              <a:ext cx="1862287" cy="1379472"/>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accent2"/>
            </a:solidFill>
            <a:ln algn="ctr" cap="flat" cmpd="sng" w="28575">
              <a:noFill/>
              <a:prstDash val="solid"/>
            </a:ln>
            <a:effectLst/>
          </p:spPr>
          <p:txBody>
            <a:bodyPr anchor="ctr" rtlCol="0"/>
            <a:lstStyle/>
            <a:p>
              <a:pPr algn="ctr">
                <a:defRPr/>
              </a:pPr>
              <a:endParaRPr kern="0" lang="en-US">
                <a:solidFill>
                  <a:schemeClr val="bg1"/>
                </a:solidFill>
                <a:latin typeface="Arial"/>
                <a:ea typeface="微软雅黑"/>
                <a:sym typeface="Arial"/>
              </a:endParaRPr>
            </a:p>
          </p:txBody>
        </p:sp>
        <p:sp>
          <p:nvSpPr>
            <p:cNvPr id="41" name="TextBox 114"/>
            <p:cNvSpPr txBox="1"/>
            <p:nvPr/>
          </p:nvSpPr>
          <p:spPr>
            <a:xfrm>
              <a:off x="3681730" y="1885058"/>
              <a:ext cx="1395882" cy="32306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en-US" b="0" lang="zh-CN" sz="1599">
                  <a:solidFill>
                    <a:schemeClr val="bg1"/>
                  </a:solidFill>
                  <a:latin typeface="Arial"/>
                  <a:ea typeface="微软雅黑"/>
                  <a:cs charset="0" pitchFamily="18" typeface="Times New Roman"/>
                  <a:sym typeface="Arial"/>
                </a:rPr>
                <a:t>标题文字</a:t>
              </a:r>
            </a:p>
          </p:txBody>
        </p:sp>
        <p:sp>
          <p:nvSpPr>
            <p:cNvPr id="42" name="TextBox 115"/>
            <p:cNvSpPr txBox="1"/>
            <p:nvPr/>
          </p:nvSpPr>
          <p:spPr>
            <a:xfrm>
              <a:off x="3735564" y="2148964"/>
              <a:ext cx="1496959" cy="446986"/>
            </a:xfrm>
            <a:prstGeom prst="rect">
              <a:avLst/>
            </a:prstGeom>
            <a:noFill/>
          </p:spPr>
          <p:txBody>
            <a:bodyPr rtlCol="0" wrap="square">
              <a:spAutoFit/>
            </a:bodyPr>
            <a:lstStyle/>
            <a:p>
              <a:pPr>
                <a:defRPr/>
              </a:pPr>
              <a:r>
                <a:rPr altLang="en-US" kern="0" lang="zh-CN" sz="1000">
                  <a:solidFill>
                    <a:schemeClr val="bg1"/>
                  </a:solidFill>
                  <a:latin typeface="Arial"/>
                  <a:ea typeface="微软雅黑"/>
                  <a:sym typeface="Arial"/>
                </a:rPr>
                <a:t>单击此处添加段落文本单击字单击</a:t>
              </a:r>
            </a:p>
          </p:txBody>
        </p:sp>
      </p:grpSp>
      <p:grpSp>
        <p:nvGrpSpPr>
          <p:cNvPr id="43" name="组合 42"/>
          <p:cNvGrpSpPr/>
          <p:nvPr/>
        </p:nvGrpSpPr>
        <p:grpSpPr>
          <a:xfrm>
            <a:off x="5578745" y="1582618"/>
            <a:ext cx="2800197" cy="1333868"/>
            <a:chOff x="791580" y="1770370"/>
            <a:chExt cx="2800350" cy="1333941"/>
          </a:xfrm>
        </p:grpSpPr>
        <p:sp>
          <p:nvSpPr>
            <p:cNvPr id="44" name="TextBox 117"/>
            <p:cNvSpPr txBox="1"/>
            <p:nvPr/>
          </p:nvSpPr>
          <p:spPr>
            <a:xfrm>
              <a:off x="791580" y="1770370"/>
              <a:ext cx="2800350" cy="448081"/>
            </a:xfrm>
            <a:prstGeom prst="rect">
              <a:avLst/>
            </a:prstGeom>
            <a:noFill/>
          </p:spPr>
          <p:txBody>
            <a:bodyPr rtlCol="0" wrap="square">
              <a:spAutoFit/>
            </a:bodyPr>
            <a:lstStyle/>
            <a:p>
              <a:pPr algn="ctr">
                <a:lnSpc>
                  <a:spcPct val="130000"/>
                </a:lnSpc>
              </a:pPr>
              <a:r>
                <a:rPr altLang="en-US" b="1" lang="zh-CN">
                  <a:solidFill>
                    <a:schemeClr val="tx2"/>
                  </a:solidFill>
                  <a:latin typeface="Arial"/>
                  <a:ea typeface="微软雅黑"/>
                  <a:sym typeface="Arial"/>
                </a:rPr>
                <a:t>标题文字</a:t>
              </a:r>
            </a:p>
          </p:txBody>
        </p:sp>
        <p:sp>
          <p:nvSpPr>
            <p:cNvPr id="45" name="TextBox 118"/>
            <p:cNvSpPr txBox="1"/>
            <p:nvPr/>
          </p:nvSpPr>
          <p:spPr>
            <a:xfrm>
              <a:off x="792947" y="2211710"/>
              <a:ext cx="2797617" cy="883968"/>
            </a:xfrm>
            <a:prstGeom prst="rect">
              <a:avLst/>
            </a:prstGeom>
            <a:noFill/>
          </p:spPr>
          <p:txBody>
            <a:bodyPr rtlCol="0" wrap="square">
              <a:spAutoFit/>
            </a:bodyPr>
            <a:lstStyle/>
            <a:p>
              <a:pPr>
                <a:lnSpc>
                  <a:spcPct val="130000"/>
                </a:lnSpc>
              </a:pPr>
              <a:r>
                <a:rPr altLang="en-US" lang="zh-CN" spc="-10" sz="1000">
                  <a:solidFill>
                    <a:schemeClr val="tx2"/>
                  </a:solidFill>
                  <a:latin typeface="Arial"/>
                  <a:ea typeface="微软雅黑"/>
                  <a:sym typeface="Arial"/>
                </a:rPr>
                <a:t>请输入内容请输入文字内容请输入内容请输入文字内容请输入内容请输入文字内容请输入内容请输入文字内容请输入内容请输入文字内容请输入内容。</a:t>
              </a:r>
            </a:p>
          </p:txBody>
        </p:sp>
      </p:grpSp>
      <p:sp>
        <p:nvSpPr>
          <p:cNvPr id="46" name="TextBox 119"/>
          <p:cNvSpPr txBox="1"/>
          <p:nvPr/>
        </p:nvSpPr>
        <p:spPr>
          <a:xfrm>
            <a:off x="5580112" y="2935625"/>
            <a:ext cx="2797463" cy="883910"/>
          </a:xfrm>
          <a:prstGeom prst="rect">
            <a:avLst/>
          </a:prstGeom>
          <a:noFill/>
        </p:spPr>
        <p:txBody>
          <a:bodyPr bIns="45715" lIns="91431" rIns="91431" rtlCol="0" tIns="45715" wrap="square">
            <a:spAutoFit/>
          </a:bodyPr>
          <a:lstStyle/>
          <a:p>
            <a:pPr>
              <a:lnSpc>
                <a:spcPct val="130000"/>
              </a:lnSpc>
            </a:pPr>
            <a:r>
              <a:rPr altLang="en-US" lang="zh-CN" spc="-10" sz="1000">
                <a:solidFill>
                  <a:schemeClr val="tx2"/>
                </a:solidFill>
                <a:latin typeface="Arial"/>
                <a:ea typeface="微软雅黑"/>
                <a:sym typeface="Arial"/>
              </a:rPr>
              <a:t>请输入内容请输入文字内容请输入内容请输入文字内容请输入内容请输入文字内容请输入内容请输入文字内容请输入内容请输入文字内容请输入内容。</a:t>
            </a:r>
          </a:p>
        </p:txBody>
      </p:sp>
    </p:spTree>
    <p:extLst>
      <p:ext uri="{BB962C8B-B14F-4D97-AF65-F5344CB8AC3E}">
        <p14:creationId val="285113960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id="29" nodeType="afterEffect" presetClass="entr" presetID="2" presetSubtype="9">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0-#ppt_w/2"/>
                                          </p:val>
                                        </p:tav>
                                        <p:tav tm="100000">
                                          <p:val>
                                            <p:strVal val="#ppt_x"/>
                                          </p:val>
                                        </p:tav>
                                      </p:tavLst>
                                    </p:anim>
                                    <p:anim calcmode="lin" valueType="num">
                                      <p:cBhvr additive="base">
                                        <p:cTn dur="500" fill="hold" id="32"/>
                                        <p:tgtEl>
                                          <p:spTgt spid="31"/>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6">
                                  <p:stCondLst>
                                    <p:cond delay="0"/>
                                  </p:stCondLst>
                                  <p:childTnLst>
                                    <p:set>
                                      <p:cBhvr>
                                        <p:cTn dur="1" fill="hold" id="35">
                                          <p:stCondLst>
                                            <p:cond delay="0"/>
                                          </p:stCondLst>
                                        </p:cTn>
                                        <p:tgtEl>
                                          <p:spTgt spid="35"/>
                                        </p:tgtEl>
                                        <p:attrNameLst>
                                          <p:attrName>style.visibility</p:attrName>
                                        </p:attrNameLst>
                                      </p:cBhvr>
                                      <p:to>
                                        <p:strVal val="visible"/>
                                      </p:to>
                                    </p:set>
                                    <p:anim calcmode="lin" valueType="num">
                                      <p:cBhvr additive="base">
                                        <p:cTn dur="500" fill="hold" id="36"/>
                                        <p:tgtEl>
                                          <p:spTgt spid="35"/>
                                        </p:tgtEl>
                                        <p:attrNameLst>
                                          <p:attrName>ppt_x</p:attrName>
                                        </p:attrNameLst>
                                      </p:cBhvr>
                                      <p:tavLst>
                                        <p:tav tm="0">
                                          <p:val>
                                            <p:strVal val="1+#ppt_w/2"/>
                                          </p:val>
                                        </p:tav>
                                        <p:tav tm="100000">
                                          <p:val>
                                            <p:strVal val="#ppt_x"/>
                                          </p:val>
                                        </p:tav>
                                      </p:tavLst>
                                    </p:anim>
                                    <p:anim calcmode="lin" valueType="num">
                                      <p:cBhvr additive="base">
                                        <p:cTn dur="500" fill="hold" id="37"/>
                                        <p:tgtEl>
                                          <p:spTgt spid="35"/>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 presetSubtype="3">
                                  <p:stCondLst>
                                    <p:cond delay="0"/>
                                  </p:stCondLst>
                                  <p:childTnLst>
                                    <p:set>
                                      <p:cBhvr>
                                        <p:cTn dur="1" fill="hold" id="40">
                                          <p:stCondLst>
                                            <p:cond delay="0"/>
                                          </p:stCondLst>
                                        </p:cTn>
                                        <p:tgtEl>
                                          <p:spTgt spid="39"/>
                                        </p:tgtEl>
                                        <p:attrNameLst>
                                          <p:attrName>style.visibility</p:attrName>
                                        </p:attrNameLst>
                                      </p:cBhvr>
                                      <p:to>
                                        <p:strVal val="visible"/>
                                      </p:to>
                                    </p:set>
                                    <p:anim calcmode="lin" valueType="num">
                                      <p:cBhvr additive="base">
                                        <p:cTn dur="500" fill="hold" id="41"/>
                                        <p:tgtEl>
                                          <p:spTgt spid="39"/>
                                        </p:tgtEl>
                                        <p:attrNameLst>
                                          <p:attrName>ppt_x</p:attrName>
                                        </p:attrNameLst>
                                      </p:cBhvr>
                                      <p:tavLst>
                                        <p:tav tm="0">
                                          <p:val>
                                            <p:strVal val="1+#ppt_w/2"/>
                                          </p:val>
                                        </p:tav>
                                        <p:tav tm="100000">
                                          <p:val>
                                            <p:strVal val="#ppt_x"/>
                                          </p:val>
                                        </p:tav>
                                      </p:tavLst>
                                    </p:anim>
                                    <p:anim calcmode="lin" valueType="num">
                                      <p:cBhvr additive="base">
                                        <p:cTn dur="500" fill="hold" id="42"/>
                                        <p:tgtEl>
                                          <p:spTgt spid="39"/>
                                        </p:tgtEl>
                                        <p:attrNameLst>
                                          <p:attrName>ppt_y</p:attrName>
                                        </p:attrNameLst>
                                      </p:cBhvr>
                                      <p:tavLst>
                                        <p:tav tm="0">
                                          <p:val>
                                            <p:strVal val="0-#ppt_h/2"/>
                                          </p:val>
                                        </p:tav>
                                        <p:tav tm="100000">
                                          <p:val>
                                            <p:strVal val="#ppt_y"/>
                                          </p:val>
                                        </p:tav>
                                      </p:tavLst>
                                    </p:anim>
                                  </p:childTnLst>
                                </p:cTn>
                              </p:par>
                            </p:childTnLst>
                          </p:cTn>
                        </p:par>
                        <p:par>
                          <p:cTn fill="hold" id="43" nodeType="afterGroup">
                            <p:stCondLst>
                              <p:cond delay="4000"/>
                            </p:stCondLst>
                            <p:childTnLst>
                              <p:par>
                                <p:cTn fill="hold" id="44" nodeType="afterEffect" presetClass="entr" presetID="2" presetSubtype="12">
                                  <p:stCondLst>
                                    <p:cond delay="0"/>
                                  </p:stCondLst>
                                  <p:childTnLst>
                                    <p:set>
                                      <p:cBhvr>
                                        <p:cTn dur="1" fill="hold" id="45">
                                          <p:stCondLst>
                                            <p:cond delay="0"/>
                                          </p:stCondLst>
                                        </p:cTn>
                                        <p:tgtEl>
                                          <p:spTgt spid="26"/>
                                        </p:tgtEl>
                                        <p:attrNameLst>
                                          <p:attrName>style.visibility</p:attrName>
                                        </p:attrNameLst>
                                      </p:cBhvr>
                                      <p:to>
                                        <p:strVal val="visible"/>
                                      </p:to>
                                    </p:set>
                                    <p:anim calcmode="lin" valueType="num">
                                      <p:cBhvr additive="base">
                                        <p:cTn dur="500" fill="hold" id="46"/>
                                        <p:tgtEl>
                                          <p:spTgt spid="26"/>
                                        </p:tgtEl>
                                        <p:attrNameLst>
                                          <p:attrName>ppt_x</p:attrName>
                                        </p:attrNameLst>
                                      </p:cBhvr>
                                      <p:tavLst>
                                        <p:tav tm="0">
                                          <p:val>
                                            <p:strVal val="0-#ppt_w/2"/>
                                          </p:val>
                                        </p:tav>
                                        <p:tav tm="100000">
                                          <p:val>
                                            <p:strVal val="#ppt_x"/>
                                          </p:val>
                                        </p:tav>
                                      </p:tavLst>
                                    </p:anim>
                                    <p:anim calcmode="lin" valueType="num">
                                      <p:cBhvr additive="base">
                                        <p:cTn dur="500" fill="hold" id="47"/>
                                        <p:tgtEl>
                                          <p:spTgt spid="26"/>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500"/>
                            </p:stCondLst>
                            <p:childTnLst>
                              <p:par>
                                <p:cTn fill="hold" id="49" nodeType="afterEffect" presetClass="entr" presetID="47" presetSubtype="0">
                                  <p:stCondLst>
                                    <p:cond delay="0"/>
                                  </p:stCondLst>
                                  <p:childTnLst>
                                    <p:set>
                                      <p:cBhvr>
                                        <p:cTn dur="1" fill="hold" id="50">
                                          <p:stCondLst>
                                            <p:cond delay="0"/>
                                          </p:stCondLst>
                                        </p:cTn>
                                        <p:tgtEl>
                                          <p:spTgt spid="43"/>
                                        </p:tgtEl>
                                        <p:attrNameLst>
                                          <p:attrName>style.visibility</p:attrName>
                                        </p:attrNameLst>
                                      </p:cBhvr>
                                      <p:to>
                                        <p:strVal val="visible"/>
                                      </p:to>
                                    </p:set>
                                    <p:animEffect filter="fade" transition="in">
                                      <p:cBhvr>
                                        <p:cTn dur="500" id="51"/>
                                        <p:tgtEl>
                                          <p:spTgt spid="43"/>
                                        </p:tgtEl>
                                      </p:cBhvr>
                                    </p:animEffect>
                                    <p:anim calcmode="lin" valueType="num">
                                      <p:cBhvr>
                                        <p:cTn dur="500" fill="hold" id="52"/>
                                        <p:tgtEl>
                                          <p:spTgt spid="43"/>
                                        </p:tgtEl>
                                        <p:attrNameLst>
                                          <p:attrName>ppt_x</p:attrName>
                                        </p:attrNameLst>
                                      </p:cBhvr>
                                      <p:tavLst>
                                        <p:tav tm="0">
                                          <p:val>
                                            <p:strVal val="#ppt_x"/>
                                          </p:val>
                                        </p:tav>
                                        <p:tav tm="100000">
                                          <p:val>
                                            <p:strVal val="#ppt_x"/>
                                          </p:val>
                                        </p:tav>
                                      </p:tavLst>
                                    </p:anim>
                                    <p:anim calcmode="lin" valueType="num">
                                      <p:cBhvr>
                                        <p:cTn dur="500" fill="hold" id="53"/>
                                        <p:tgtEl>
                                          <p:spTgt spid="43"/>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47" presetSubtype="0">
                                  <p:stCondLst>
                                    <p:cond delay="0"/>
                                  </p:stCondLst>
                                  <p:childTnLst>
                                    <p:set>
                                      <p:cBhvr>
                                        <p:cTn dur="1" fill="hold" id="56">
                                          <p:stCondLst>
                                            <p:cond delay="0"/>
                                          </p:stCondLst>
                                        </p:cTn>
                                        <p:tgtEl>
                                          <p:spTgt spid="46"/>
                                        </p:tgtEl>
                                        <p:attrNameLst>
                                          <p:attrName>style.visibility</p:attrName>
                                        </p:attrNameLst>
                                      </p:cBhvr>
                                      <p:to>
                                        <p:strVal val="visible"/>
                                      </p:to>
                                    </p:set>
                                    <p:animEffect filter="fade" transition="in">
                                      <p:cBhvr>
                                        <p:cTn dur="500" id="57"/>
                                        <p:tgtEl>
                                          <p:spTgt spid="46"/>
                                        </p:tgtEl>
                                      </p:cBhvr>
                                    </p:animEffect>
                                    <p:anim calcmode="lin" valueType="num">
                                      <p:cBhvr>
                                        <p:cTn dur="500" fill="hold" id="58"/>
                                        <p:tgtEl>
                                          <p:spTgt spid="46"/>
                                        </p:tgtEl>
                                        <p:attrNameLst>
                                          <p:attrName>ppt_x</p:attrName>
                                        </p:attrNameLst>
                                      </p:cBhvr>
                                      <p:tavLst>
                                        <p:tav tm="0">
                                          <p:val>
                                            <p:strVal val="#ppt_x"/>
                                          </p:val>
                                        </p:tav>
                                        <p:tav tm="100000">
                                          <p:val>
                                            <p:strVal val="#ppt_x"/>
                                          </p:val>
                                        </p:tav>
                                      </p:tavLst>
                                    </p:anim>
                                    <p:anim calcmode="lin" valueType="num">
                                      <p:cBhvr>
                                        <p:cTn dur="500" fill="hold" id="59"/>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4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文本框 35">
            <a:extLst>
              <a:ext uri="{FF2B5EF4-FFF2-40B4-BE49-F238E27FC236}">
                <a16:creationId xmlns:a16="http://schemas.microsoft.com/office/drawing/2014/main" id="{704C187B-A453-42DA-953D-5821E8BD3D12}"/>
              </a:ext>
            </a:extLst>
          </p:cNvPr>
          <p:cNvSpPr txBox="1"/>
          <p:nvPr/>
        </p:nvSpPr>
        <p:spPr>
          <a:xfrm>
            <a:off x="4282899" y="2030314"/>
            <a:ext cx="3295317" cy="579120"/>
          </a:xfrm>
          <a:prstGeom prst="rect">
            <a:avLst/>
          </a:prstGeom>
          <a:noFill/>
        </p:spPr>
        <p:txBody>
          <a:bodyPr rtlCol="0" wrap="square">
            <a:spAutoFit/>
            <a:scene3d>
              <a:camera prst="orthographicFront"/>
              <a:lightRig dir="t" rig="threePt"/>
            </a:scene3d>
            <a:sp3d contourW="12700"/>
          </a:bodyPr>
          <a:lstStyle/>
          <a:p>
            <a:r>
              <a:rPr altLang="en-US" b="1" lang="zh-CN" sz="3200">
                <a:solidFill>
                  <a:schemeClr val="tx1">
                    <a:lumMod val="75000"/>
                    <a:lumOff val="25000"/>
                  </a:schemeClr>
                </a:solidFill>
                <a:latin typeface="Arial"/>
                <a:ea typeface="微软雅黑"/>
                <a:sym typeface="Arial"/>
              </a:rPr>
              <a:t>公司篇</a:t>
            </a:r>
          </a:p>
        </p:txBody>
      </p:sp>
      <p:sp>
        <p:nvSpPr>
          <p:cNvPr id="37" name="文本框 36">
            <a:extLst>
              <a:ext uri="{FF2B5EF4-FFF2-40B4-BE49-F238E27FC236}">
                <a16:creationId xmlns:a16="http://schemas.microsoft.com/office/drawing/2014/main" id="{03988336-4AB3-48BC-9CF2-FEE86B85490E}"/>
              </a:ext>
            </a:extLst>
          </p:cNvPr>
          <p:cNvSpPr txBox="1"/>
          <p:nvPr/>
        </p:nvSpPr>
        <p:spPr>
          <a:xfrm>
            <a:off x="4282899" y="2462362"/>
            <a:ext cx="2998460" cy="384048"/>
          </a:xfrm>
          <a:prstGeom prst="rect">
            <a:avLst/>
          </a:prstGeom>
          <a:noFill/>
        </p:spPr>
        <p:txBody>
          <a:bodyPr rtlCol="0" wrap="square">
            <a:spAutoFit/>
            <a:scene3d>
              <a:camera prst="orthographicFront"/>
              <a:lightRig dir="t" rig="threePt"/>
            </a:scene3d>
            <a:sp3d contourW="12700"/>
          </a:bodyPr>
          <a:lstStyle/>
          <a:p>
            <a:pPr>
              <a:lnSpc>
                <a:spcPct val="120000"/>
              </a:lnSpc>
            </a:pPr>
            <a:r>
              <a:rPr altLang="zh-CN" lang="en-US" sz="1600">
                <a:solidFill>
                  <a:schemeClr val="tx1">
                    <a:lumMod val="65000"/>
                    <a:lumOff val="35000"/>
                  </a:schemeClr>
                </a:solidFill>
                <a:latin typeface="Arial"/>
                <a:ea typeface="微软雅黑"/>
                <a:sym typeface="Arial"/>
              </a:rPr>
              <a:t>company articles</a:t>
            </a:r>
          </a:p>
        </p:txBody>
      </p:sp>
      <p:grpSp>
        <p:nvGrpSpPr>
          <p:cNvPr id="8" name="组合 7">
            <a:extLst>
              <a:ext uri="{FF2B5EF4-FFF2-40B4-BE49-F238E27FC236}">
                <a16:creationId xmlns:a16="http://schemas.microsoft.com/office/drawing/2014/main" id="{ACE04DCA-076C-4099-8DED-0F9DAD1B7492}"/>
              </a:ext>
            </a:extLst>
          </p:cNvPr>
          <p:cNvGrpSpPr/>
          <p:nvPr/>
        </p:nvGrpSpPr>
        <p:grpSpPr>
          <a:xfrm>
            <a:off x="1311722" y="1494213"/>
            <a:ext cx="2155074" cy="2155074"/>
            <a:chOff x="1696846" y="1241177"/>
            <a:chExt cx="2155074" cy="2155074"/>
          </a:xfrm>
        </p:grpSpPr>
        <p:sp>
          <p:nvSpPr>
            <p:cNvPr id="44" name="矩形: 圆角 43">
              <a:extLst>
                <a:ext uri="{FF2B5EF4-FFF2-40B4-BE49-F238E27FC236}">
                  <a16:creationId xmlns:a16="http://schemas.microsoft.com/office/drawing/2014/main" id="{A1E53231-2D74-430D-AD26-C9F3E51740CB}"/>
                </a:ext>
              </a:extLst>
            </p:cNvPr>
            <p:cNvSpPr/>
            <p:nvPr/>
          </p:nvSpPr>
          <p:spPr>
            <a:xfrm rot="18950960">
              <a:off x="1696846" y="1241177"/>
              <a:ext cx="2155074" cy="2155074"/>
            </a:xfrm>
            <a:prstGeom prst="roundRect">
              <a:avLst>
                <a:gd fmla="val 113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2" name="矩形: 圆角 41">
              <a:extLst>
                <a:ext uri="{FF2B5EF4-FFF2-40B4-BE49-F238E27FC236}">
                  <a16:creationId xmlns:a16="http://schemas.microsoft.com/office/drawing/2014/main" id="{2B8642B9-3195-4495-8EB8-DB6C7AC71E22}"/>
                </a:ext>
              </a:extLst>
            </p:cNvPr>
            <p:cNvSpPr/>
            <p:nvPr/>
          </p:nvSpPr>
          <p:spPr>
            <a:xfrm rot="18950960">
              <a:off x="1778449" y="1335432"/>
              <a:ext cx="1966564" cy="1966564"/>
            </a:xfrm>
            <a:prstGeom prst="roundRect">
              <a:avLst>
                <a:gd fmla="val 113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 name="矩形: 圆角 5">
              <a:extLst>
                <a:ext uri="{FF2B5EF4-FFF2-40B4-BE49-F238E27FC236}">
                  <a16:creationId xmlns:a16="http://schemas.microsoft.com/office/drawing/2014/main" id="{B4995A7B-A12F-42EC-B0E7-F5DC5842CE7B}"/>
                </a:ext>
              </a:extLst>
            </p:cNvPr>
            <p:cNvSpPr/>
            <p:nvPr/>
          </p:nvSpPr>
          <p:spPr>
            <a:xfrm rot="18950960">
              <a:off x="1897635" y="1454618"/>
              <a:ext cx="1728192" cy="1728192"/>
            </a:xfrm>
            <a:prstGeom prst="roundRect">
              <a:avLst>
                <a:gd fmla="val 11376" name="adj"/>
              </a:avLst>
            </a:prstGeom>
            <a:blipFill dpi="0" rotWithShape="0">
              <a:blip r:embed="rId3">
                <a:extLst>
                  <a:ext uri="{28A0092B-C50C-407E-A947-70E740481C1C}">
                    <a14:useLocalDpi val="0"/>
                  </a:ext>
                </a:extLst>
              </a:blip>
              <a:stretch>
                <a:fillRect b="0" l="-7000" r="-4000" t="-2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grpSp>
      <p:sp>
        <p:nvSpPr>
          <p:cNvPr id="10" name="Rectangle 27"/>
          <p:cNvSpPr/>
          <p:nvPr/>
        </p:nvSpPr>
        <p:spPr>
          <a:xfrm>
            <a:off x="4282899" y="2859782"/>
            <a:ext cx="4177533" cy="365760"/>
          </a:xfrm>
          <a:prstGeom prst="rect">
            <a:avLst/>
          </a:prstGeom>
        </p:spPr>
        <p:txBody>
          <a:bodyPr wrap="square">
            <a:spAutoFit/>
          </a:bodyPr>
          <a:lstStyle/>
          <a:p>
            <a:r>
              <a:rPr altLang="en-US" lang="zh-CN" spc="225" sz="900">
                <a:solidFill>
                  <a:schemeClr val="bg1">
                    <a:lumMod val="65000"/>
                  </a:schemeClr>
                </a:solidFill>
                <a:latin typeface="Arial"/>
                <a:ea typeface="微软雅黑"/>
                <a:cs charset="0" typeface="Roboto Medium"/>
                <a:sym typeface="Arial"/>
              </a:rPr>
              <a:t>详细内容……点击输入本栏的具体文字，简明扼要的说明分项内容，此为概念图解，请根据您的具体内容酌情修改</a:t>
            </a:r>
          </a:p>
        </p:txBody>
      </p:sp>
    </p:spTree>
    <p:extLst>
      <p:ext uri="{BB962C8B-B14F-4D97-AF65-F5344CB8AC3E}">
        <p14:creationId val="91111746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id="11" nodeType="afterEffect" presetClass="emph" presetID="26" presetSubtype="0">
                                  <p:stCondLst>
                                    <p:cond delay="0"/>
                                  </p:stCondLst>
                                  <p:childTnLst>
                                    <p:animEffect filter="fade" transition="out">
                                      <p:cBhvr>
                                        <p:cTn dur="500" id="12" tmFilter="0, 0; .2, .5; .8, .5; 1, 0"/>
                                        <p:tgtEl>
                                          <p:spTgt spid="8"/>
                                        </p:tgtEl>
                                      </p:cBhvr>
                                    </p:animEffect>
                                    <p:animScale>
                                      <p:cBhvr>
                                        <p:cTn autoRev="1" dur="250" fill="hold" id="13"/>
                                        <p:tgtEl>
                                          <p:spTgt spid="8"/>
                                        </p:tgtEl>
                                      </p:cBhvr>
                                      <p:by x="105000" y="105000"/>
                                    </p:animScale>
                                  </p:childTnLst>
                                </p:cTn>
                              </p:par>
                            </p:childTnLst>
                          </p:cTn>
                        </p:par>
                        <p:par>
                          <p:cTn fill="hold" id="14" nodeType="afterGroup">
                            <p:stCondLst>
                              <p:cond delay="1000"/>
                            </p:stCondLst>
                            <p:childTnLst>
                              <p:par>
                                <p:cTn fill="hold" grpId="0" id="15" nodeType="afterEffect" presetClass="entr" presetID="53" presetSubtype="0">
                                  <p:stCondLst>
                                    <p:cond delay="0"/>
                                  </p:stCondLst>
                                  <p:iterate type="lt">
                                    <p:tmPct val="10000"/>
                                  </p:iterate>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animEffect filter="fade" transition="in">
                                      <p:cBhvr>
                                        <p:cTn dur="500" id="19"/>
                                        <p:tgtEl>
                                          <p:spTgt spid="36"/>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iterate type="lt">
                                    <p:tmPct val="10000"/>
                                  </p:iterate>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ipe(up)" transition="in">
                                      <p:cBhvr>
                                        <p:cTn dur="500" id="2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1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AutoShape 3">
            <a:extLst>
              <a:ext uri="{FF2B5EF4-FFF2-40B4-BE49-F238E27FC236}">
                <a16:creationId xmlns:a16="http://schemas.microsoft.com/office/drawing/2014/main" id="{BECBF814-B91E-4D28-84FB-2FACCC3ACD81}"/>
              </a:ext>
            </a:extLst>
          </p:cNvPr>
          <p:cNvSpPr>
            <a:spLocks noChangeArrowheads="1" noChangeAspect="1" noTextEdit="1"/>
          </p:cNvSpPr>
          <p:nvPr/>
        </p:nvSpPr>
        <p:spPr bwMode="auto">
          <a:xfrm>
            <a:off x="4572000" y="0"/>
            <a:ext cx="6962775"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 name="Freeform 5">
            <a:extLst>
              <a:ext uri="{FF2B5EF4-FFF2-40B4-BE49-F238E27FC236}">
                <a16:creationId xmlns:a16="http://schemas.microsoft.com/office/drawing/2014/main" id="{E0BB40D1-9B0F-411A-8333-298C82849A1D}"/>
              </a:ext>
            </a:extLst>
          </p:cNvPr>
          <p:cNvSpPr/>
          <p:nvPr/>
        </p:nvSpPr>
        <p:spPr bwMode="auto">
          <a:xfrm>
            <a:off x="5054600" y="-3175"/>
            <a:ext cx="6483350" cy="5149850"/>
          </a:xfrm>
          <a:custGeom>
            <a:gdLst>
              <a:gd fmla="*/ 2025 w 2025" name="T0"/>
              <a:gd fmla="*/ 0 h 1607" name="T1"/>
              <a:gd fmla="*/ 698 w 2025" name="T2"/>
              <a:gd fmla="*/ 0 h 1607" name="T3"/>
              <a:gd fmla="*/ 34 w 2025" name="T4"/>
              <a:gd fmla="*/ 925 h 1607" name="T5"/>
              <a:gd fmla="*/ 59 w 2025" name="T6"/>
              <a:gd fmla="*/ 1074 h 1607" name="T7"/>
              <a:gd fmla="*/ 801 w 2025" name="T8"/>
              <a:gd fmla="*/ 1607 h 1607" name="T9"/>
              <a:gd fmla="*/ 2025 w 2025" name="T10"/>
              <a:gd fmla="*/ 1607 h 1607" name="T11"/>
              <a:gd fmla="*/ 2025 w 2025" name="T12"/>
              <a:gd fmla="*/ 0 h 1607" name="T13"/>
            </a:gdLst>
            <a:cxnLst>
              <a:cxn ang="0">
                <a:pos x="T0" y="T1"/>
              </a:cxn>
              <a:cxn ang="0">
                <a:pos x="T2" y="T3"/>
              </a:cxn>
              <a:cxn ang="0">
                <a:pos x="T4" y="T5"/>
              </a:cxn>
              <a:cxn ang="0">
                <a:pos x="T6" y="T7"/>
              </a:cxn>
              <a:cxn ang="0">
                <a:pos x="T8" y="T9"/>
              </a:cxn>
              <a:cxn ang="0">
                <a:pos x="T10" y="T11"/>
              </a:cxn>
              <a:cxn ang="0">
                <a:pos x="T12" y="T13"/>
              </a:cxn>
            </a:cxnLst>
            <a:rect b="b" l="0" r="r" t="0"/>
            <a:pathLst>
              <a:path h="1607" w="2025">
                <a:moveTo>
                  <a:pt x="2025" y="0"/>
                </a:moveTo>
                <a:cubicBezTo>
                  <a:pt x="698" y="0"/>
                  <a:pt x="698" y="0"/>
                  <a:pt x="698" y="0"/>
                </a:cubicBezTo>
                <a:cubicBezTo>
                  <a:pt x="34" y="925"/>
                  <a:pt x="34" y="925"/>
                  <a:pt x="34" y="925"/>
                </a:cubicBezTo>
                <a:cubicBezTo>
                  <a:pt x="0" y="973"/>
                  <a:pt x="11" y="1040"/>
                  <a:pt x="59" y="1074"/>
                </a:cubicBezTo>
                <a:cubicBezTo>
                  <a:pt x="801" y="1607"/>
                  <a:pt x="801" y="1607"/>
                  <a:pt x="801" y="1607"/>
                </a:cubicBezTo>
                <a:cubicBezTo>
                  <a:pt x="2025" y="1607"/>
                  <a:pt x="2025" y="1607"/>
                  <a:pt x="2025" y="1607"/>
                </a:cubicBezTo>
                <a:lnTo>
                  <a:pt x="2025" y="0"/>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 name="Freeform 6">
            <a:extLst>
              <a:ext uri="{FF2B5EF4-FFF2-40B4-BE49-F238E27FC236}">
                <a16:creationId xmlns:a16="http://schemas.microsoft.com/office/drawing/2014/main" id="{5FF49998-9035-4472-9D60-3AA6FB7A318B}"/>
              </a:ext>
            </a:extLst>
          </p:cNvPr>
          <p:cNvSpPr/>
          <p:nvPr/>
        </p:nvSpPr>
        <p:spPr bwMode="auto">
          <a:xfrm>
            <a:off x="5327650" y="-3175"/>
            <a:ext cx="2749550" cy="5149850"/>
          </a:xfrm>
          <a:custGeom>
            <a:gdLst>
              <a:gd fmla="*/ 92 w 859" name="T0"/>
              <a:gd fmla="*/ 925 h 1607" name="T1"/>
              <a:gd fmla="*/ 756 w 859" name="T2"/>
              <a:gd fmla="*/ 0 h 1607" name="T3"/>
              <a:gd fmla="*/ 699 w 859" name="T4"/>
              <a:gd fmla="*/ 0 h 1607" name="T5"/>
              <a:gd fmla="*/ 34 w 859" name="T6"/>
              <a:gd fmla="*/ 925 h 1607" name="T7"/>
              <a:gd fmla="*/ 59 w 859" name="T8"/>
              <a:gd fmla="*/ 1074 h 1607" name="T9"/>
              <a:gd fmla="*/ 801 w 859" name="T10"/>
              <a:gd fmla="*/ 1607 h 1607" name="T11"/>
              <a:gd fmla="*/ 859 w 859" name="T12"/>
              <a:gd fmla="*/ 1607 h 1607" name="T13"/>
              <a:gd fmla="*/ 117 w 859" name="T14"/>
              <a:gd fmla="*/ 1074 h 1607" name="T15"/>
              <a:gd fmla="*/ 92 w 859" name="T16"/>
              <a:gd fmla="*/ 925 h 16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07" w="859">
                <a:moveTo>
                  <a:pt x="92" y="925"/>
                </a:moveTo>
                <a:cubicBezTo>
                  <a:pt x="756" y="0"/>
                  <a:pt x="756" y="0"/>
                  <a:pt x="756" y="0"/>
                </a:cubicBezTo>
                <a:cubicBezTo>
                  <a:pt x="699" y="0"/>
                  <a:pt x="699" y="0"/>
                  <a:pt x="699" y="0"/>
                </a:cubicBezTo>
                <a:cubicBezTo>
                  <a:pt x="34" y="925"/>
                  <a:pt x="34" y="925"/>
                  <a:pt x="34" y="925"/>
                </a:cubicBezTo>
                <a:cubicBezTo>
                  <a:pt x="0" y="973"/>
                  <a:pt x="11" y="1040"/>
                  <a:pt x="59" y="1074"/>
                </a:cubicBezTo>
                <a:cubicBezTo>
                  <a:pt x="801" y="1607"/>
                  <a:pt x="801" y="1607"/>
                  <a:pt x="801" y="1607"/>
                </a:cubicBezTo>
                <a:cubicBezTo>
                  <a:pt x="859" y="1607"/>
                  <a:pt x="859" y="1607"/>
                  <a:pt x="859" y="1607"/>
                </a:cubicBezTo>
                <a:cubicBezTo>
                  <a:pt x="117" y="1074"/>
                  <a:pt x="117" y="1074"/>
                  <a:pt x="117" y="1074"/>
                </a:cubicBezTo>
                <a:cubicBezTo>
                  <a:pt x="68" y="1040"/>
                  <a:pt x="57" y="973"/>
                  <a:pt x="92" y="9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 name="Freeform 7">
            <a:extLst>
              <a:ext uri="{FF2B5EF4-FFF2-40B4-BE49-F238E27FC236}">
                <a16:creationId xmlns:a16="http://schemas.microsoft.com/office/drawing/2014/main" id="{E360F121-7F1A-4C68-84AF-44759DF2EAD1}"/>
              </a:ext>
            </a:extLst>
          </p:cNvPr>
          <p:cNvSpPr/>
          <p:nvPr/>
        </p:nvSpPr>
        <p:spPr bwMode="auto">
          <a:xfrm>
            <a:off x="4527550" y="-3175"/>
            <a:ext cx="3092450" cy="5149850"/>
          </a:xfrm>
          <a:custGeom>
            <a:gdLst>
              <a:gd fmla="*/ 199 w 966" name="T0"/>
              <a:gd fmla="*/ 925 h 1607" name="T1"/>
              <a:gd fmla="*/ 863 w 966" name="T2"/>
              <a:gd fmla="*/ 0 h 1607" name="T3"/>
              <a:gd fmla="*/ 698 w 966" name="T4"/>
              <a:gd fmla="*/ 0 h 1607" name="T5"/>
              <a:gd fmla="*/ 34 w 966" name="T6"/>
              <a:gd fmla="*/ 925 h 1607" name="T7"/>
              <a:gd fmla="*/ 59 w 966" name="T8"/>
              <a:gd fmla="*/ 1074 h 1607" name="T9"/>
              <a:gd fmla="*/ 801 w 966" name="T10"/>
              <a:gd fmla="*/ 1607 h 1607" name="T11"/>
              <a:gd fmla="*/ 966 w 966" name="T12"/>
              <a:gd fmla="*/ 1607 h 1607" name="T13"/>
              <a:gd fmla="*/ 224 w 966" name="T14"/>
              <a:gd fmla="*/ 1074 h 1607" name="T15"/>
              <a:gd fmla="*/ 199 w 966" name="T16"/>
              <a:gd fmla="*/ 925 h 160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07" w="965">
                <a:moveTo>
                  <a:pt x="199" y="925"/>
                </a:moveTo>
                <a:cubicBezTo>
                  <a:pt x="863" y="0"/>
                  <a:pt x="863" y="0"/>
                  <a:pt x="863" y="0"/>
                </a:cubicBezTo>
                <a:cubicBezTo>
                  <a:pt x="698" y="0"/>
                  <a:pt x="698" y="0"/>
                  <a:pt x="698" y="0"/>
                </a:cubicBezTo>
                <a:cubicBezTo>
                  <a:pt x="34" y="925"/>
                  <a:pt x="34" y="925"/>
                  <a:pt x="34" y="925"/>
                </a:cubicBezTo>
                <a:cubicBezTo>
                  <a:pt x="0" y="973"/>
                  <a:pt x="11" y="1040"/>
                  <a:pt x="59" y="1074"/>
                </a:cubicBezTo>
                <a:cubicBezTo>
                  <a:pt x="801" y="1607"/>
                  <a:pt x="801" y="1607"/>
                  <a:pt x="801" y="1607"/>
                </a:cubicBezTo>
                <a:cubicBezTo>
                  <a:pt x="966" y="1607"/>
                  <a:pt x="966" y="1607"/>
                  <a:pt x="966" y="1607"/>
                </a:cubicBezTo>
                <a:cubicBezTo>
                  <a:pt x="224" y="1074"/>
                  <a:pt x="224" y="1074"/>
                  <a:pt x="224" y="1074"/>
                </a:cubicBezTo>
                <a:cubicBezTo>
                  <a:pt x="176" y="1040"/>
                  <a:pt x="165" y="973"/>
                  <a:pt x="199" y="925"/>
                </a:cubicBezTo>
                <a:close/>
              </a:path>
            </a:pathLst>
          </a:custGeom>
          <a:solidFill>
            <a:schemeClr val="accent1"/>
          </a:solidFill>
          <a:ln>
            <a:noFill/>
          </a:ln>
          <a:effectLst>
            <a:outerShdw algn="r" blurRad="254000" dir="10800000" dist="165100" rotWithShape="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 name="Freeform 5">
            <a:extLst>
              <a:ext uri="{FF2B5EF4-FFF2-40B4-BE49-F238E27FC236}">
                <a16:creationId xmlns:a16="http://schemas.microsoft.com/office/drawing/2014/main" id="{1E7B7D42-A5E6-49F4-919C-3FA49CA97EC7}"/>
              </a:ext>
            </a:extLst>
          </p:cNvPr>
          <p:cNvSpPr/>
          <p:nvPr/>
        </p:nvSpPr>
        <p:spPr bwMode="auto">
          <a:xfrm>
            <a:off x="5631795" y="-12360"/>
            <a:ext cx="4154420" cy="5162210"/>
          </a:xfrm>
          <a:custGeom>
            <a:gdLst>
              <a:gd fmla="*/ 2025 w 2025" name="T0"/>
              <a:gd fmla="*/ 0 h 1607" name="T1"/>
              <a:gd fmla="*/ 698 w 2025" name="T2"/>
              <a:gd fmla="*/ 0 h 1607" name="T3"/>
              <a:gd fmla="*/ 34 w 2025" name="T4"/>
              <a:gd fmla="*/ 925 h 1607" name="T5"/>
              <a:gd fmla="*/ 59 w 2025" name="T6"/>
              <a:gd fmla="*/ 1074 h 1607" name="T7"/>
              <a:gd fmla="*/ 801 w 2025" name="T8"/>
              <a:gd fmla="*/ 1607 h 1607" name="T9"/>
              <a:gd fmla="*/ 2025 w 2025" name="T10"/>
              <a:gd fmla="*/ 1607 h 1607" name="T11"/>
              <a:gd fmla="*/ 2025 w 2025" name="T12"/>
              <a:gd fmla="*/ 0 h 1607" name="T13"/>
              <a:gd fmla="*/ 6415 w 6453" name="connsiteX0"/>
              <a:gd fmla="*/ 9982 h 10000" name="connsiteY0"/>
              <a:gd fmla="*/ 6453 w 6453" name="connsiteX1"/>
              <a:gd fmla="*/ 0 h 10000" name="connsiteY1"/>
              <a:gd fmla="*/ 3401 w 6453" name="connsiteX2"/>
              <a:gd fmla="*/ 24 h 10000" name="connsiteY2"/>
              <a:gd fmla="*/ 99 w 6453" name="connsiteX3"/>
              <a:gd fmla="*/ 5766 h 10000" name="connsiteY3"/>
              <a:gd fmla="*/ 223 w 6453" name="connsiteX4"/>
              <a:gd fmla="*/ 6691 h 10000" name="connsiteY4"/>
              <a:gd fmla="*/ 3913 w 6453" name="connsiteX5"/>
              <a:gd fmla="*/ 10000 h 10000" name="connsiteY5"/>
              <a:gd fmla="*/ 6415 w 6453" name="connsiteX6"/>
              <a:gd fmla="*/ 9982 h 10000" name="connsiteY6"/>
              <a:gd fmla="*/ 10000 w 10000" name="connsiteX7"/>
              <a:gd fmla="*/ 24 h 10000" name="connsiteY7"/>
              <a:gd fmla="*/ 10000 w 10000" name="connsiteX8"/>
              <a:gd fmla="*/ 24 h 1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0000" w="6453">
                <a:moveTo>
                  <a:pt x="6415" y="9982"/>
                </a:moveTo>
                <a:cubicBezTo>
                  <a:pt x="6428" y="6655"/>
                  <a:pt x="6440" y="3327"/>
                  <a:pt x="6453" y="0"/>
                </a:cubicBezTo>
                <a:lnTo>
                  <a:pt x="3401" y="24"/>
                </a:lnTo>
                <a:lnTo>
                  <a:pt x="99" y="5766"/>
                </a:lnTo>
                <a:cubicBezTo>
                  <a:pt x="-70" y="6064"/>
                  <a:pt x="-16" y="6480"/>
                  <a:pt x="223" y="6691"/>
                </a:cubicBezTo>
                <a:lnTo>
                  <a:pt x="3913" y="10000"/>
                </a:lnTo>
                <a:lnTo>
                  <a:pt x="6415" y="9982"/>
                </a:lnTo>
                <a:close/>
              </a:path>
            </a:pathLst>
          </a:custGeom>
          <a:blipFill dpi="0" rotWithShape="1">
            <a:blip r:embed="rId3">
              <a:extLst>
                <a:ext uri="{28A0092B-C50C-407E-A947-70E740481C1C}">
                  <a14:useLocalDpi val="0"/>
                </a:ext>
              </a:extLst>
            </a:blip>
            <a:stretch>
              <a:fillRect b="-1000" r="-20000" t="-1000"/>
            </a:stretch>
          </a:blipFill>
          <a:ln>
            <a:no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2" name="TextBox 3"/>
          <p:cNvSpPr txBox="1"/>
          <p:nvPr/>
        </p:nvSpPr>
        <p:spPr>
          <a:xfrm>
            <a:off x="390141" y="800295"/>
            <a:ext cx="3892595" cy="891540"/>
          </a:xfrm>
          <a:prstGeom prst="rect">
            <a:avLst/>
          </a:prstGeom>
          <a:noFill/>
        </p:spPr>
        <p:txBody>
          <a:bodyPr rtlCol="0" wrap="none">
            <a:spAutoFit/>
          </a:bodyPr>
          <a:lstStyle/>
          <a:p>
            <a:r>
              <a:rPr lang="en-US" sz="2625">
                <a:solidFill>
                  <a:schemeClr val="bg1">
                    <a:lumMod val="50000"/>
                  </a:schemeClr>
                </a:solidFill>
                <a:latin typeface="Arial"/>
                <a:ea typeface="微软雅黑"/>
                <a:cs charset="0" typeface="Nexa Bold"/>
                <a:sym typeface="Arial"/>
              </a:rPr>
              <a:t>EMPLOYEE </a:t>
            </a:r>
          </a:p>
          <a:p>
            <a:r>
              <a:rPr lang="en-US" sz="2625">
                <a:solidFill>
                  <a:schemeClr val="bg1">
                    <a:lumMod val="50000"/>
                  </a:schemeClr>
                </a:solidFill>
                <a:latin typeface="Arial"/>
                <a:ea typeface="微软雅黑"/>
                <a:cs charset="0" typeface="Nexa Bold"/>
                <a:sym typeface="Arial"/>
              </a:rPr>
              <a:t>ORIENTATION MANUAL</a:t>
            </a:r>
          </a:p>
        </p:txBody>
      </p:sp>
      <p:sp>
        <p:nvSpPr>
          <p:cNvPr id="113" name="Cross 4"/>
          <p:cNvSpPr/>
          <p:nvPr/>
        </p:nvSpPr>
        <p:spPr>
          <a:xfrm>
            <a:off x="3511836" y="489255"/>
            <a:ext cx="466626" cy="466626"/>
          </a:xfrm>
          <a:prstGeom prst="plus">
            <a:avLst>
              <a:gd fmla="val 36980"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typeface="Arial"/>
              <a:ea typeface="微软雅黑"/>
              <a:sym typeface="Arial"/>
            </a:endParaRPr>
          </a:p>
        </p:txBody>
      </p:sp>
      <p:sp>
        <p:nvSpPr>
          <p:cNvPr id="114" name="Rectangle 27"/>
          <p:cNvSpPr/>
          <p:nvPr/>
        </p:nvSpPr>
        <p:spPr>
          <a:xfrm>
            <a:off x="424111" y="2919405"/>
            <a:ext cx="4177533" cy="365760"/>
          </a:xfrm>
          <a:prstGeom prst="rect">
            <a:avLst/>
          </a:prstGeom>
        </p:spPr>
        <p:txBody>
          <a:bodyPr wrap="square">
            <a:spAutoFit/>
          </a:bodyPr>
          <a:lstStyle/>
          <a:p>
            <a:pPr algn="just"/>
            <a:r>
              <a:rPr altLang="en-US" lang="zh-CN" spc="225" sz="900">
                <a:solidFill>
                  <a:schemeClr val="bg1">
                    <a:lumMod val="65000"/>
                  </a:schemeClr>
                </a:solidFill>
                <a:latin typeface="Arial"/>
                <a:ea typeface="微软雅黑"/>
                <a:cs charset="0" typeface="Roboto Medium"/>
                <a:sym typeface="Arial"/>
              </a:rPr>
              <a:t>详细内容……点击输入本栏的具体文字，简明扼要的说明分项内容，此为概念图解，请根据您的具体内容酌情修改</a:t>
            </a:r>
          </a:p>
        </p:txBody>
      </p:sp>
      <p:sp>
        <p:nvSpPr>
          <p:cNvPr id="115" name="矩形 114"/>
          <p:cNvSpPr/>
          <p:nvPr/>
        </p:nvSpPr>
        <p:spPr>
          <a:xfrm>
            <a:off x="368368" y="1668676"/>
            <a:ext cx="4635679" cy="662940"/>
          </a:xfrm>
          <a:prstGeom prst="rect">
            <a:avLst/>
          </a:prstGeom>
        </p:spPr>
        <p:txBody>
          <a:bodyPr wrap="square">
            <a:spAutoFit/>
          </a:bodyPr>
          <a:lstStyle/>
          <a:p>
            <a:r>
              <a:rPr altLang="en-US" b="1" lang="zh-CN" smtClean="0" spc="450" sz="3750">
                <a:solidFill>
                  <a:srgbClr val="0070C0"/>
                </a:solidFill>
                <a:latin typeface="Arial"/>
                <a:ea typeface="微软雅黑"/>
                <a:sym typeface="Arial"/>
              </a:rPr>
              <a:t>感谢一路有你</a:t>
            </a:r>
          </a:p>
        </p:txBody>
      </p:sp>
      <p:sp>
        <p:nvSpPr>
          <p:cNvPr id="116" name="Rectangle 14"/>
          <p:cNvSpPr/>
          <p:nvPr/>
        </p:nvSpPr>
        <p:spPr>
          <a:xfrm>
            <a:off x="395536" y="3435846"/>
            <a:ext cx="3723614" cy="891540"/>
          </a:xfrm>
          <a:prstGeom prst="rect">
            <a:avLst/>
          </a:prstGeom>
        </p:spPr>
        <p:txBody>
          <a:bodyPr wrap="square">
            <a:spAutoFit/>
          </a:bodyPr>
          <a:lstStyle/>
          <a:p>
            <a:r>
              <a:rPr altLang="en-US" b="1" lang="zh-CN" sz="2625">
                <a:latin typeface="Arial"/>
                <a:ea typeface="微软雅黑"/>
                <a:cs charset="0" typeface="Roboto Thin"/>
                <a:sym typeface="Arial"/>
              </a:rPr>
              <a:t>人在一起的叫聚会,</a:t>
            </a:r>
          </a:p>
          <a:p>
            <a:r>
              <a:rPr altLang="en-US" b="1" lang="zh-CN" sz="2625">
                <a:latin typeface="Arial"/>
                <a:ea typeface="微软雅黑"/>
                <a:cs charset="0" typeface="Roboto Thin"/>
                <a:sym typeface="Arial"/>
              </a:rPr>
              <a:t>心在一起叫团队!</a:t>
            </a:r>
          </a:p>
        </p:txBody>
      </p:sp>
    </p:spTree>
    <p:extLst>
      <p:ext uri="{BB962C8B-B14F-4D97-AF65-F5344CB8AC3E}">
        <p14:creationId val="330341715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1+#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1+#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750"/>
                                  </p:stCondLst>
                                  <p:childTnLst>
                                    <p:set>
                                      <p:cBhvr>
                                        <p:cTn dur="1" fill="hold" id="18">
                                          <p:stCondLst>
                                            <p:cond delay="0"/>
                                          </p:stCondLst>
                                        </p:cTn>
                                        <p:tgtEl>
                                          <p:spTgt spid="23"/>
                                        </p:tgtEl>
                                        <p:attrNameLst>
                                          <p:attrName>style.visibility</p:attrName>
                                        </p:attrNameLst>
                                      </p:cBhvr>
                                      <p:to>
                                        <p:strVal val="visible"/>
                                      </p:to>
                                    </p:set>
                                    <p:anim calcmode="lin" valueType="num">
                                      <p:cBhvr additive="base">
                                        <p:cTn dur="500" fill="hold" id="19"/>
                                        <p:tgtEl>
                                          <p:spTgt spid="23"/>
                                        </p:tgtEl>
                                        <p:attrNameLst>
                                          <p:attrName>ppt_x</p:attrName>
                                        </p:attrNameLst>
                                      </p:cBhvr>
                                      <p:tavLst>
                                        <p:tav tm="0">
                                          <p:val>
                                            <p:strVal val="1+#ppt_w/2"/>
                                          </p:val>
                                        </p:tav>
                                        <p:tav tm="100000">
                                          <p:val>
                                            <p:strVal val="#ppt_x"/>
                                          </p:val>
                                        </p:tav>
                                      </p:tavLst>
                                    </p:anim>
                                    <p:anim calcmode="lin" valueType="num">
                                      <p:cBhvr additive="base">
                                        <p:cTn dur="500" fill="hold" id="20"/>
                                        <p:tgtEl>
                                          <p:spTgt spid="23"/>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50"/>
                            </p:stCondLst>
                            <p:childTnLst>
                              <p:par>
                                <p:cTn fill="hold" grpId="0" id="22" nodeType="afterEffect" presetClass="entr" presetID="10" presetSubtype="0">
                                  <p:stCondLst>
                                    <p:cond delay="0"/>
                                  </p:stCondLst>
                                  <p:childTnLst>
                                    <p:set>
                                      <p:cBhvr>
                                        <p:cTn dur="1" fill="hold" id="23">
                                          <p:stCondLst>
                                            <p:cond delay="0"/>
                                          </p:stCondLst>
                                        </p:cTn>
                                        <p:tgtEl>
                                          <p:spTgt spid="112"/>
                                        </p:tgtEl>
                                        <p:attrNameLst>
                                          <p:attrName>style.visibility</p:attrName>
                                        </p:attrNameLst>
                                      </p:cBhvr>
                                      <p:to>
                                        <p:strVal val="visible"/>
                                      </p:to>
                                    </p:set>
                                    <p:animEffect filter="fade" transition="in">
                                      <p:cBhvr>
                                        <p:cTn dur="500" id="24"/>
                                        <p:tgtEl>
                                          <p:spTgt spid="112"/>
                                        </p:tgtEl>
                                      </p:cBhvr>
                                    </p:animEffect>
                                  </p:childTnLst>
                                </p:cTn>
                              </p:par>
                            </p:childTnLst>
                          </p:cTn>
                        </p:par>
                        <p:par>
                          <p:cTn fill="hold" id="25" nodeType="afterGroup">
                            <p:stCondLst>
                              <p:cond delay="1750"/>
                            </p:stCondLst>
                            <p:childTnLst>
                              <p:par>
                                <p:cTn fill="hold" grpId="0" id="26" nodeType="afterEffect" presetClass="entr" presetID="10" presetSubtype="0">
                                  <p:stCondLst>
                                    <p:cond delay="0"/>
                                  </p:stCondLst>
                                  <p:childTnLst>
                                    <p:set>
                                      <p:cBhvr>
                                        <p:cTn dur="1" fill="hold" id="27">
                                          <p:stCondLst>
                                            <p:cond delay="0"/>
                                          </p:stCondLst>
                                        </p:cTn>
                                        <p:tgtEl>
                                          <p:spTgt spid="113"/>
                                        </p:tgtEl>
                                        <p:attrNameLst>
                                          <p:attrName>style.visibility</p:attrName>
                                        </p:attrNameLst>
                                      </p:cBhvr>
                                      <p:to>
                                        <p:strVal val="visible"/>
                                      </p:to>
                                    </p:set>
                                    <p:animEffect filter="fade" transition="in">
                                      <p:cBhvr>
                                        <p:cTn dur="500" id="28"/>
                                        <p:tgtEl>
                                          <p:spTgt spid="113"/>
                                        </p:tgtEl>
                                      </p:cBhvr>
                                    </p:animEffect>
                                  </p:childTnLst>
                                </p:cTn>
                              </p:par>
                            </p:childTnLst>
                          </p:cTn>
                        </p:par>
                        <p:par>
                          <p:cTn fill="hold" id="29" nodeType="afterGroup">
                            <p:stCondLst>
                              <p:cond delay="2250"/>
                            </p:stCondLst>
                            <p:childTnLst>
                              <p:par>
                                <p:cTn fill="hold" grpId="0" id="30" nodeType="afterEffect" presetClass="entr" presetID="41" presetSubtype="0">
                                  <p:stCondLst>
                                    <p:cond delay="0"/>
                                  </p:stCondLst>
                                  <p:iterate type="lt">
                                    <p:tmPct val="10000"/>
                                  </p:iterate>
                                  <p:childTnLst>
                                    <p:set>
                                      <p:cBhvr>
                                        <p:cTn dur="1" fill="hold" id="31">
                                          <p:stCondLst>
                                            <p:cond delay="0"/>
                                          </p:stCondLst>
                                        </p:cTn>
                                        <p:tgtEl>
                                          <p:spTgt spid="115"/>
                                        </p:tgtEl>
                                        <p:attrNameLst>
                                          <p:attrName>style.visibility</p:attrName>
                                        </p:attrNameLst>
                                      </p:cBhvr>
                                      <p:to>
                                        <p:strVal val="visible"/>
                                      </p:to>
                                    </p:set>
                                    <p:anim calcmode="lin" valueType="num">
                                      <p:cBhvr>
                                        <p:cTn dur="500" fill="hold" id="32"/>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3"/>
                                        <p:tgtEl>
                                          <p:spTgt spid="115"/>
                                        </p:tgtEl>
                                        <p:attrNameLst>
                                          <p:attrName>ppt_y</p:attrName>
                                        </p:attrNameLst>
                                      </p:cBhvr>
                                      <p:tavLst>
                                        <p:tav tm="0">
                                          <p:val>
                                            <p:strVal val="#ppt_y"/>
                                          </p:val>
                                        </p:tav>
                                        <p:tav tm="100000">
                                          <p:val>
                                            <p:strVal val="#ppt_y"/>
                                          </p:val>
                                        </p:tav>
                                      </p:tavLst>
                                    </p:anim>
                                    <p:anim calcmode="lin" valueType="num">
                                      <p:cBhvr>
                                        <p:cTn dur="500" fill="hold" id="34"/>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5"/>
                                        <p:tgtEl>
                                          <p:spTgt spid="1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6" tmFilter="0,0; .5, 1; 1, 1"/>
                                        <p:tgtEl>
                                          <p:spTgt spid="115"/>
                                        </p:tgtEl>
                                      </p:cBhvr>
                                    </p:animEffect>
                                  </p:childTnLst>
                                </p:cTn>
                              </p:par>
                            </p:childTnLst>
                          </p:cTn>
                        </p:par>
                        <p:par>
                          <p:cTn fill="hold" id="37" nodeType="afterGroup">
                            <p:stCondLst>
                              <p:cond delay="2750"/>
                            </p:stCondLst>
                            <p:childTnLst>
                              <p:par>
                                <p:cTn fill="hold" grpId="0" id="38" nodeType="afterEffect" presetClass="entr" presetID="42" presetSubtype="0">
                                  <p:stCondLst>
                                    <p:cond delay="0"/>
                                  </p:stCondLst>
                                  <p:childTnLst>
                                    <p:set>
                                      <p:cBhvr>
                                        <p:cTn dur="1" fill="hold" id="39">
                                          <p:stCondLst>
                                            <p:cond delay="0"/>
                                          </p:stCondLst>
                                        </p:cTn>
                                        <p:tgtEl>
                                          <p:spTgt spid="114"/>
                                        </p:tgtEl>
                                        <p:attrNameLst>
                                          <p:attrName>style.visibility</p:attrName>
                                        </p:attrNameLst>
                                      </p:cBhvr>
                                      <p:to>
                                        <p:strVal val="visible"/>
                                      </p:to>
                                    </p:set>
                                    <p:animEffect filter="fade" transition="in">
                                      <p:cBhvr>
                                        <p:cTn dur="1000" id="40"/>
                                        <p:tgtEl>
                                          <p:spTgt spid="114"/>
                                        </p:tgtEl>
                                      </p:cBhvr>
                                    </p:animEffect>
                                    <p:anim calcmode="lin" valueType="num">
                                      <p:cBhvr>
                                        <p:cTn dur="1000" fill="hold" id="41"/>
                                        <p:tgtEl>
                                          <p:spTgt spid="114"/>
                                        </p:tgtEl>
                                        <p:attrNameLst>
                                          <p:attrName>ppt_x</p:attrName>
                                        </p:attrNameLst>
                                      </p:cBhvr>
                                      <p:tavLst>
                                        <p:tav tm="0">
                                          <p:val>
                                            <p:strVal val="#ppt_x"/>
                                          </p:val>
                                        </p:tav>
                                        <p:tav tm="100000">
                                          <p:val>
                                            <p:strVal val="#ppt_x"/>
                                          </p:val>
                                        </p:tav>
                                      </p:tavLst>
                                    </p:anim>
                                    <p:anim calcmode="lin" valueType="num">
                                      <p:cBhvr>
                                        <p:cTn dur="1000" fill="hold" id="42"/>
                                        <p:tgtEl>
                                          <p:spTgt spid="114"/>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750"/>
                            </p:stCondLst>
                            <p:childTnLst>
                              <p:par>
                                <p:cTn fill="hold" id="44" nodeType="afterEffect" presetClass="entr" presetID="42" presetSubtype="0">
                                  <p:stCondLst>
                                    <p:cond delay="0"/>
                                  </p:stCondLst>
                                  <p:childTnLst>
                                    <p:set>
                                      <p:cBhvr>
                                        <p:cTn dur="1" fill="hold" id="45">
                                          <p:stCondLst>
                                            <p:cond delay="0"/>
                                          </p:stCondLst>
                                        </p:cTn>
                                        <p:tgtEl>
                                          <p:spTgt spid="116">
                                            <p:txEl>
                                              <p:pRg end="0" st="0"/>
                                            </p:txEl>
                                          </p:spTgt>
                                        </p:tgtEl>
                                        <p:attrNameLst>
                                          <p:attrName>style.visibility</p:attrName>
                                        </p:attrNameLst>
                                      </p:cBhvr>
                                      <p:to>
                                        <p:strVal val="visible"/>
                                      </p:to>
                                    </p:set>
                                    <p:animEffect filter="fade" transition="in">
                                      <p:cBhvr>
                                        <p:cTn dur="1000" id="46"/>
                                        <p:tgtEl>
                                          <p:spTgt spid="116">
                                            <p:txEl>
                                              <p:pRg end="0" st="0"/>
                                            </p:txEl>
                                          </p:spTgt>
                                        </p:tgtEl>
                                      </p:cBhvr>
                                    </p:animEffect>
                                    <p:anim calcmode="lin" valueType="num">
                                      <p:cBhvr>
                                        <p:cTn dur="1000" fill="hold" id="47"/>
                                        <p:tgtEl>
                                          <p:spTgt spid="116">
                                            <p:txEl>
                                              <p:pRg end="0" st="0"/>
                                            </p:txEl>
                                          </p:spTgt>
                                        </p:tgtEl>
                                        <p:attrNameLst>
                                          <p:attrName>ppt_x</p:attrName>
                                        </p:attrNameLst>
                                      </p:cBhvr>
                                      <p:tavLst>
                                        <p:tav tm="0">
                                          <p:val>
                                            <p:strVal val="#ppt_x"/>
                                          </p:val>
                                        </p:tav>
                                        <p:tav tm="100000">
                                          <p:val>
                                            <p:strVal val="#ppt_x"/>
                                          </p:val>
                                        </p:tav>
                                      </p:tavLst>
                                    </p:anim>
                                    <p:anim calcmode="lin" valueType="num">
                                      <p:cBhvr>
                                        <p:cTn dur="1000" fill="hold" id="48"/>
                                        <p:tgtEl>
                                          <p:spTgt spid="116">
                                            <p:txEl>
                                              <p:pRg end="0" st="0"/>
                                            </p:txEl>
                                          </p:spTgt>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750"/>
                            </p:stCondLst>
                            <p:childTnLst>
                              <p:par>
                                <p:cTn fill="hold" id="50" nodeType="afterEffect" presetClass="entr" presetID="42" presetSubtype="0">
                                  <p:stCondLst>
                                    <p:cond delay="0"/>
                                  </p:stCondLst>
                                  <p:childTnLst>
                                    <p:set>
                                      <p:cBhvr>
                                        <p:cTn dur="1" fill="hold" id="51">
                                          <p:stCondLst>
                                            <p:cond delay="0"/>
                                          </p:stCondLst>
                                        </p:cTn>
                                        <p:tgtEl>
                                          <p:spTgt spid="116">
                                            <p:txEl>
                                              <p:pRg end="1" st="1"/>
                                            </p:txEl>
                                          </p:spTgt>
                                        </p:tgtEl>
                                        <p:attrNameLst>
                                          <p:attrName>style.visibility</p:attrName>
                                        </p:attrNameLst>
                                      </p:cBhvr>
                                      <p:to>
                                        <p:strVal val="visible"/>
                                      </p:to>
                                    </p:set>
                                    <p:animEffect filter="fade" transition="in">
                                      <p:cBhvr>
                                        <p:cTn dur="1000" id="52"/>
                                        <p:tgtEl>
                                          <p:spTgt spid="116">
                                            <p:txEl>
                                              <p:pRg end="1" st="1"/>
                                            </p:txEl>
                                          </p:spTgt>
                                        </p:tgtEl>
                                      </p:cBhvr>
                                    </p:animEffect>
                                    <p:anim calcmode="lin" valueType="num">
                                      <p:cBhvr>
                                        <p:cTn dur="1000" fill="hold" id="53"/>
                                        <p:tgtEl>
                                          <p:spTgt spid="116">
                                            <p:txEl>
                                              <p:pRg end="1" st="1"/>
                                            </p:txEl>
                                          </p:spTgt>
                                        </p:tgtEl>
                                        <p:attrNameLst>
                                          <p:attrName>ppt_x</p:attrName>
                                        </p:attrNameLst>
                                      </p:cBhvr>
                                      <p:tavLst>
                                        <p:tav tm="0">
                                          <p:val>
                                            <p:strVal val="#ppt_x"/>
                                          </p:val>
                                        </p:tav>
                                        <p:tav tm="100000">
                                          <p:val>
                                            <p:strVal val="#ppt_x"/>
                                          </p:val>
                                        </p:tav>
                                      </p:tavLst>
                                    </p:anim>
                                    <p:anim calcmode="lin" valueType="num">
                                      <p:cBhvr>
                                        <p:cTn dur="1000" fill="hold" id="54"/>
                                        <p:tgtEl>
                                          <p:spTgt spid="116">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23"/>
      <p:bldP grpId="0" spid="112"/>
      <p:bldP grpId="0" spid="113"/>
      <p:bldP grpId="0" spid="114"/>
      <p:bldP grpId="0" spid="1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公司介绍</a:t>
            </a:r>
          </a:p>
        </p:txBody>
      </p:sp>
      <p:sp>
        <p:nvSpPr>
          <p:cNvPr id="18" name="Text Box 7"/>
          <p:cNvSpPr txBox="1">
            <a:spLocks noChangeArrowheads="1"/>
          </p:cNvSpPr>
          <p:nvPr/>
        </p:nvSpPr>
        <p:spPr bwMode="auto">
          <a:xfrm>
            <a:off x="1951033" y="239729"/>
            <a:ext cx="2691924" cy="278130"/>
          </a:xfrm>
          <a:prstGeom prst="rect">
            <a:avLst/>
          </a:prstGeom>
          <a:noFill/>
          <a:ln w="9525">
            <a:noFill/>
            <a:miter lim="800000"/>
          </a:ln>
        </p:spPr>
        <p:txBody>
          <a:bodyPr bIns="17145" lIns="34290" rIns="34290" tIns="17145" wrap="none">
            <a:spAutoFit/>
          </a:bodyPr>
          <a:lstStyle/>
          <a:p>
            <a:pPr algn="ctr" defTabSz="816174"/>
            <a:r>
              <a:rPr lang="en-CA" sz="1600">
                <a:solidFill>
                  <a:schemeClr val="bg1">
                    <a:lumMod val="65000"/>
                  </a:schemeClr>
                </a:solidFill>
                <a:latin typeface="Arial"/>
                <a:ea typeface="微软雅黑"/>
                <a:cs charset="0" pitchFamily="34" typeface="Open Sans"/>
                <a:sym typeface="Arial"/>
              </a:rPr>
              <a:t>COMPANY INTRODUCTION</a:t>
            </a:r>
          </a:p>
        </p:txBody>
      </p:sp>
      <p:sp>
        <p:nvSpPr>
          <p:cNvPr id="15" name="矩形 14"/>
          <p:cNvSpPr/>
          <p:nvPr/>
        </p:nvSpPr>
        <p:spPr>
          <a:xfrm>
            <a:off x="0" y="2211710"/>
            <a:ext cx="9144000" cy="16287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pic>
        <p:nvPicPr>
          <p:cNvPr id="27" name="图片 26"/>
          <p:cNvPicPr>
            <a:picLocks noChangeAspect="1"/>
          </p:cNvPicPr>
          <p:nvPr/>
        </p:nvPicPr>
        <p:blipFill>
          <a:blip r:embed="rId3">
            <a:extLst>
              <a:ext uri="{28A0092B-C50C-407E-A947-70E740481C1C}">
                <a14:useLocalDpi val="0"/>
              </a:ext>
            </a:extLst>
          </a:blip>
          <a:srcRect r="262"/>
          <a:stretch>
            <a:fillRect/>
          </a:stretch>
        </p:blipFill>
        <p:spPr>
          <a:xfrm>
            <a:off x="1046994" y="1251401"/>
            <a:ext cx="3015852" cy="2480733"/>
          </a:xfrm>
          <a:custGeom>
            <a:gdLst>
              <a:gd fmla="*/ 0 w 4552950" name="connsiteX0"/>
              <a:gd fmla="*/ 0 h 4542835" name="connsiteY0"/>
              <a:gd fmla="*/ 4552950 w 4552950" name="connsiteX1"/>
              <a:gd fmla="*/ 0 h 4542835" name="connsiteY1"/>
              <a:gd fmla="*/ 4552950 w 4552950" name="connsiteX2"/>
              <a:gd fmla="*/ 4542835 h 4542835" name="connsiteY2"/>
              <a:gd fmla="*/ 0 w 4552950" name="connsiteX3"/>
              <a:gd fmla="*/ 4542835 h 4542835" name="connsiteY3"/>
            </a:gdLst>
            <a:cxnLst>
              <a:cxn ang="0">
                <a:pos x="connsiteX0" y="connsiteY0"/>
              </a:cxn>
              <a:cxn ang="0">
                <a:pos x="connsiteX1" y="connsiteY1"/>
              </a:cxn>
              <a:cxn ang="0">
                <a:pos x="connsiteX2" y="connsiteY2"/>
              </a:cxn>
              <a:cxn ang="0">
                <a:pos x="connsiteX3" y="connsiteY3"/>
              </a:cxn>
            </a:cxnLst>
            <a:rect b="b" l="l" r="r" t="t"/>
            <a:pathLst>
              <a:path h="4542835" w="4552950">
                <a:moveTo>
                  <a:pt x="0" y="0"/>
                </a:moveTo>
                <a:lnTo>
                  <a:pt x="4552950" y="0"/>
                </a:lnTo>
                <a:lnTo>
                  <a:pt x="4552950" y="4542835"/>
                </a:lnTo>
                <a:lnTo>
                  <a:pt x="0" y="4542835"/>
                </a:lnTo>
                <a:close/>
              </a:path>
            </a:pathLst>
          </a:custGeom>
        </p:spPr>
      </p:pic>
      <p:pic>
        <p:nvPicPr>
          <p:cNvPr id="28" name="图片占位符 11"/>
          <p:cNvPicPr>
            <a:picLocks noChangeAspect="1"/>
          </p:cNvPicPr>
          <p:nvPr/>
        </p:nvPicPr>
        <p:blipFill>
          <a:blip r:embed="rId4">
            <a:extLst>
              <a:ext uri="{28A0092B-C50C-407E-A947-70E740481C1C}">
                <a14:useLocalDpi val="0"/>
              </a:ext>
            </a:extLst>
          </a:blip>
          <a:srcRect b="2254" l="986" r="1350" t="14887"/>
          <a:stretch>
            <a:fillRect/>
          </a:stretch>
        </p:blipFill>
        <p:spPr>
          <a:xfrm>
            <a:off x="1143001" y="1369991"/>
            <a:ext cx="2807672" cy="1588566"/>
          </a:xfrm>
          <a:custGeom>
            <a:gdLst>
              <a:gd fmla="*/ 0 w 4343400" name="connsiteX0"/>
              <a:gd fmla="*/ 0 h 2921000" name="connsiteY0"/>
              <a:gd fmla="*/ 4343400 w 4343400" name="connsiteX1"/>
              <a:gd fmla="*/ 0 h 2921000" name="connsiteY1"/>
              <a:gd fmla="*/ 4343400 w 4343400" name="connsiteX2"/>
              <a:gd fmla="*/ 2921000 h 2921000" name="connsiteY2"/>
              <a:gd fmla="*/ 0 w 4343400" name="connsiteX3"/>
              <a:gd fmla="*/ 2921000 h 2921000" name="connsiteY3"/>
            </a:gdLst>
            <a:cxnLst>
              <a:cxn ang="0">
                <a:pos x="connsiteX0" y="connsiteY0"/>
              </a:cxn>
              <a:cxn ang="0">
                <a:pos x="connsiteX1" y="connsiteY1"/>
              </a:cxn>
              <a:cxn ang="0">
                <a:pos x="connsiteX2" y="connsiteY2"/>
              </a:cxn>
              <a:cxn ang="0">
                <a:pos x="connsiteX3" y="connsiteY3"/>
              </a:cxn>
            </a:cxnLst>
            <a:rect b="b" l="l" r="r" t="t"/>
            <a:pathLst>
              <a:path h="2921000" w="4343400">
                <a:moveTo>
                  <a:pt x="0" y="0"/>
                </a:moveTo>
                <a:lnTo>
                  <a:pt x="4343400" y="0"/>
                </a:lnTo>
                <a:lnTo>
                  <a:pt x="4343400" y="2921000"/>
                </a:lnTo>
                <a:lnTo>
                  <a:pt x="0" y="2921000"/>
                </a:lnTo>
                <a:close/>
              </a:path>
            </a:pathLst>
          </a:custGeom>
          <a:effectLst>
            <a:innerShdw blurRad="63500" dir="13500000" dist="50800">
              <a:prstClr val="black">
                <a:alpha val="50000"/>
              </a:prstClr>
            </a:innerShdw>
          </a:effectLst>
        </p:spPr>
      </p:pic>
      <p:sp>
        <p:nvSpPr>
          <p:cNvPr id="29" name="矩形 47"/>
          <p:cNvSpPr>
            <a:spLocks noChangeArrowheads="1"/>
          </p:cNvSpPr>
          <p:nvPr/>
        </p:nvSpPr>
        <p:spPr bwMode="auto">
          <a:xfrm>
            <a:off x="4932039" y="2931790"/>
            <a:ext cx="3600400" cy="662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000">
                <a:solidFill>
                  <a:schemeClr val="bg2"/>
                </a:solidFill>
                <a:latin typeface="Arial"/>
                <a:ea typeface="微软雅黑"/>
                <a:sym typeface="Arial"/>
              </a:rPr>
              <a:t>右键点击图片选择设置图片格式可直接替换图片。您可以点击文字框输入您的描述说明，或者通过复制粘贴，在此录入您的综合描述说明。</a:t>
            </a:r>
          </a:p>
        </p:txBody>
      </p:sp>
      <p:sp>
        <p:nvSpPr>
          <p:cNvPr id="30" name="矩形 3"/>
          <p:cNvSpPr>
            <a:spLocks noChangeArrowheads="1"/>
          </p:cNvSpPr>
          <p:nvPr/>
        </p:nvSpPr>
        <p:spPr bwMode="auto">
          <a:xfrm>
            <a:off x="4948563" y="2470286"/>
            <a:ext cx="949946" cy="312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sz="1600">
                <a:solidFill>
                  <a:schemeClr val="bg2"/>
                </a:solidFill>
                <a:latin typeface="Arial"/>
                <a:ea typeface="微软雅黑"/>
                <a:cs charset="0" pitchFamily="34" typeface="Arial"/>
                <a:sym typeface="Arial"/>
              </a:rPr>
              <a:t>添加标题</a:t>
            </a:r>
          </a:p>
        </p:txBody>
      </p:sp>
      <p:sp>
        <p:nvSpPr>
          <p:cNvPr id="31" name="矩形 30"/>
          <p:cNvSpPr/>
          <p:nvPr/>
        </p:nvSpPr>
        <p:spPr>
          <a:xfrm>
            <a:off x="5007686" y="2828735"/>
            <a:ext cx="2156602"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bg2"/>
              </a:solidFill>
              <a:latin typeface="Arial"/>
              <a:ea typeface="微软雅黑"/>
              <a:sym typeface="Arial"/>
            </a:endParaRPr>
          </a:p>
        </p:txBody>
      </p:sp>
      <p:sp>
        <p:nvSpPr>
          <p:cNvPr id="37" name="Rectangle 14"/>
          <p:cNvSpPr/>
          <p:nvPr/>
        </p:nvSpPr>
        <p:spPr>
          <a:xfrm>
            <a:off x="1511660" y="4155926"/>
            <a:ext cx="6120680" cy="491490"/>
          </a:xfrm>
          <a:prstGeom prst="rect">
            <a:avLst/>
          </a:prstGeom>
        </p:spPr>
        <p:txBody>
          <a:bodyPr wrap="square">
            <a:spAutoFit/>
          </a:bodyPr>
          <a:lstStyle/>
          <a:p>
            <a:pPr algn="ctr"/>
            <a:r>
              <a:rPr altLang="en-US" b="1" lang="zh-CN" sz="2625">
                <a:solidFill>
                  <a:schemeClr val="tx2"/>
                </a:solidFill>
                <a:latin typeface="Arial"/>
                <a:ea typeface="微软雅黑"/>
                <a:cs charset="0" typeface="Roboto Thin"/>
                <a:sym typeface="Arial"/>
              </a:rPr>
              <a:t>人在一起的叫聚会,心在一起叫团队!</a:t>
            </a:r>
          </a:p>
        </p:txBody>
      </p:sp>
    </p:spTree>
    <p:extLst>
      <p:ext uri="{BB962C8B-B14F-4D97-AF65-F5344CB8AC3E}">
        <p14:creationId val="80971474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6" presetSubtype="21">
                                  <p:stCondLst>
                                    <p:cond delay="0"/>
                                  </p:stCondLst>
                                  <p:childTnLst>
                                    <p:set>
                                      <p:cBhvr>
                                        <p:cTn dur="1" fill="hold" id="30">
                                          <p:stCondLst>
                                            <p:cond delay="0"/>
                                          </p:stCondLst>
                                        </p:cTn>
                                        <p:tgtEl>
                                          <p:spTgt spid="15"/>
                                        </p:tgtEl>
                                        <p:attrNameLst>
                                          <p:attrName>style.visibility</p:attrName>
                                        </p:attrNameLst>
                                      </p:cBhvr>
                                      <p:to>
                                        <p:strVal val="visible"/>
                                      </p:to>
                                    </p:set>
                                    <p:animEffect filter="barn(inVertical)" transition="in">
                                      <p:cBhvr>
                                        <p:cTn dur="500" id="31"/>
                                        <p:tgtEl>
                                          <p:spTgt spid="15"/>
                                        </p:tgtEl>
                                      </p:cBhvr>
                                    </p:animEffect>
                                  </p:childTnLst>
                                </p:cTn>
                              </p:par>
                            </p:childTnLst>
                          </p:cTn>
                        </p:par>
                        <p:par>
                          <p:cTn fill="hold" id="32" nodeType="afterGroup">
                            <p:stCondLst>
                              <p:cond delay="3000"/>
                            </p:stCondLst>
                            <p:childTnLst>
                              <p:par>
                                <p:cTn fill="hold" id="33" nodeType="afterEffect" presetClass="entr" presetID="42"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1000" id="35"/>
                                        <p:tgtEl>
                                          <p:spTgt spid="27"/>
                                        </p:tgtEl>
                                      </p:cBhvr>
                                    </p:animEffect>
                                    <p:anim calcmode="lin" valueType="num">
                                      <p:cBhvr>
                                        <p:cTn dur="1000" fill="hold" id="36"/>
                                        <p:tgtEl>
                                          <p:spTgt spid="27"/>
                                        </p:tgtEl>
                                        <p:attrNameLst>
                                          <p:attrName>ppt_x</p:attrName>
                                        </p:attrNameLst>
                                      </p:cBhvr>
                                      <p:tavLst>
                                        <p:tav tm="0">
                                          <p:val>
                                            <p:strVal val="#ppt_x"/>
                                          </p:val>
                                        </p:tav>
                                        <p:tav tm="100000">
                                          <p:val>
                                            <p:strVal val="#ppt_x"/>
                                          </p:val>
                                        </p:tav>
                                      </p:tavLst>
                                    </p:anim>
                                    <p:anim calcmode="lin" valueType="num">
                                      <p:cBhvr>
                                        <p:cTn dur="1000" fill="hold" id="37"/>
                                        <p:tgtEl>
                                          <p:spTgt spid="27"/>
                                        </p:tgtEl>
                                        <p:attrNameLst>
                                          <p:attrName>ppt_y</p:attrName>
                                        </p:attrNameLst>
                                      </p:cBhvr>
                                      <p:tavLst>
                                        <p:tav tm="0">
                                          <p:val>
                                            <p:strVal val="#ppt_y+.1"/>
                                          </p:val>
                                        </p:tav>
                                        <p:tav tm="100000">
                                          <p:val>
                                            <p:strVal val="#ppt_y"/>
                                          </p:val>
                                        </p:tav>
                                      </p:tavLst>
                                    </p:anim>
                                  </p:childTnLst>
                                </p:cTn>
                              </p:par>
                              <p:par>
                                <p:cTn fill="hold" id="38" nodeType="withEffect" presetClass="entr" presetID="42" presetSubtype="0">
                                  <p:stCondLst>
                                    <p:cond delay="0"/>
                                  </p:stCondLst>
                                  <p:childTnLst>
                                    <p:set>
                                      <p:cBhvr>
                                        <p:cTn dur="1" fill="hold" id="39">
                                          <p:stCondLst>
                                            <p:cond delay="0"/>
                                          </p:stCondLst>
                                        </p:cTn>
                                        <p:tgtEl>
                                          <p:spTgt spid="28"/>
                                        </p:tgtEl>
                                        <p:attrNameLst>
                                          <p:attrName>style.visibility</p:attrName>
                                        </p:attrNameLst>
                                      </p:cBhvr>
                                      <p:to>
                                        <p:strVal val="visible"/>
                                      </p:to>
                                    </p:set>
                                    <p:animEffect filter="fade" transition="in">
                                      <p:cBhvr>
                                        <p:cTn dur="1000" id="40"/>
                                        <p:tgtEl>
                                          <p:spTgt spid="28"/>
                                        </p:tgtEl>
                                      </p:cBhvr>
                                    </p:animEffect>
                                    <p:anim calcmode="lin" valueType="num">
                                      <p:cBhvr>
                                        <p:cTn dur="1000" fill="hold" id="41"/>
                                        <p:tgtEl>
                                          <p:spTgt spid="28"/>
                                        </p:tgtEl>
                                        <p:attrNameLst>
                                          <p:attrName>ppt_x</p:attrName>
                                        </p:attrNameLst>
                                      </p:cBhvr>
                                      <p:tavLst>
                                        <p:tav tm="0">
                                          <p:val>
                                            <p:strVal val="#ppt_x"/>
                                          </p:val>
                                        </p:tav>
                                        <p:tav tm="100000">
                                          <p:val>
                                            <p:strVal val="#ppt_x"/>
                                          </p:val>
                                        </p:tav>
                                      </p:tavLst>
                                    </p:anim>
                                    <p:anim calcmode="lin" valueType="num">
                                      <p:cBhvr>
                                        <p:cTn dur="1000" fill="hold" id="42"/>
                                        <p:tgtEl>
                                          <p:spTgt spid="2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22" presetSubtype="8">
                                  <p:stCondLst>
                                    <p:cond delay="0"/>
                                  </p:stCondLst>
                                  <p:childTnLst>
                                    <p:set>
                                      <p:cBhvr>
                                        <p:cTn dur="1" fill="hold" id="45">
                                          <p:stCondLst>
                                            <p:cond delay="0"/>
                                          </p:stCondLst>
                                        </p:cTn>
                                        <p:tgtEl>
                                          <p:spTgt spid="30"/>
                                        </p:tgtEl>
                                        <p:attrNameLst>
                                          <p:attrName>style.visibility</p:attrName>
                                        </p:attrNameLst>
                                      </p:cBhvr>
                                      <p:to>
                                        <p:strVal val="visible"/>
                                      </p:to>
                                    </p:set>
                                    <p:animEffect filter="wipe(left)" transition="in">
                                      <p:cBhvr>
                                        <p:cTn dur="500" id="46"/>
                                        <p:tgtEl>
                                          <p:spTgt spid="30"/>
                                        </p:tgtEl>
                                      </p:cBhvr>
                                    </p:animEffect>
                                  </p:childTnLst>
                                </p:cTn>
                              </p:par>
                            </p:childTnLst>
                          </p:cTn>
                        </p:par>
                        <p:par>
                          <p:cTn fill="hold" id="47" nodeType="afterGroup">
                            <p:stCondLst>
                              <p:cond delay="4500"/>
                            </p:stCondLst>
                            <p:childTnLst>
                              <p:par>
                                <p:cTn fill="hold" grpId="0" id="48" nodeType="afterEffect" presetClass="entr" presetID="22" presetSubtype="8">
                                  <p:stCondLst>
                                    <p:cond delay="0"/>
                                  </p:stCondLst>
                                  <p:childTnLst>
                                    <p:set>
                                      <p:cBhvr>
                                        <p:cTn dur="1" fill="hold" id="49">
                                          <p:stCondLst>
                                            <p:cond delay="0"/>
                                          </p:stCondLst>
                                        </p:cTn>
                                        <p:tgtEl>
                                          <p:spTgt spid="31"/>
                                        </p:tgtEl>
                                        <p:attrNameLst>
                                          <p:attrName>style.visibility</p:attrName>
                                        </p:attrNameLst>
                                      </p:cBhvr>
                                      <p:to>
                                        <p:strVal val="visible"/>
                                      </p:to>
                                    </p:set>
                                    <p:animEffect filter="wipe(left)" transition="in">
                                      <p:cBhvr>
                                        <p:cTn dur="500" id="50"/>
                                        <p:tgtEl>
                                          <p:spTgt spid="31"/>
                                        </p:tgtEl>
                                      </p:cBhvr>
                                    </p:animEffect>
                                  </p:childTnLst>
                                </p:cTn>
                              </p:par>
                            </p:childTnLst>
                          </p:cTn>
                        </p:par>
                        <p:par>
                          <p:cTn fill="hold" id="51" nodeType="afterGroup">
                            <p:stCondLst>
                              <p:cond delay="5000"/>
                            </p:stCondLst>
                            <p:childTnLst>
                              <p:par>
                                <p:cTn fill="hold" grpId="0" id="52" nodeType="afterEffect" presetClass="entr" presetID="14" presetSubtype="10">
                                  <p:stCondLst>
                                    <p:cond delay="0"/>
                                  </p:stCondLst>
                                  <p:childTnLst>
                                    <p:set>
                                      <p:cBhvr>
                                        <p:cTn dur="1" fill="hold" id="53">
                                          <p:stCondLst>
                                            <p:cond delay="0"/>
                                          </p:stCondLst>
                                        </p:cTn>
                                        <p:tgtEl>
                                          <p:spTgt spid="29"/>
                                        </p:tgtEl>
                                        <p:attrNameLst>
                                          <p:attrName>style.visibility</p:attrName>
                                        </p:attrNameLst>
                                      </p:cBhvr>
                                      <p:to>
                                        <p:strVal val="visible"/>
                                      </p:to>
                                    </p:set>
                                    <p:animEffect filter="randombar(horizontal)" transition="in">
                                      <p:cBhvr>
                                        <p:cTn dur="750" id="54"/>
                                        <p:tgtEl>
                                          <p:spTgt spid="29"/>
                                        </p:tgtEl>
                                      </p:cBhvr>
                                    </p:animEffect>
                                  </p:childTnLst>
                                </p:cTn>
                              </p:par>
                            </p:childTnLst>
                          </p:cTn>
                        </p:par>
                        <p:par>
                          <p:cTn fill="hold" id="55" nodeType="afterGroup">
                            <p:stCondLst>
                              <p:cond delay="5750"/>
                            </p:stCondLst>
                            <p:childTnLst>
                              <p:par>
                                <p:cTn fill="hold" grpId="0" id="56" nodeType="afterEffect" presetClass="entr" presetID="41" presetSubtype="0">
                                  <p:stCondLst>
                                    <p:cond delay="0"/>
                                  </p:stCondLst>
                                  <p:iterate type="lt">
                                    <p:tmPct val="10000"/>
                                  </p:iterate>
                                  <p:childTnLst>
                                    <p:set>
                                      <p:cBhvr>
                                        <p:cTn dur="1" fill="hold" id="57">
                                          <p:stCondLst>
                                            <p:cond delay="0"/>
                                          </p:stCondLst>
                                        </p:cTn>
                                        <p:tgtEl>
                                          <p:spTgt spid="37"/>
                                        </p:tgtEl>
                                        <p:attrNameLst>
                                          <p:attrName>style.visibility</p:attrName>
                                        </p:attrNameLst>
                                      </p:cBhvr>
                                      <p:to>
                                        <p:strVal val="visible"/>
                                      </p:to>
                                    </p:set>
                                    <p:anim calcmode="lin" valueType="num">
                                      <p:cBhvr>
                                        <p:cTn dur="500" fill="hold" id="58"/>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9"/>
                                        <p:tgtEl>
                                          <p:spTgt spid="37"/>
                                        </p:tgtEl>
                                        <p:attrNameLst>
                                          <p:attrName>ppt_y</p:attrName>
                                        </p:attrNameLst>
                                      </p:cBhvr>
                                      <p:tavLst>
                                        <p:tav tm="0">
                                          <p:val>
                                            <p:strVal val="#ppt_y"/>
                                          </p:val>
                                        </p:tav>
                                        <p:tav tm="100000">
                                          <p:val>
                                            <p:strVal val="#ppt_y"/>
                                          </p:val>
                                        </p:tav>
                                      </p:tavLst>
                                    </p:anim>
                                    <p:anim calcmode="lin" valueType="num">
                                      <p:cBhvr>
                                        <p:cTn dur="500" fill="hold" id="60"/>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1"/>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2" tmFilter="0,0; .5, 1; 1, 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5"/>
      <p:bldP grpId="0" spid="29"/>
      <p:bldP grpId="0" spid="30"/>
      <p:bldP grpId="0" spid="31"/>
      <p:bldP grpId="0"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企业理念</a:t>
            </a:r>
          </a:p>
        </p:txBody>
      </p:sp>
      <p:sp>
        <p:nvSpPr>
          <p:cNvPr id="18" name="Text Box 7"/>
          <p:cNvSpPr txBox="1">
            <a:spLocks noChangeArrowheads="1"/>
          </p:cNvSpPr>
          <p:nvPr/>
        </p:nvSpPr>
        <p:spPr bwMode="auto">
          <a:xfrm>
            <a:off x="1892948" y="239729"/>
            <a:ext cx="1958972" cy="278130"/>
          </a:xfrm>
          <a:prstGeom prst="rect">
            <a:avLst/>
          </a:prstGeom>
          <a:noFill/>
          <a:ln w="9525">
            <a:noFill/>
            <a:miter lim="800000"/>
          </a:ln>
        </p:spPr>
        <p:txBody>
          <a:bodyPr bIns="17145" lIns="34290" rIns="34290" tIns="17145" wrap="square">
            <a:spAutoFit/>
          </a:bodyPr>
          <a:lstStyle/>
          <a:p>
            <a:pPr defTabSz="816174"/>
            <a:r>
              <a:rPr lang="en-CA" sz="1600">
                <a:solidFill>
                  <a:schemeClr val="bg1">
                    <a:lumMod val="65000"/>
                  </a:schemeClr>
                </a:solidFill>
                <a:latin typeface="Arial"/>
                <a:ea typeface="微软雅黑"/>
                <a:cs charset="0" pitchFamily="34" typeface="Open Sans"/>
                <a:sym typeface="Arial"/>
              </a:rPr>
              <a:t>ENTERPRISE IDEA</a:t>
            </a:r>
          </a:p>
        </p:txBody>
      </p:sp>
      <p:sp>
        <p:nvSpPr>
          <p:cNvPr id="19" name="稻壳儿小白白(http://dwz.cn/Wu2UP)"/>
          <p:cNvSpPr>
            <a:spLocks noEditPoints="1"/>
          </p:cNvSpPr>
          <p:nvPr/>
        </p:nvSpPr>
        <p:spPr bwMode="auto">
          <a:xfrm>
            <a:off x="995208" y="1635646"/>
            <a:ext cx="2525036" cy="2221542"/>
          </a:xfrm>
          <a:custGeom>
            <a:gdLst>
              <a:gd fmla="*/ 378581179 w 48" name="T0"/>
              <a:gd fmla="*/ 2009457670 h 42" name="T1"/>
              <a:gd fmla="*/ 283937604 w 48" name="T2"/>
              <a:gd fmla="*/ 2009457670 h 42" name="T3"/>
              <a:gd fmla="*/ 0 w 48" name="T4"/>
              <a:gd fmla="*/ 1722390312 h 42" name="T5"/>
              <a:gd fmla="*/ 0 w 48" name="T6"/>
              <a:gd fmla="*/ 621972358 h 42" name="T7"/>
              <a:gd fmla="*/ 283937604 w 48" name="T8"/>
              <a:gd fmla="*/ 334911917 h 42" name="T9"/>
              <a:gd fmla="*/ 378581179 w 48" name="T10"/>
              <a:gd fmla="*/ 334911917 h 42" name="T11"/>
              <a:gd fmla="*/ 378581179 w 48" name="T12"/>
              <a:gd fmla="*/ 2009457670 h 42" name="T13"/>
              <a:gd fmla="*/ 1798269200 w 48" name="T14"/>
              <a:gd fmla="*/ 2009457670 h 42" name="T15"/>
              <a:gd fmla="*/ 520553421 w 48" name="T16"/>
              <a:gd fmla="*/ 2009457670 h 42" name="T17"/>
              <a:gd fmla="*/ 520553421 w 48" name="T18"/>
              <a:gd fmla="*/ 334911917 h 42" name="T19"/>
              <a:gd fmla="*/ 662518783 w 48" name="T20"/>
              <a:gd fmla="*/ 334911917 h 42" name="T21"/>
              <a:gd fmla="*/ 662518783 w 48" name="T22"/>
              <a:gd fmla="*/ 143533679 h 42" name="T23"/>
              <a:gd fmla="*/ 804491025 w 48" name="T24"/>
              <a:gd fmla="*/ 0 h 42" name="T25"/>
              <a:gd fmla="*/ 1514331596 w 48" name="T26"/>
              <a:gd fmla="*/ 0 h 42" name="T27"/>
              <a:gd fmla="*/ 1656303838 w 48" name="T28"/>
              <a:gd fmla="*/ 143533679 h 42" name="T29"/>
              <a:gd fmla="*/ 1656303838 w 48" name="T30"/>
              <a:gd fmla="*/ 334911917 h 42" name="T31"/>
              <a:gd fmla="*/ 1798269200 w 48" name="T32"/>
              <a:gd fmla="*/ 334911917 h 42" name="T33"/>
              <a:gd fmla="*/ 1798269200 w 48" name="T34"/>
              <a:gd fmla="*/ 2009457670 h 42" name="T35"/>
              <a:gd fmla="*/ 1467009808 w 48" name="T36"/>
              <a:gd fmla="*/ 334911917 h 42" name="T37"/>
              <a:gd fmla="*/ 1467009808 w 48" name="T38"/>
              <a:gd fmla="*/ 191378238 h 42" name="T39"/>
              <a:gd fmla="*/ 851812813 w 48" name="T40"/>
              <a:gd fmla="*/ 191378238 h 42" name="T41"/>
              <a:gd fmla="*/ 851812813 w 48" name="T42"/>
              <a:gd fmla="*/ 334911917 h 42" name="T43"/>
              <a:gd fmla="*/ 1467009808 w 48" name="T44"/>
              <a:gd fmla="*/ 334911917 h 42" name="T45"/>
              <a:gd fmla="*/ 2147483647 w 48" name="T46"/>
              <a:gd fmla="*/ 1722390312 h 42" name="T47"/>
              <a:gd fmla="*/ 1987563229 w 48" name="T48"/>
              <a:gd fmla="*/ 2009457670 h 42" name="T49"/>
              <a:gd fmla="*/ 1940241442 w 48" name="T50"/>
              <a:gd fmla="*/ 2009457670 h 42" name="T51"/>
              <a:gd fmla="*/ 1940241442 w 48" name="T52"/>
              <a:gd fmla="*/ 334911917 h 42" name="T53"/>
              <a:gd fmla="*/ 1987563229 w 48" name="T54"/>
              <a:gd fmla="*/ 334911917 h 42" name="T55"/>
              <a:gd fmla="*/ 2147483647 w 48" name="T56"/>
              <a:gd fmla="*/ 621972358 h 42" name="T57"/>
              <a:gd fmla="*/ 2147483647 w 48" name="T58"/>
              <a:gd fmla="*/ 1722390312 h 4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42" w="48">
                <a:moveTo>
                  <a:pt x="8" y="42"/>
                </a:moveTo>
                <a:cubicBezTo>
                  <a:pt x="6" y="42"/>
                  <a:pt x="6" y="42"/>
                  <a:pt x="6" y="42"/>
                </a:cubicBezTo>
                <a:cubicBezTo>
                  <a:pt x="3" y="42"/>
                  <a:pt x="0" y="39"/>
                  <a:pt x="0" y="36"/>
                </a:cubicBezTo>
                <a:cubicBezTo>
                  <a:pt x="0" y="13"/>
                  <a:pt x="0" y="13"/>
                  <a:pt x="0" y="13"/>
                </a:cubicBezTo>
                <a:cubicBezTo>
                  <a:pt x="0" y="10"/>
                  <a:pt x="3" y="7"/>
                  <a:pt x="6" y="7"/>
                </a:cubicBezTo>
                <a:cubicBezTo>
                  <a:pt x="8" y="7"/>
                  <a:pt x="8" y="7"/>
                  <a:pt x="8" y="7"/>
                </a:cubicBezTo>
                <a:lnTo>
                  <a:pt x="8" y="42"/>
                </a:lnTo>
                <a:close/>
                <a:moveTo>
                  <a:pt x="38" y="42"/>
                </a:moveTo>
                <a:cubicBezTo>
                  <a:pt x="11" y="42"/>
                  <a:pt x="11" y="42"/>
                  <a:pt x="11" y="42"/>
                </a:cubicBezTo>
                <a:cubicBezTo>
                  <a:pt x="11" y="7"/>
                  <a:pt x="11" y="7"/>
                  <a:pt x="11" y="7"/>
                </a:cubicBezTo>
                <a:cubicBezTo>
                  <a:pt x="14" y="7"/>
                  <a:pt x="14" y="7"/>
                  <a:pt x="14" y="7"/>
                </a:cubicBezTo>
                <a:cubicBezTo>
                  <a:pt x="14" y="3"/>
                  <a:pt x="14" y="3"/>
                  <a:pt x="14" y="3"/>
                </a:cubicBezTo>
                <a:cubicBezTo>
                  <a:pt x="14" y="2"/>
                  <a:pt x="15" y="0"/>
                  <a:pt x="17" y="0"/>
                </a:cubicBezTo>
                <a:cubicBezTo>
                  <a:pt x="32" y="0"/>
                  <a:pt x="32" y="0"/>
                  <a:pt x="32" y="0"/>
                </a:cubicBezTo>
                <a:cubicBezTo>
                  <a:pt x="34" y="0"/>
                  <a:pt x="35" y="2"/>
                  <a:pt x="35" y="3"/>
                </a:cubicBezTo>
                <a:cubicBezTo>
                  <a:pt x="35" y="7"/>
                  <a:pt x="35" y="7"/>
                  <a:pt x="35" y="7"/>
                </a:cubicBezTo>
                <a:cubicBezTo>
                  <a:pt x="38" y="7"/>
                  <a:pt x="38" y="7"/>
                  <a:pt x="38" y="7"/>
                </a:cubicBezTo>
                <a:lnTo>
                  <a:pt x="38" y="42"/>
                </a:lnTo>
                <a:close/>
                <a:moveTo>
                  <a:pt x="31" y="7"/>
                </a:moveTo>
                <a:cubicBezTo>
                  <a:pt x="31" y="4"/>
                  <a:pt x="31" y="4"/>
                  <a:pt x="31" y="4"/>
                </a:cubicBezTo>
                <a:cubicBezTo>
                  <a:pt x="18" y="4"/>
                  <a:pt x="18" y="4"/>
                  <a:pt x="18" y="4"/>
                </a:cubicBezTo>
                <a:cubicBezTo>
                  <a:pt x="18" y="7"/>
                  <a:pt x="18" y="7"/>
                  <a:pt x="18" y="7"/>
                </a:cubicBezTo>
                <a:lnTo>
                  <a:pt x="31" y="7"/>
                </a:lnTo>
                <a:close/>
                <a:moveTo>
                  <a:pt x="48" y="36"/>
                </a:moveTo>
                <a:cubicBezTo>
                  <a:pt x="48" y="39"/>
                  <a:pt x="46" y="42"/>
                  <a:pt x="42" y="42"/>
                </a:cubicBezTo>
                <a:cubicBezTo>
                  <a:pt x="41" y="42"/>
                  <a:pt x="41" y="42"/>
                  <a:pt x="41" y="42"/>
                </a:cubicBezTo>
                <a:cubicBezTo>
                  <a:pt x="41" y="7"/>
                  <a:pt x="41" y="7"/>
                  <a:pt x="41" y="7"/>
                </a:cubicBezTo>
                <a:cubicBezTo>
                  <a:pt x="42" y="7"/>
                  <a:pt x="42" y="7"/>
                  <a:pt x="42" y="7"/>
                </a:cubicBezTo>
                <a:cubicBezTo>
                  <a:pt x="46" y="7"/>
                  <a:pt x="48" y="10"/>
                  <a:pt x="48" y="13"/>
                </a:cubicBezTo>
                <a:lnTo>
                  <a:pt x="48" y="36"/>
                </a:lnTo>
                <a:close/>
              </a:path>
            </a:pathLst>
          </a:custGeom>
          <a:solidFill>
            <a:schemeClr val="accent1"/>
          </a:solidFill>
          <a:ln>
            <a:noFill/>
          </a:ln>
        </p:spPr>
        <p:txBody>
          <a:bodyPr bIns="45720" lIns="91440" rIns="91440" tIns="45720"/>
          <a:lstStyle/>
          <a:p>
            <a:endParaRPr altLang="en-US" lang="zh-CN">
              <a:latin typeface="Arial"/>
              <a:ea typeface="微软雅黑"/>
              <a:sym typeface="Arial"/>
            </a:endParaRPr>
          </a:p>
        </p:txBody>
      </p:sp>
      <p:sp>
        <p:nvSpPr>
          <p:cNvPr id="20" name="矩形 19"/>
          <p:cNvSpPr/>
          <p:nvPr/>
        </p:nvSpPr>
        <p:spPr>
          <a:xfrm>
            <a:off x="3871847" y="2128996"/>
            <a:ext cx="4572000" cy="1520190"/>
          </a:xfrm>
          <a:prstGeom prst="rect">
            <a:avLst/>
          </a:prstGeom>
        </p:spPr>
        <p:txBody>
          <a:bodyPr>
            <a:spAutoFit/>
          </a:bodyPr>
          <a:lstStyle/>
          <a:p>
            <a:r>
              <a:rPr altLang="en-US" b="1" lang="zh-CN" sz="1875">
                <a:solidFill>
                  <a:schemeClr val="tx2"/>
                </a:solidFill>
                <a:latin typeface="Arial"/>
                <a:ea typeface="微软雅黑"/>
                <a:sym typeface="Arial"/>
              </a:rPr>
              <a:t>发展理念--创新务实 超越自我 追求卓越</a:t>
            </a:r>
          </a:p>
          <a:p>
            <a:endParaRPr altLang="en-US" b="1" lang="zh-CN" sz="1875">
              <a:solidFill>
                <a:schemeClr val="tx2"/>
              </a:solidFill>
              <a:latin typeface="Arial"/>
              <a:ea typeface="微软雅黑"/>
              <a:sym typeface="Arial"/>
            </a:endParaRPr>
          </a:p>
          <a:p>
            <a:r>
              <a:rPr altLang="en-US" b="1" lang="zh-CN" sz="1875">
                <a:solidFill>
                  <a:schemeClr val="tx2"/>
                </a:solidFill>
                <a:latin typeface="Arial"/>
                <a:ea typeface="微软雅黑"/>
                <a:sym typeface="Arial"/>
              </a:rPr>
              <a:t>技术理念--日新月异 领先一步</a:t>
            </a:r>
          </a:p>
          <a:p>
            <a:endParaRPr altLang="en-US" b="1" lang="zh-CN" sz="1875">
              <a:solidFill>
                <a:schemeClr val="tx2"/>
              </a:solidFill>
              <a:latin typeface="Arial"/>
              <a:ea typeface="微软雅黑"/>
              <a:sym typeface="Arial"/>
            </a:endParaRPr>
          </a:p>
          <a:p>
            <a:r>
              <a:rPr altLang="en-US" b="1" lang="zh-CN" sz="1875">
                <a:solidFill>
                  <a:schemeClr val="tx2"/>
                </a:solidFill>
                <a:latin typeface="Arial"/>
                <a:ea typeface="微软雅黑"/>
                <a:sym typeface="Arial"/>
              </a:rPr>
              <a:t>服务理念--人至上,客至尊</a:t>
            </a:r>
          </a:p>
        </p:txBody>
      </p:sp>
    </p:spTree>
    <p:extLst>
      <p:ext uri="{BB962C8B-B14F-4D97-AF65-F5344CB8AC3E}">
        <p14:creationId val="407876069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par>
                                <p:cTn fill="hold" grpId="1" id="34" nodeType="withEffect" presetClass="emph" presetID="26" presetSubtype="0">
                                  <p:stCondLst>
                                    <p:cond delay="0"/>
                                  </p:stCondLst>
                                  <p:childTnLst>
                                    <p:animEffect filter="fade" transition="out">
                                      <p:cBhvr>
                                        <p:cTn dur="500" id="35" tmFilter="0, 0; .2, .5; .8, .5; 1, 0"/>
                                        <p:tgtEl>
                                          <p:spTgt spid="19"/>
                                        </p:tgtEl>
                                      </p:cBhvr>
                                    </p:animEffect>
                                    <p:animScale>
                                      <p:cBhvr>
                                        <p:cTn autoRev="1" dur="250" fill="hold" id="36"/>
                                        <p:tgtEl>
                                          <p:spTgt spid="19"/>
                                        </p:tgtEl>
                                      </p:cBhvr>
                                      <p:by x="105000" y="105000"/>
                                    </p:animScale>
                                  </p:childTnLst>
                                </p:cTn>
                              </p:par>
                            </p:childTnLst>
                          </p:cTn>
                        </p:par>
                        <p:par>
                          <p:cTn fill="hold" id="37" nodeType="afterGroup">
                            <p:stCondLst>
                              <p:cond delay="3000"/>
                            </p:stCondLst>
                            <p:childTnLst>
                              <p:par>
                                <p:cTn fill="hold" id="38" nodeType="afterEffect" presetClass="entr" presetID="22" presetSubtype="8">
                                  <p:stCondLst>
                                    <p:cond delay="0"/>
                                  </p:stCondLst>
                                  <p:childTnLst>
                                    <p:set>
                                      <p:cBhvr>
                                        <p:cTn dur="1" fill="hold" id="39">
                                          <p:stCondLst>
                                            <p:cond delay="0"/>
                                          </p:stCondLst>
                                        </p:cTn>
                                        <p:tgtEl>
                                          <p:spTgt spid="20">
                                            <p:txEl>
                                              <p:pRg end="0" st="0"/>
                                            </p:txEl>
                                          </p:spTgt>
                                        </p:tgtEl>
                                        <p:attrNameLst>
                                          <p:attrName>style.visibility</p:attrName>
                                        </p:attrNameLst>
                                      </p:cBhvr>
                                      <p:to>
                                        <p:strVal val="visible"/>
                                      </p:to>
                                    </p:set>
                                    <p:animEffect filter="wipe(left)" transition="in">
                                      <p:cBhvr>
                                        <p:cTn dur="500" id="40"/>
                                        <p:tgtEl>
                                          <p:spTgt spid="20">
                                            <p:txEl>
                                              <p:pRg end="0" st="0"/>
                                            </p:txEl>
                                          </p:spTgt>
                                        </p:tgtEl>
                                      </p:cBhvr>
                                    </p:animEffect>
                                  </p:childTnLst>
                                </p:cTn>
                              </p:par>
                            </p:childTnLst>
                          </p:cTn>
                        </p:par>
                        <p:par>
                          <p:cTn fill="hold" id="41" nodeType="afterGroup">
                            <p:stCondLst>
                              <p:cond delay="3500"/>
                            </p:stCondLst>
                            <p:childTnLst>
                              <p:par>
                                <p:cTn fill="hold" id="42" nodeType="afterEffect" presetClass="entr" presetID="22" presetSubtype="8">
                                  <p:stCondLst>
                                    <p:cond delay="0"/>
                                  </p:stCondLst>
                                  <p:childTnLst>
                                    <p:set>
                                      <p:cBhvr>
                                        <p:cTn dur="1" fill="hold" id="43">
                                          <p:stCondLst>
                                            <p:cond delay="0"/>
                                          </p:stCondLst>
                                        </p:cTn>
                                        <p:tgtEl>
                                          <p:spTgt spid="20">
                                            <p:txEl>
                                              <p:pRg end="2" st="2"/>
                                            </p:txEl>
                                          </p:spTgt>
                                        </p:tgtEl>
                                        <p:attrNameLst>
                                          <p:attrName>style.visibility</p:attrName>
                                        </p:attrNameLst>
                                      </p:cBhvr>
                                      <p:to>
                                        <p:strVal val="visible"/>
                                      </p:to>
                                    </p:set>
                                    <p:animEffect filter="wipe(left)" transition="in">
                                      <p:cBhvr>
                                        <p:cTn dur="500" id="44"/>
                                        <p:tgtEl>
                                          <p:spTgt spid="20">
                                            <p:txEl>
                                              <p:pRg end="2" st="2"/>
                                            </p:txEl>
                                          </p:spTgt>
                                        </p:tgtEl>
                                      </p:cBhvr>
                                    </p:animEffect>
                                  </p:childTnLst>
                                </p:cTn>
                              </p:par>
                            </p:childTnLst>
                          </p:cTn>
                        </p:par>
                        <p:par>
                          <p:cTn fill="hold" id="45" nodeType="afterGroup">
                            <p:stCondLst>
                              <p:cond delay="4000"/>
                            </p:stCondLst>
                            <p:childTnLst>
                              <p:par>
                                <p:cTn fill="hold" id="46" nodeType="afterEffect" presetClass="entr" presetID="22" presetSubtype="8">
                                  <p:stCondLst>
                                    <p:cond delay="0"/>
                                  </p:stCondLst>
                                  <p:childTnLst>
                                    <p:set>
                                      <p:cBhvr>
                                        <p:cTn dur="1" fill="hold" id="47">
                                          <p:stCondLst>
                                            <p:cond delay="0"/>
                                          </p:stCondLst>
                                        </p:cTn>
                                        <p:tgtEl>
                                          <p:spTgt spid="20">
                                            <p:txEl>
                                              <p:pRg end="4" st="4"/>
                                            </p:txEl>
                                          </p:spTgt>
                                        </p:tgtEl>
                                        <p:attrNameLst>
                                          <p:attrName>style.visibility</p:attrName>
                                        </p:attrNameLst>
                                      </p:cBhvr>
                                      <p:to>
                                        <p:strVal val="visible"/>
                                      </p:to>
                                    </p:set>
                                    <p:animEffect filter="wipe(left)" transition="in">
                                      <p:cBhvr>
                                        <p:cTn dur="500" id="48"/>
                                        <p:tgtEl>
                                          <p:spTgt spid="20">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9"/>
      <p:bldP grpId="1"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员工特质</a:t>
            </a:r>
          </a:p>
        </p:txBody>
      </p:sp>
      <p:sp>
        <p:nvSpPr>
          <p:cNvPr id="18" name="Text Box 7"/>
          <p:cNvSpPr txBox="1">
            <a:spLocks noChangeArrowheads="1"/>
          </p:cNvSpPr>
          <p:nvPr/>
        </p:nvSpPr>
        <p:spPr bwMode="auto">
          <a:xfrm>
            <a:off x="1892948" y="239729"/>
            <a:ext cx="1958972"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STAFF QUALITY</a:t>
            </a:r>
          </a:p>
        </p:txBody>
      </p:sp>
      <p:sp>
        <p:nvSpPr>
          <p:cNvPr id="10" name="Freeform 6"/>
          <p:cNvSpPr/>
          <p:nvPr/>
        </p:nvSpPr>
        <p:spPr bwMode="auto">
          <a:xfrm>
            <a:off x="5125500" y="2256208"/>
            <a:ext cx="1031868" cy="1190627"/>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charset="0" pitchFamily="34" typeface="Arial"/>
              <a:ea typeface="微软雅黑"/>
              <a:sym typeface="Arial"/>
            </a:endParaRPr>
          </a:p>
        </p:txBody>
      </p:sp>
      <p:sp>
        <p:nvSpPr>
          <p:cNvPr id="12" name="Freeform 7"/>
          <p:cNvSpPr/>
          <p:nvPr/>
        </p:nvSpPr>
        <p:spPr bwMode="auto">
          <a:xfrm>
            <a:off x="2985590" y="2256208"/>
            <a:ext cx="1030680" cy="1190627"/>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5A9E"/>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13" name="Freeform 8"/>
          <p:cNvSpPr/>
          <p:nvPr/>
        </p:nvSpPr>
        <p:spPr bwMode="auto">
          <a:xfrm>
            <a:off x="3519973" y="1326328"/>
            <a:ext cx="1030680" cy="1191819"/>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14" name="Freeform 9"/>
          <p:cNvSpPr/>
          <p:nvPr/>
        </p:nvSpPr>
        <p:spPr bwMode="auto">
          <a:xfrm>
            <a:off x="4592307" y="1326328"/>
            <a:ext cx="1030680" cy="1191819"/>
          </a:xfrm>
          <a:custGeom>
            <a:gdLst>
              <a:gd fmla="*/ 1130 w 2260" name="T0"/>
              <a:gd fmla="*/ 0 h 2610" name="T1"/>
              <a:gd fmla="*/ 1695 w 2260" name="T2"/>
              <a:gd fmla="*/ 326 h 2610" name="T3"/>
              <a:gd fmla="*/ 2260 w 2260" name="T4"/>
              <a:gd fmla="*/ 652 h 2610" name="T5"/>
              <a:gd fmla="*/ 2260 w 2260" name="T6"/>
              <a:gd fmla="*/ 1305 h 2610" name="T7"/>
              <a:gd fmla="*/ 2260 w 2260" name="T8"/>
              <a:gd fmla="*/ 1957 h 2610" name="T9"/>
              <a:gd fmla="*/ 1695 w 2260" name="T10"/>
              <a:gd fmla="*/ 2283 h 2610" name="T11"/>
              <a:gd fmla="*/ 1130 w 2260" name="T12"/>
              <a:gd fmla="*/ 2610 h 2610" name="T13"/>
              <a:gd fmla="*/ 565 w 2260" name="T14"/>
              <a:gd fmla="*/ 2283 h 2610" name="T15"/>
              <a:gd fmla="*/ 0 w 2260" name="T16"/>
              <a:gd fmla="*/ 1957 h 2610" name="T17"/>
              <a:gd fmla="*/ 0 w 2260" name="T18"/>
              <a:gd fmla="*/ 1305 h 2610" name="T19"/>
              <a:gd fmla="*/ 0 w 2260" name="T20"/>
              <a:gd fmla="*/ 652 h 2610" name="T21"/>
              <a:gd fmla="*/ 565 w 2260" name="T22"/>
              <a:gd fmla="*/ 326 h 2610" name="T23"/>
              <a:gd fmla="*/ 1130 w 2260" name="T24"/>
              <a:gd fmla="*/ 0 h 26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10" w="226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005A9E"/>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15" name="Freeform 10"/>
          <p:cNvSpPr/>
          <p:nvPr/>
        </p:nvSpPr>
        <p:spPr bwMode="auto">
          <a:xfrm>
            <a:off x="3519973" y="3180131"/>
            <a:ext cx="1030680" cy="1191819"/>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21" name="Freeform 11"/>
          <p:cNvSpPr/>
          <p:nvPr/>
        </p:nvSpPr>
        <p:spPr bwMode="auto">
          <a:xfrm>
            <a:off x="4592307" y="3180131"/>
            <a:ext cx="1030680" cy="1191819"/>
          </a:xfrm>
          <a:custGeom>
            <a:gdLst>
              <a:gd fmla="*/ 1130 w 2260" name="T0"/>
              <a:gd fmla="*/ 0 h 2609" name="T1"/>
              <a:gd fmla="*/ 1695 w 2260" name="T2"/>
              <a:gd fmla="*/ 326 h 2609" name="T3"/>
              <a:gd fmla="*/ 2260 w 2260" name="T4"/>
              <a:gd fmla="*/ 652 h 2609" name="T5"/>
              <a:gd fmla="*/ 2260 w 2260" name="T6"/>
              <a:gd fmla="*/ 1305 h 2609" name="T7"/>
              <a:gd fmla="*/ 2260 w 2260" name="T8"/>
              <a:gd fmla="*/ 1957 h 2609" name="T9"/>
              <a:gd fmla="*/ 1695 w 2260" name="T10"/>
              <a:gd fmla="*/ 2283 h 2609" name="T11"/>
              <a:gd fmla="*/ 1130 w 2260" name="T12"/>
              <a:gd fmla="*/ 2609 h 2609" name="T13"/>
              <a:gd fmla="*/ 565 w 2260" name="T14"/>
              <a:gd fmla="*/ 2283 h 2609" name="T15"/>
              <a:gd fmla="*/ 0 w 2260" name="T16"/>
              <a:gd fmla="*/ 1957 h 2609" name="T17"/>
              <a:gd fmla="*/ 0 w 2260" name="T18"/>
              <a:gd fmla="*/ 1305 h 2609" name="T19"/>
              <a:gd fmla="*/ 0 w 2260" name="T20"/>
              <a:gd fmla="*/ 652 h 2609" name="T21"/>
              <a:gd fmla="*/ 565 w 2260" name="T22"/>
              <a:gd fmla="*/ 326 h 2609" name="T23"/>
              <a:gd fmla="*/ 1130 w 2260" name="T24"/>
              <a:gd fmla="*/ 0 h 26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09" w="2260">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005A9E"/>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22" name="Freeform 13"/>
          <p:cNvSpPr>
            <a:spLocks noEditPoints="1"/>
          </p:cNvSpPr>
          <p:nvPr/>
        </p:nvSpPr>
        <p:spPr bwMode="auto">
          <a:xfrm>
            <a:off x="3290270" y="2626496"/>
            <a:ext cx="459403" cy="453628"/>
          </a:xfrm>
          <a:custGeom>
            <a:gdLst>
              <a:gd fmla="*/ 909 w 1006" name="T0"/>
              <a:gd fmla="*/ 858 h 995" name="T1"/>
              <a:gd fmla="*/ 805 w 1006" name="T2"/>
              <a:gd fmla="*/ 858 h 995" name="T3"/>
              <a:gd fmla="*/ 969 w 1006" name="T4"/>
              <a:gd fmla="*/ 97 h 995" name="T5"/>
              <a:gd fmla="*/ 834 w 1006" name="T6"/>
              <a:gd fmla="*/ 0 h 995" name="T7"/>
              <a:gd fmla="*/ 472 w 1006" name="T8"/>
              <a:gd fmla="*/ 323 h 995" name="T9"/>
              <a:gd fmla="*/ 421 w 1006" name="T10"/>
              <a:gd fmla="*/ 397 h 995" name="T11"/>
              <a:gd fmla="*/ 376 w 1006" name="T12"/>
              <a:gd fmla="*/ 419 h 995" name="T13"/>
              <a:gd fmla="*/ 381 w 1006" name="T14"/>
              <a:gd fmla="*/ 556 h 995" name="T15"/>
              <a:gd fmla="*/ 89 w 1006" name="T16"/>
              <a:gd fmla="*/ 810 h 995" name="T17"/>
              <a:gd fmla="*/ 57 w 1006" name="T18"/>
              <a:gd fmla="*/ 995 h 995" name="T19"/>
              <a:gd fmla="*/ 208 w 1006" name="T20"/>
              <a:gd fmla="*/ 844 h 995" name="T21"/>
              <a:gd fmla="*/ 445 w 1006" name="T22"/>
              <a:gd fmla="*/ 621 h 995" name="T23"/>
              <a:gd fmla="*/ 578 w 1006" name="T24"/>
              <a:gd fmla="*/ 621 h 995" name="T25"/>
              <a:gd fmla="*/ 616 w 1006" name="T26"/>
              <a:gd fmla="*/ 537 h 995" name="T27"/>
              <a:gd fmla="*/ 674 w 1006" name="T28"/>
              <a:gd fmla="*/ 525 h 995" name="T29"/>
              <a:gd fmla="*/ 969 w 1006" name="T30"/>
              <a:gd fmla="*/ 97 h 995" name="T31"/>
              <a:gd fmla="*/ 392 w 1006" name="T32"/>
              <a:gd fmla="*/ 325 h 995" name="T33"/>
              <a:gd fmla="*/ 404 w 1006" name="T34"/>
              <a:gd fmla="*/ 312 h 995" name="T35"/>
              <a:gd fmla="*/ 436 w 1006" name="T36"/>
              <a:gd fmla="*/ 281 h 995" name="T37"/>
              <a:gd fmla="*/ 215 w 1006" name="T38"/>
              <a:gd fmla="*/ 1 h 995" name="T39"/>
              <a:gd fmla="*/ 280 w 1006" name="T40"/>
              <a:gd fmla="*/ 160 h 995" name="T41"/>
              <a:gd fmla="*/ 21 w 1006" name="T42"/>
              <a:gd fmla="*/ 195 h 995" name="T43"/>
              <a:gd fmla="*/ 232 w 1006" name="T44"/>
              <a:gd fmla="*/ 447 h 995" name="T45"/>
              <a:gd fmla="*/ 303 w 1006" name="T46"/>
              <a:gd fmla="*/ 433 h 995" name="T47"/>
              <a:gd fmla="*/ 363 w 1006" name="T48"/>
              <a:gd fmla="*/ 354 h 995" name="T49"/>
              <a:gd fmla="*/ 672 w 1006" name="T50"/>
              <a:gd fmla="*/ 606 h 995" name="T51"/>
              <a:gd fmla="*/ 617 w 1006" name="T52"/>
              <a:gd fmla="*/ 660 h 995" name="T53"/>
              <a:gd fmla="*/ 741 w 1006" name="T54"/>
              <a:gd fmla="*/ 871 h 995" name="T55"/>
              <a:gd fmla="*/ 869 w 1006" name="T56"/>
              <a:gd fmla="*/ 995 h 995" name="T57"/>
              <a:gd fmla="*/ 980 w 1006" name="T58"/>
              <a:gd fmla="*/ 825 h 995" name="T59"/>
              <a:gd fmla="*/ 702 w 1006" name="T60"/>
              <a:gd fmla="*/ 576 h 995" name="T61"/>
              <a:gd fmla="*/ 658 w 1006" name="T62"/>
              <a:gd fmla="*/ 579 h 9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95" w="100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23" name="Freeform 14"/>
          <p:cNvSpPr>
            <a:spLocks noEditPoints="1"/>
          </p:cNvSpPr>
          <p:nvPr/>
        </p:nvSpPr>
        <p:spPr bwMode="auto">
          <a:xfrm>
            <a:off x="3886544" y="1648987"/>
            <a:ext cx="329675" cy="450056"/>
          </a:xfrm>
          <a:custGeom>
            <a:gdLst>
              <a:gd fmla="*/ 95 w 723" name="T0"/>
              <a:gd fmla="*/ 160 h 986" name="T1"/>
              <a:gd fmla="*/ 80 w 723" name="T2"/>
              <a:gd fmla="*/ 986 h 986" name="T3"/>
              <a:gd fmla="*/ 723 w 723" name="T4"/>
              <a:gd fmla="*/ 242 h 986" name="T5"/>
              <a:gd fmla="*/ 668 w 723" name="T6"/>
              <a:gd fmla="*/ 260 h 986" name="T7"/>
              <a:gd fmla="*/ 83 w 723" name="T8"/>
              <a:gd fmla="*/ 929 h 986" name="T9"/>
              <a:gd fmla="*/ 313 w 723" name="T10"/>
              <a:gd fmla="*/ 105 h 986" name="T11"/>
              <a:gd fmla="*/ 410 w 723" name="T12"/>
              <a:gd fmla="*/ 105 h 986" name="T13"/>
              <a:gd fmla="*/ 360 w 723" name="T14"/>
              <a:gd fmla="*/ 157 h 986" name="T15"/>
              <a:gd fmla="*/ 253 w 723" name="T16"/>
              <a:gd fmla="*/ 107 h 986" name="T17"/>
              <a:gd fmla="*/ 133 w 723" name="T18"/>
              <a:gd fmla="*/ 250 h 986" name="T19"/>
              <a:gd fmla="*/ 590 w 723" name="T20"/>
              <a:gd fmla="*/ 250 h 986" name="T21"/>
              <a:gd fmla="*/ 470 w 723" name="T22"/>
              <a:gd fmla="*/ 107 h 986" name="T23"/>
              <a:gd fmla="*/ 253 w 723" name="T24"/>
              <a:gd fmla="*/ 107 h 986" name="T25"/>
              <a:gd fmla="*/ 255 w 723" name="T26"/>
              <a:gd fmla="*/ 749 h 986" name="T27"/>
              <a:gd fmla="*/ 175 w 723" name="T28"/>
              <a:gd fmla="*/ 771 h 986" name="T29"/>
              <a:gd fmla="*/ 158 w 723" name="T30"/>
              <a:gd fmla="*/ 789 h 986" name="T31"/>
              <a:gd fmla="*/ 255 w 723" name="T32"/>
              <a:gd fmla="*/ 796 h 986" name="T33"/>
              <a:gd fmla="*/ 153 w 723" name="T34"/>
              <a:gd fmla="*/ 846 h 986" name="T35"/>
              <a:gd fmla="*/ 280 w 723" name="T36"/>
              <a:gd fmla="*/ 784 h 986" name="T37"/>
              <a:gd fmla="*/ 280 w 723" name="T38"/>
              <a:gd fmla="*/ 744 h 986" name="T39"/>
              <a:gd fmla="*/ 128 w 723" name="T40"/>
              <a:gd fmla="*/ 751 h 986" name="T41"/>
              <a:gd fmla="*/ 248 w 723" name="T42"/>
              <a:gd fmla="*/ 879 h 986" name="T43"/>
              <a:gd fmla="*/ 248 w 723" name="T44"/>
              <a:gd fmla="*/ 387 h 986" name="T45"/>
              <a:gd fmla="*/ 175 w 723" name="T46"/>
              <a:gd fmla="*/ 409 h 986" name="T47"/>
              <a:gd fmla="*/ 200 w 723" name="T48"/>
              <a:gd fmla="*/ 474 h 986" name="T49"/>
              <a:gd fmla="*/ 153 w 723" name="T50"/>
              <a:gd fmla="*/ 492 h 986" name="T51"/>
              <a:gd fmla="*/ 248 w 723" name="T52"/>
              <a:gd fmla="*/ 362 h 986" name="T53"/>
              <a:gd fmla="*/ 128 w 723" name="T54"/>
              <a:gd fmla="*/ 489 h 986" name="T55"/>
              <a:gd fmla="*/ 279 w 723" name="T56"/>
              <a:gd fmla="*/ 416 h 986" name="T57"/>
              <a:gd fmla="*/ 278 w 723" name="T58"/>
              <a:gd fmla="*/ 382 h 986" name="T59"/>
              <a:gd fmla="*/ 255 w 723" name="T60"/>
              <a:gd fmla="*/ 582 h 986" name="T61"/>
              <a:gd fmla="*/ 158 w 723" name="T62"/>
              <a:gd fmla="*/ 607 h 986" name="T63"/>
              <a:gd fmla="*/ 255 w 723" name="T64"/>
              <a:gd fmla="*/ 672 h 986" name="T65"/>
              <a:gd fmla="*/ 280 w 723" name="T66"/>
              <a:gd fmla="*/ 563 h 986" name="T67"/>
              <a:gd fmla="*/ 128 w 723" name="T68"/>
              <a:gd fmla="*/ 569 h 986" name="T69"/>
              <a:gd fmla="*/ 255 w 723" name="T70"/>
              <a:gd fmla="*/ 696 h 986" name="T71"/>
              <a:gd fmla="*/ 334 w 723" name="T72"/>
              <a:gd fmla="*/ 538 h 986" name="T73"/>
              <a:gd fmla="*/ 378 w 723" name="T74"/>
              <a:gd fmla="*/ 836 h 986" name="T75"/>
              <a:gd fmla="*/ 580 w 723" name="T76"/>
              <a:gd fmla="*/ 774 h 986" name="T77"/>
              <a:gd fmla="*/ 370 w 723" name="T78"/>
              <a:gd fmla="*/ 829 h 986" name="T79"/>
              <a:gd fmla="*/ 580 w 723" name="T80"/>
              <a:gd fmla="*/ 587 h 986" name="T81"/>
              <a:gd fmla="*/ 370 w 723" name="T82"/>
              <a:gd fmla="*/ 474 h 986" name="T83"/>
              <a:gd fmla="*/ 370 w 723" name="T84"/>
              <a:gd fmla="*/ 407 h 98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85" w="723">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24" name="Freeform 15"/>
          <p:cNvSpPr>
            <a:spLocks noEditPoints="1"/>
          </p:cNvSpPr>
          <p:nvPr/>
        </p:nvSpPr>
        <p:spPr bwMode="auto">
          <a:xfrm>
            <a:off x="4847002" y="1698996"/>
            <a:ext cx="523670" cy="448869"/>
          </a:xfrm>
          <a:custGeom>
            <a:gdLst>
              <a:gd fmla="*/ 737 w 1149" name="T0"/>
              <a:gd fmla="*/ 427 h 983" name="T1"/>
              <a:gd fmla="*/ 640 w 1149" name="T2"/>
              <a:gd fmla="*/ 427 h 983" name="T3"/>
              <a:gd fmla="*/ 616 w 1149" name="T4"/>
              <a:gd fmla="*/ 502 h 983" name="T5"/>
              <a:gd fmla="*/ 640 w 1149" name="T6"/>
              <a:gd fmla="*/ 810 h 983" name="T7"/>
              <a:gd fmla="*/ 575 w 1149" name="T8"/>
              <a:gd fmla="*/ 921 h 983" name="T9"/>
              <a:gd fmla="*/ 514 w 1149" name="T10"/>
              <a:gd fmla="*/ 810 h 983" name="T11"/>
              <a:gd fmla="*/ 549 w 1149" name="T12"/>
              <a:gd fmla="*/ 503 h 983" name="T13"/>
              <a:gd fmla="*/ 524 w 1149" name="T14"/>
              <a:gd fmla="*/ 427 h 983" name="T15"/>
              <a:gd fmla="*/ 417 w 1149" name="T16"/>
              <a:gd fmla="*/ 427 h 983" name="T17"/>
              <a:gd fmla="*/ 417 w 1149" name="T18"/>
              <a:gd fmla="*/ 427 h 983" name="T19"/>
              <a:gd fmla="*/ 241 w 1149" name="T20"/>
              <a:gd fmla="*/ 612 h 983" name="T21"/>
              <a:gd fmla="*/ 266 w 1149" name="T22"/>
              <a:gd fmla="*/ 801 h 983" name="T23"/>
              <a:gd fmla="*/ 443 w 1149" name="T24"/>
              <a:gd fmla="*/ 983 h 983" name="T25"/>
              <a:gd fmla="*/ 711 w 1149" name="T26"/>
              <a:gd fmla="*/ 983 h 983" name="T27"/>
              <a:gd fmla="*/ 888 w 1149" name="T28"/>
              <a:gd fmla="*/ 799 h 983" name="T29"/>
              <a:gd fmla="*/ 913 w 1149" name="T30"/>
              <a:gd fmla="*/ 609 h 983" name="T31"/>
              <a:gd fmla="*/ 737 w 1149" name="T32"/>
              <a:gd fmla="*/ 427 h 983" name="T33"/>
              <a:gd fmla="*/ 218 w 1149" name="T34"/>
              <a:gd fmla="*/ 308 h 983" name="T35"/>
              <a:gd fmla="*/ 330 w 1149" name="T36"/>
              <a:gd fmla="*/ 196 h 983" name="T37"/>
              <a:gd fmla="*/ 218 w 1149" name="T38"/>
              <a:gd fmla="*/ 83 h 983" name="T39"/>
              <a:gd fmla="*/ 105 w 1149" name="T40"/>
              <a:gd fmla="*/ 196 h 983" name="T41"/>
              <a:gd fmla="*/ 218 w 1149" name="T42"/>
              <a:gd fmla="*/ 308 h 983" name="T43"/>
              <a:gd fmla="*/ 318 w 1149" name="T44"/>
              <a:gd fmla="*/ 344 h 983" name="T45"/>
              <a:gd fmla="*/ 118 w 1149" name="T46"/>
              <a:gd fmla="*/ 344 h 983" name="T47"/>
              <a:gd fmla="*/ 118 w 1149" name="T48"/>
              <a:gd fmla="*/ 343 h 983" name="T49"/>
              <a:gd fmla="*/ 7 w 1149" name="T50"/>
              <a:gd fmla="*/ 458 h 983" name="T51"/>
              <a:gd fmla="*/ 23 w 1149" name="T52"/>
              <a:gd fmla="*/ 577 h 983" name="T53"/>
              <a:gd fmla="*/ 134 w 1149" name="T54"/>
              <a:gd fmla="*/ 689 h 983" name="T55"/>
              <a:gd fmla="*/ 191 w 1149" name="T56"/>
              <a:gd fmla="*/ 689 h 983" name="T57"/>
              <a:gd fmla="*/ 180 w 1149" name="T58"/>
              <a:gd fmla="*/ 606 h 983" name="T59"/>
              <a:gd fmla="*/ 180 w 1149" name="T60"/>
              <a:gd fmla="*/ 606 h 983" name="T61"/>
              <a:gd fmla="*/ 180 w 1149" name="T62"/>
              <a:gd fmla="*/ 606 h 983" name="T63"/>
              <a:gd fmla="*/ 231 w 1149" name="T64"/>
              <a:gd fmla="*/ 449 h 983" name="T65"/>
              <a:gd fmla="*/ 308 w 1149" name="T66"/>
              <a:gd fmla="*/ 393 h 983" name="T67"/>
              <a:gd fmla="*/ 387 w 1149" name="T68"/>
              <a:gd fmla="*/ 367 h 983" name="T69"/>
              <a:gd fmla="*/ 318 w 1149" name="T70"/>
              <a:gd fmla="*/ 344 h 983" name="T71"/>
              <a:gd fmla="*/ 931 w 1149" name="T72"/>
              <a:gd fmla="*/ 308 h 983" name="T73"/>
              <a:gd fmla="*/ 1043 w 1149" name="T74"/>
              <a:gd fmla="*/ 196 h 983" name="T75"/>
              <a:gd fmla="*/ 931 w 1149" name="T76"/>
              <a:gd fmla="*/ 83 h 983" name="T77"/>
              <a:gd fmla="*/ 819 w 1149" name="T78"/>
              <a:gd fmla="*/ 196 h 983" name="T79"/>
              <a:gd fmla="*/ 931 w 1149" name="T80"/>
              <a:gd fmla="*/ 308 h 983" name="T81"/>
              <a:gd fmla="*/ 1031 w 1149" name="T82"/>
              <a:gd fmla="*/ 344 h 983" name="T83"/>
              <a:gd fmla="*/ 831 w 1149" name="T84"/>
              <a:gd fmla="*/ 344 h 983" name="T85"/>
              <a:gd fmla="*/ 831 w 1149" name="T86"/>
              <a:gd fmla="*/ 343 h 983" name="T87"/>
              <a:gd fmla="*/ 763 w 1149" name="T88"/>
              <a:gd fmla="*/ 366 h 983" name="T89"/>
              <a:gd fmla="*/ 847 w 1149" name="T90"/>
              <a:gd fmla="*/ 393 h 983" name="T91"/>
              <a:gd fmla="*/ 925 w 1149" name="T92"/>
              <a:gd fmla="*/ 450 h 983" name="T93"/>
              <a:gd fmla="*/ 974 w 1149" name="T94"/>
              <a:gd fmla="*/ 603 h 983" name="T95"/>
              <a:gd fmla="*/ 974 w 1149" name="T96"/>
              <a:gd fmla="*/ 603 h 983" name="T97"/>
              <a:gd fmla="*/ 974 w 1149" name="T98"/>
              <a:gd fmla="*/ 603 h 983" name="T99"/>
              <a:gd fmla="*/ 962 w 1149" name="T100"/>
              <a:gd fmla="*/ 689 h 983" name="T101"/>
              <a:gd fmla="*/ 1015 w 1149" name="T102"/>
              <a:gd fmla="*/ 689 h 983" name="T103"/>
              <a:gd fmla="*/ 1126 w 1149" name="T104"/>
              <a:gd fmla="*/ 575 h 983" name="T105"/>
              <a:gd fmla="*/ 1142 w 1149" name="T106"/>
              <a:gd fmla="*/ 456 h 983" name="T107"/>
              <a:gd fmla="*/ 1031 w 1149" name="T108"/>
              <a:gd fmla="*/ 344 h 983" name="T109"/>
              <a:gd fmla="*/ 756 w 1149" name="T110"/>
              <a:gd fmla="*/ 184 h 983" name="T111"/>
              <a:gd fmla="*/ 577 w 1149" name="T112"/>
              <a:gd fmla="*/ 369 h 983" name="T113"/>
              <a:gd fmla="*/ 398 w 1149" name="T114"/>
              <a:gd fmla="*/ 184 h 983" name="T115"/>
              <a:gd fmla="*/ 577 w 1149" name="T116"/>
              <a:gd fmla="*/ 0 h 983" name="T117"/>
              <a:gd fmla="*/ 756 w 1149" name="T118"/>
              <a:gd fmla="*/ 184 h 98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3" w="1149">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25" name="Freeform 17"/>
          <p:cNvSpPr>
            <a:spLocks noEditPoints="1"/>
          </p:cNvSpPr>
          <p:nvPr/>
        </p:nvSpPr>
        <p:spPr bwMode="auto">
          <a:xfrm>
            <a:off x="5398790" y="2624111"/>
            <a:ext cx="459403" cy="460772"/>
          </a:xfrm>
          <a:custGeom>
            <a:gdLst>
              <a:gd fmla="*/ 504 w 1008" name="T0"/>
              <a:gd fmla="*/ 1009 h 1009" name="T1"/>
              <a:gd fmla="*/ 0 w 1008" name="T2"/>
              <a:gd fmla="*/ 504 h 1009" name="T3"/>
              <a:gd fmla="*/ 504 w 1008" name="T4"/>
              <a:gd fmla="*/ 0 h 1009" name="T5"/>
              <a:gd fmla="*/ 1008 w 1008" name="T6"/>
              <a:gd fmla="*/ 504 h 1009" name="T7"/>
              <a:gd fmla="*/ 504 w 1008" name="T8"/>
              <a:gd fmla="*/ 1009 h 1009" name="T9"/>
              <a:gd fmla="*/ 725 w 1008" name="T10"/>
              <a:gd fmla="*/ 769 h 1009" name="T11"/>
              <a:gd fmla="*/ 725 w 1008" name="T12"/>
              <a:gd fmla="*/ 769 h 1009" name="T13"/>
              <a:gd fmla="*/ 538 w 1008" name="T14"/>
              <a:gd fmla="*/ 586 h 1009" name="T15"/>
              <a:gd fmla="*/ 504 w 1008" name="T16"/>
              <a:gd fmla="*/ 592 h 1009" name="T17"/>
              <a:gd fmla="*/ 416 w 1008" name="T18"/>
              <a:gd fmla="*/ 504 h 1009" name="T19"/>
              <a:gd fmla="*/ 456 w 1008" name="T20"/>
              <a:gd fmla="*/ 431 h 1009" name="T21"/>
              <a:gd fmla="*/ 456 w 1008" name="T22"/>
              <a:gd fmla="*/ 179 h 1009" name="T23"/>
              <a:gd fmla="*/ 553 w 1008" name="T24"/>
              <a:gd fmla="*/ 179 h 1009" name="T25"/>
              <a:gd fmla="*/ 553 w 1008" name="T26"/>
              <a:gd fmla="*/ 431 h 1009" name="T27"/>
              <a:gd fmla="*/ 592 w 1008" name="T28"/>
              <a:gd fmla="*/ 504 h 1009" name="T29"/>
              <a:gd fmla="*/ 586 w 1008" name="T30"/>
              <a:gd fmla="*/ 536 h 1009" name="T31"/>
              <a:gd fmla="*/ 774 w 1008" name="T32"/>
              <a:gd fmla="*/ 719 h 1009" name="T33"/>
              <a:gd fmla="*/ 725 w 1008" name="T34"/>
              <a:gd fmla="*/ 769 h 1009" name="T35"/>
              <a:gd fmla="*/ 168 w 1008" name="T36"/>
              <a:gd fmla="*/ 471 h 1009" name="T37"/>
              <a:gd fmla="*/ 168 w 1008" name="T38"/>
              <a:gd fmla="*/ 471 h 1009" name="T39"/>
              <a:gd fmla="*/ 234 w 1008" name="T40"/>
              <a:gd fmla="*/ 471 h 1009" name="T41"/>
              <a:gd fmla="*/ 234 w 1008" name="T42"/>
              <a:gd fmla="*/ 538 h 1009" name="T43"/>
              <a:gd fmla="*/ 168 w 1008" name="T44"/>
              <a:gd fmla="*/ 538 h 1009" name="T45"/>
              <a:gd fmla="*/ 168 w 1008" name="T46"/>
              <a:gd fmla="*/ 471 h 1009" name="T47"/>
              <a:gd fmla="*/ 774 w 1008" name="T48"/>
              <a:gd fmla="*/ 471 h 1009" name="T49"/>
              <a:gd fmla="*/ 774 w 1008" name="T50"/>
              <a:gd fmla="*/ 471 h 1009" name="T51"/>
              <a:gd fmla="*/ 840 w 1008" name="T52"/>
              <a:gd fmla="*/ 471 h 1009" name="T53"/>
              <a:gd fmla="*/ 840 w 1008" name="T54"/>
              <a:gd fmla="*/ 538 h 1009" name="T55"/>
              <a:gd fmla="*/ 774 w 1008" name="T56"/>
              <a:gd fmla="*/ 538 h 1009" name="T57"/>
              <a:gd fmla="*/ 774 w 1008" name="T58"/>
              <a:gd fmla="*/ 471 h 1009" name="T59"/>
              <a:gd fmla="*/ 470 w 1008" name="T60"/>
              <a:gd fmla="*/ 840 h 1009" name="T61"/>
              <a:gd fmla="*/ 470 w 1008" name="T62"/>
              <a:gd fmla="*/ 840 h 1009" name="T63"/>
              <a:gd fmla="*/ 470 w 1008" name="T64"/>
              <a:gd fmla="*/ 775 h 1009" name="T65"/>
              <a:gd fmla="*/ 538 w 1008" name="T66"/>
              <a:gd fmla="*/ 775 h 1009" name="T67"/>
              <a:gd fmla="*/ 538 w 1008" name="T68"/>
              <a:gd fmla="*/ 840 h 1009" name="T69"/>
              <a:gd fmla="*/ 470 w 1008" name="T70"/>
              <a:gd fmla="*/ 840 h 1009" name="T71"/>
              <a:gd fmla="*/ 504 w 1008" name="T72"/>
              <a:gd fmla="*/ 912 h 1009" name="T73"/>
              <a:gd fmla="*/ 504 w 1008" name="T74"/>
              <a:gd fmla="*/ 912 h 1009" name="T75"/>
              <a:gd fmla="*/ 912 w 1008" name="T76"/>
              <a:gd fmla="*/ 504 h 1009" name="T77"/>
              <a:gd fmla="*/ 504 w 1008" name="T78"/>
              <a:gd fmla="*/ 97 h 1009" name="T79"/>
              <a:gd fmla="*/ 96 w 1008" name="T80"/>
              <a:gd fmla="*/ 504 h 1009" name="T81"/>
              <a:gd fmla="*/ 504 w 1008" name="T82"/>
              <a:gd fmla="*/ 912 h 100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009" w="1007">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anchor="t" anchorCtr="0" bIns="34274" compatLnSpc="1" lIns="68545" numCol="1" rIns="68545" tIns="34274" vert="horz" wrap="square">
            <a:prstTxWarp prst="textNoShape">
              <a:avLst/>
            </a:prstTxWarp>
          </a:bodyPr>
          <a:lstStyle/>
          <a:p>
            <a:pPr defTabSz="914060">
              <a:defRPr/>
            </a:pPr>
            <a:endParaRPr altLang="en-US" kern="0" lang="zh-CN" sz="1700">
              <a:solidFill>
                <a:schemeClr val="tx2"/>
              </a:solidFill>
              <a:latin typeface="Arial"/>
              <a:ea typeface="微软雅黑"/>
              <a:sym typeface="Arial"/>
            </a:endParaRPr>
          </a:p>
        </p:txBody>
      </p:sp>
      <p:sp>
        <p:nvSpPr>
          <p:cNvPr id="26" name="TextBox 61"/>
          <p:cNvSpPr txBox="1"/>
          <p:nvPr/>
        </p:nvSpPr>
        <p:spPr>
          <a:xfrm>
            <a:off x="1405294" y="1553417"/>
            <a:ext cx="1497425" cy="342868"/>
          </a:xfrm>
          <a:prstGeom prst="rect">
            <a:avLst/>
          </a:prstGeom>
          <a:noFill/>
        </p:spPr>
        <p:txBody>
          <a:bodyPr bIns="34274" lIns="68545" rIns="68545" rtlCol="0" tIns="34274" wrap="square">
            <a:spAutoFit/>
          </a:bodyPr>
          <a:lstStyle/>
          <a:p>
            <a:pPr algn="r" defTabSz="914060">
              <a:defRPr/>
            </a:pPr>
            <a:r>
              <a:rPr altLang="en-US" b="1" kern="0" lang="zh-CN">
                <a:solidFill>
                  <a:schemeClr val="tx2"/>
                </a:solidFill>
                <a:latin typeface="Arial"/>
                <a:ea typeface="微软雅黑"/>
                <a:sym typeface="Arial"/>
              </a:rPr>
              <a:t>添加标题</a:t>
            </a:r>
          </a:p>
        </p:txBody>
      </p:sp>
      <p:sp>
        <p:nvSpPr>
          <p:cNvPr id="27" name="TextBox 62"/>
          <p:cNvSpPr txBox="1"/>
          <p:nvPr/>
        </p:nvSpPr>
        <p:spPr>
          <a:xfrm>
            <a:off x="903773" y="1848491"/>
            <a:ext cx="1998948" cy="434308"/>
          </a:xfrm>
          <a:prstGeom prst="rect">
            <a:avLst/>
          </a:prstGeom>
          <a:noFill/>
        </p:spPr>
        <p:txBody>
          <a:bodyPr bIns="34274" lIns="68545" rIns="68545" rtlCol="0" tIns="34274" wrap="square">
            <a:spAutoFit/>
          </a:bodyPr>
          <a:lstStyle/>
          <a:p>
            <a:pPr algn="r" defTabSz="914060">
              <a:defRPr/>
            </a:pPr>
            <a:r>
              <a:rPr altLang="en-US" kern="0" lang="zh-CN" sz="1200">
                <a:solidFill>
                  <a:schemeClr val="tx2"/>
                </a:solidFill>
                <a:latin typeface="Arial"/>
                <a:ea typeface="微软雅黑"/>
                <a:sym typeface="Arial"/>
              </a:rPr>
              <a:t>请在这里输入段落文本内容请在这里输入段落文本内容</a:t>
            </a:r>
          </a:p>
        </p:txBody>
      </p:sp>
      <p:sp>
        <p:nvSpPr>
          <p:cNvPr id="28" name="TextBox 63"/>
          <p:cNvSpPr txBox="1"/>
          <p:nvPr/>
        </p:nvSpPr>
        <p:spPr>
          <a:xfrm>
            <a:off x="6371127" y="1504863"/>
            <a:ext cx="1497425" cy="342868"/>
          </a:xfrm>
          <a:prstGeom prst="rect">
            <a:avLst/>
          </a:prstGeom>
          <a:noFill/>
        </p:spPr>
        <p:txBody>
          <a:bodyPr bIns="34274" lIns="68545" rIns="68545" rtlCol="0" tIns="34274" wrap="square">
            <a:spAutoFit/>
          </a:bodyPr>
          <a:lstStyle/>
          <a:p>
            <a:pPr defTabSz="914060">
              <a:defRPr/>
            </a:pPr>
            <a:r>
              <a:rPr altLang="en-US" b="1" kern="0" lang="zh-CN">
                <a:solidFill>
                  <a:schemeClr val="tx2"/>
                </a:solidFill>
                <a:latin typeface="Arial"/>
                <a:ea typeface="微软雅黑"/>
                <a:sym typeface="Arial"/>
              </a:rPr>
              <a:t>添加标题</a:t>
            </a:r>
          </a:p>
        </p:txBody>
      </p:sp>
      <p:sp>
        <p:nvSpPr>
          <p:cNvPr id="29" name="TextBox 64"/>
          <p:cNvSpPr txBox="1"/>
          <p:nvPr/>
        </p:nvSpPr>
        <p:spPr>
          <a:xfrm>
            <a:off x="6371129" y="1799936"/>
            <a:ext cx="1998948" cy="434308"/>
          </a:xfrm>
          <a:prstGeom prst="rect">
            <a:avLst/>
          </a:prstGeom>
          <a:noFill/>
        </p:spPr>
        <p:txBody>
          <a:bodyPr bIns="34274" lIns="68545" rIns="68545" rtlCol="0" tIns="34274" wrap="square">
            <a:spAutoFit/>
          </a:bodyPr>
          <a:lstStyle/>
          <a:p>
            <a:pPr defTabSz="914060">
              <a:defRPr/>
            </a:pPr>
            <a:r>
              <a:rPr altLang="en-US" kern="0" lang="zh-CN" sz="1200">
                <a:solidFill>
                  <a:schemeClr val="tx2"/>
                </a:solidFill>
                <a:latin typeface="Arial"/>
                <a:ea typeface="微软雅黑"/>
                <a:sym typeface="Arial"/>
              </a:rPr>
              <a:t>请在这里输入段落文本内容请在这里输入段落文本内容</a:t>
            </a:r>
          </a:p>
        </p:txBody>
      </p:sp>
      <p:sp>
        <p:nvSpPr>
          <p:cNvPr id="30" name="TextBox 65"/>
          <p:cNvSpPr txBox="1"/>
          <p:nvPr/>
        </p:nvSpPr>
        <p:spPr>
          <a:xfrm>
            <a:off x="1329108" y="2557210"/>
            <a:ext cx="1497425" cy="342868"/>
          </a:xfrm>
          <a:prstGeom prst="rect">
            <a:avLst/>
          </a:prstGeom>
          <a:noFill/>
        </p:spPr>
        <p:txBody>
          <a:bodyPr bIns="34274" lIns="68545" rIns="68545" rtlCol="0" tIns="34274" wrap="square">
            <a:spAutoFit/>
          </a:bodyPr>
          <a:lstStyle/>
          <a:p>
            <a:pPr algn="r" defTabSz="914060">
              <a:defRPr/>
            </a:pPr>
            <a:r>
              <a:rPr altLang="en-US" b="1" kern="0" lang="zh-CN">
                <a:solidFill>
                  <a:schemeClr val="tx2"/>
                </a:solidFill>
                <a:latin typeface="Arial"/>
                <a:ea typeface="微软雅黑"/>
                <a:sym typeface="Arial"/>
              </a:rPr>
              <a:t>添加标题</a:t>
            </a:r>
          </a:p>
        </p:txBody>
      </p:sp>
      <p:sp>
        <p:nvSpPr>
          <p:cNvPr id="31" name="TextBox 66"/>
          <p:cNvSpPr txBox="1"/>
          <p:nvPr/>
        </p:nvSpPr>
        <p:spPr>
          <a:xfrm>
            <a:off x="827584" y="2852284"/>
            <a:ext cx="1998948" cy="434308"/>
          </a:xfrm>
          <a:prstGeom prst="rect">
            <a:avLst/>
          </a:prstGeom>
          <a:noFill/>
        </p:spPr>
        <p:txBody>
          <a:bodyPr bIns="34274" lIns="68545" rIns="68545" rtlCol="0" tIns="34274" wrap="square">
            <a:spAutoFit/>
          </a:bodyPr>
          <a:lstStyle/>
          <a:p>
            <a:pPr algn="r" defTabSz="914060">
              <a:defRPr/>
            </a:pPr>
            <a:r>
              <a:rPr altLang="en-US" kern="0" lang="zh-CN" sz="1200">
                <a:solidFill>
                  <a:schemeClr val="tx2"/>
                </a:solidFill>
                <a:latin typeface="Arial"/>
                <a:ea typeface="微软雅黑"/>
                <a:sym typeface="Arial"/>
              </a:rPr>
              <a:t>请在这里输入段落文本内容请在这里输入段落文本内容</a:t>
            </a:r>
          </a:p>
        </p:txBody>
      </p:sp>
      <p:sp>
        <p:nvSpPr>
          <p:cNvPr id="32" name="TextBox 67"/>
          <p:cNvSpPr txBox="1"/>
          <p:nvPr/>
        </p:nvSpPr>
        <p:spPr>
          <a:xfrm>
            <a:off x="6371127" y="3562263"/>
            <a:ext cx="1497425" cy="342868"/>
          </a:xfrm>
          <a:prstGeom prst="rect">
            <a:avLst/>
          </a:prstGeom>
          <a:noFill/>
        </p:spPr>
        <p:txBody>
          <a:bodyPr bIns="34274" lIns="68545" rIns="68545" rtlCol="0" tIns="34274" wrap="square">
            <a:spAutoFit/>
          </a:bodyPr>
          <a:lstStyle/>
          <a:p>
            <a:pPr defTabSz="914060">
              <a:defRPr/>
            </a:pPr>
            <a:r>
              <a:rPr altLang="en-US" b="1" kern="0" lang="zh-CN">
                <a:solidFill>
                  <a:schemeClr val="tx2"/>
                </a:solidFill>
                <a:latin typeface="Arial"/>
                <a:ea typeface="微软雅黑"/>
                <a:sym typeface="Arial"/>
              </a:rPr>
              <a:t>添加标题</a:t>
            </a:r>
          </a:p>
        </p:txBody>
      </p:sp>
      <p:sp>
        <p:nvSpPr>
          <p:cNvPr id="33" name="TextBox 68"/>
          <p:cNvSpPr txBox="1"/>
          <p:nvPr/>
        </p:nvSpPr>
        <p:spPr>
          <a:xfrm>
            <a:off x="6371129" y="3857336"/>
            <a:ext cx="1998948" cy="434308"/>
          </a:xfrm>
          <a:prstGeom prst="rect">
            <a:avLst/>
          </a:prstGeom>
          <a:noFill/>
        </p:spPr>
        <p:txBody>
          <a:bodyPr bIns="34274" lIns="68545" rIns="68545" rtlCol="0" tIns="34274" wrap="square">
            <a:spAutoFit/>
          </a:bodyPr>
          <a:lstStyle/>
          <a:p>
            <a:pPr defTabSz="914060">
              <a:defRPr/>
            </a:pPr>
            <a:r>
              <a:rPr altLang="en-US" kern="0" lang="zh-CN" sz="1200">
                <a:solidFill>
                  <a:schemeClr val="tx2"/>
                </a:solidFill>
                <a:latin typeface="Arial"/>
                <a:ea typeface="微软雅黑"/>
                <a:sym typeface="Arial"/>
              </a:rPr>
              <a:t>请在这里输入段落文本内容请在这里输入段落文本内容</a:t>
            </a:r>
          </a:p>
        </p:txBody>
      </p:sp>
      <p:sp>
        <p:nvSpPr>
          <p:cNvPr id="34" name="TextBox 69"/>
          <p:cNvSpPr txBox="1"/>
          <p:nvPr/>
        </p:nvSpPr>
        <p:spPr>
          <a:xfrm>
            <a:off x="1405294" y="3622641"/>
            <a:ext cx="1497425" cy="342868"/>
          </a:xfrm>
          <a:prstGeom prst="rect">
            <a:avLst/>
          </a:prstGeom>
          <a:noFill/>
        </p:spPr>
        <p:txBody>
          <a:bodyPr bIns="34274" lIns="68545" rIns="68545" rtlCol="0" tIns="34274" wrap="square">
            <a:spAutoFit/>
          </a:bodyPr>
          <a:lstStyle/>
          <a:p>
            <a:pPr algn="r" defTabSz="914060">
              <a:defRPr/>
            </a:pPr>
            <a:r>
              <a:rPr altLang="en-US" b="1" kern="0" lang="zh-CN">
                <a:solidFill>
                  <a:schemeClr val="tx2"/>
                </a:solidFill>
                <a:latin typeface="Arial"/>
                <a:ea typeface="微软雅黑"/>
                <a:sym typeface="Arial"/>
              </a:rPr>
              <a:t>添加标题</a:t>
            </a:r>
          </a:p>
        </p:txBody>
      </p:sp>
      <p:sp>
        <p:nvSpPr>
          <p:cNvPr id="35" name="TextBox 70"/>
          <p:cNvSpPr txBox="1"/>
          <p:nvPr/>
        </p:nvSpPr>
        <p:spPr>
          <a:xfrm>
            <a:off x="903773" y="3917715"/>
            <a:ext cx="1998948" cy="434308"/>
          </a:xfrm>
          <a:prstGeom prst="rect">
            <a:avLst/>
          </a:prstGeom>
          <a:noFill/>
        </p:spPr>
        <p:txBody>
          <a:bodyPr bIns="34274" lIns="68545" rIns="68545" rtlCol="0" tIns="34274" wrap="square">
            <a:spAutoFit/>
          </a:bodyPr>
          <a:lstStyle/>
          <a:p>
            <a:pPr algn="r" defTabSz="914060">
              <a:defRPr/>
            </a:pPr>
            <a:r>
              <a:rPr altLang="en-US" kern="0" lang="zh-CN" sz="1200">
                <a:solidFill>
                  <a:schemeClr val="tx2"/>
                </a:solidFill>
                <a:latin typeface="Arial"/>
                <a:ea typeface="微软雅黑"/>
                <a:sym typeface="Arial"/>
              </a:rPr>
              <a:t>请在这里输入段落文本内容请在这里输入段落文本内容</a:t>
            </a:r>
          </a:p>
        </p:txBody>
      </p:sp>
      <p:sp>
        <p:nvSpPr>
          <p:cNvPr id="36" name="TextBox 71"/>
          <p:cNvSpPr txBox="1"/>
          <p:nvPr/>
        </p:nvSpPr>
        <p:spPr>
          <a:xfrm>
            <a:off x="6389219" y="2495791"/>
            <a:ext cx="1497425" cy="342868"/>
          </a:xfrm>
          <a:prstGeom prst="rect">
            <a:avLst/>
          </a:prstGeom>
          <a:noFill/>
        </p:spPr>
        <p:txBody>
          <a:bodyPr bIns="34274" lIns="68545" rIns="68545" rtlCol="0" tIns="34274" wrap="square">
            <a:spAutoFit/>
          </a:bodyPr>
          <a:lstStyle/>
          <a:p>
            <a:pPr defTabSz="914060">
              <a:defRPr/>
            </a:pPr>
            <a:r>
              <a:rPr altLang="en-US" b="1" kern="0" lang="zh-CN">
                <a:solidFill>
                  <a:schemeClr val="tx2"/>
                </a:solidFill>
                <a:latin typeface="Arial"/>
                <a:ea typeface="微软雅黑"/>
                <a:sym typeface="Arial"/>
              </a:rPr>
              <a:t>添加标题</a:t>
            </a:r>
          </a:p>
        </p:txBody>
      </p:sp>
      <p:sp>
        <p:nvSpPr>
          <p:cNvPr id="37" name="TextBox 72"/>
          <p:cNvSpPr txBox="1"/>
          <p:nvPr/>
        </p:nvSpPr>
        <p:spPr>
          <a:xfrm>
            <a:off x="6389219" y="2790864"/>
            <a:ext cx="1998948" cy="434308"/>
          </a:xfrm>
          <a:prstGeom prst="rect">
            <a:avLst/>
          </a:prstGeom>
          <a:noFill/>
        </p:spPr>
        <p:txBody>
          <a:bodyPr bIns="34274" lIns="68545" rIns="68545" rtlCol="0" tIns="34274" wrap="square">
            <a:spAutoFit/>
          </a:bodyPr>
          <a:lstStyle/>
          <a:p>
            <a:pPr defTabSz="914060">
              <a:defRPr/>
            </a:pPr>
            <a:r>
              <a:rPr altLang="en-US" kern="0" lang="zh-CN" sz="1200">
                <a:solidFill>
                  <a:schemeClr val="tx2"/>
                </a:solidFill>
                <a:latin typeface="Arial"/>
                <a:ea typeface="微软雅黑"/>
                <a:sym typeface="Arial"/>
              </a:rPr>
              <a:t>请在这里输入段落文本内容请在这里输入段落文本内容</a:t>
            </a:r>
          </a:p>
        </p:txBody>
      </p:sp>
      <p:grpSp>
        <p:nvGrpSpPr>
          <p:cNvPr id="38" name="组合 37"/>
          <p:cNvGrpSpPr/>
          <p:nvPr/>
        </p:nvGrpSpPr>
        <p:grpSpPr>
          <a:xfrm>
            <a:off x="4855657" y="3541110"/>
            <a:ext cx="506356" cy="469873"/>
            <a:chOff x="5928340" y="670992"/>
            <a:chExt cx="506444" cy="470018"/>
          </a:xfrm>
          <a:solidFill>
            <a:schemeClr val="bg1"/>
          </a:solidFill>
        </p:grpSpPr>
        <p:sp>
          <p:nvSpPr>
            <p:cNvPr id="39" name="Freeform 36"/>
            <p:cNvSpPr>
              <a:spLocks noEditPoints="1"/>
            </p:cNvSpPr>
            <p:nvPr/>
          </p:nvSpPr>
          <p:spPr bwMode="auto">
            <a:xfrm>
              <a:off x="5993909" y="670992"/>
              <a:ext cx="241151" cy="160240"/>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sp>
          <p:nvSpPr>
            <p:cNvPr id="40" name="Freeform 37"/>
            <p:cNvSpPr>
              <a:spLocks noEditPoints="1"/>
            </p:cNvSpPr>
            <p:nvPr/>
          </p:nvSpPr>
          <p:spPr bwMode="auto">
            <a:xfrm>
              <a:off x="6183208" y="766203"/>
              <a:ext cx="251576" cy="263409"/>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sp>
          <p:nvSpPr>
            <p:cNvPr id="41" name="Freeform 38"/>
            <p:cNvSpPr>
              <a:spLocks noEditPoints="1"/>
            </p:cNvSpPr>
            <p:nvPr/>
          </p:nvSpPr>
          <p:spPr bwMode="auto">
            <a:xfrm>
              <a:off x="5928340" y="836444"/>
              <a:ext cx="304799" cy="304566"/>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grpSp>
      <p:grpSp>
        <p:nvGrpSpPr>
          <p:cNvPr id="42" name="组合 41"/>
          <p:cNvGrpSpPr/>
          <p:nvPr/>
        </p:nvGrpSpPr>
        <p:grpSpPr>
          <a:xfrm>
            <a:off x="3789202" y="3534003"/>
            <a:ext cx="428291" cy="468236"/>
            <a:chOff x="697828" y="4453123"/>
            <a:chExt cx="229831" cy="251300"/>
          </a:xfrm>
        </p:grpSpPr>
        <p:sp>
          <p:nvSpPr>
            <p:cNvPr id="43" name="Freeform 665"/>
            <p:cNvSpPr/>
            <p:nvPr/>
          </p:nvSpPr>
          <p:spPr bwMode="auto">
            <a:xfrm>
              <a:off x="697828" y="4453123"/>
              <a:ext cx="229831" cy="177458"/>
            </a:xfrm>
            <a:custGeom>
              <a:gdLst>
                <a:gd fmla="*/ 179 w 193" name="T0"/>
                <a:gd fmla="*/ 54 h 149" name="T1"/>
                <a:gd fmla="*/ 193 w 193" name="T2"/>
                <a:gd fmla="*/ 0 h 149" name="T3"/>
                <a:gd fmla="*/ 138 w 193" name="T4"/>
                <a:gd fmla="*/ 13 h 149" name="T5"/>
                <a:gd fmla="*/ 152 w 193" name="T6"/>
                <a:gd fmla="*/ 27 h 149" name="T7"/>
                <a:gd fmla="*/ 99 w 193" name="T8"/>
                <a:gd fmla="*/ 79 h 149" name="T9"/>
                <a:gd fmla="*/ 77 w 193" name="T10"/>
                <a:gd fmla="*/ 57 h 149" name="T11"/>
                <a:gd fmla="*/ 0 w 193" name="T12"/>
                <a:gd fmla="*/ 134 h 149" name="T13"/>
                <a:gd fmla="*/ 15 w 193" name="T14"/>
                <a:gd fmla="*/ 149 h 149" name="T15"/>
                <a:gd fmla="*/ 15 w 193" name="T16"/>
                <a:gd fmla="*/ 149 h 149" name="T17"/>
                <a:gd fmla="*/ 77 w 193" name="T18"/>
                <a:gd fmla="*/ 87 h 149" name="T19"/>
                <a:gd fmla="*/ 99 w 193" name="T20"/>
                <a:gd fmla="*/ 108 h 149" name="T21"/>
                <a:gd fmla="*/ 167 w 193" name="T22"/>
                <a:gd fmla="*/ 41 h 149" name="T23"/>
                <a:gd fmla="*/ 179 w 193" name="T24"/>
                <a:gd fmla="*/ 54 h 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9" w="193">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sp>
          <p:nvSpPr>
            <p:cNvPr id="44" name="Rectangle 666"/>
            <p:cNvSpPr>
              <a:spLocks noChangeArrowheads="1"/>
            </p:cNvSpPr>
            <p:nvPr/>
          </p:nvSpPr>
          <p:spPr bwMode="auto">
            <a:xfrm>
              <a:off x="718073" y="4643682"/>
              <a:ext cx="33343" cy="60741"/>
            </a:xfrm>
            <a:prstGeom prst="rect">
              <a:avLst/>
            </a:prstGeom>
            <a:solidFill>
              <a:schemeClr val="bg1"/>
            </a:solidFill>
            <a:ln>
              <a:noFill/>
            </a:ln>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sp>
          <p:nvSpPr>
            <p:cNvPr id="45" name="Rectangle 667"/>
            <p:cNvSpPr>
              <a:spLocks noChangeArrowheads="1"/>
            </p:cNvSpPr>
            <p:nvPr/>
          </p:nvSpPr>
          <p:spPr bwMode="auto">
            <a:xfrm>
              <a:off x="772851" y="4613906"/>
              <a:ext cx="33343" cy="90515"/>
            </a:xfrm>
            <a:prstGeom prst="rect">
              <a:avLst/>
            </a:prstGeom>
            <a:solidFill>
              <a:schemeClr val="bg1"/>
            </a:solidFill>
            <a:ln>
              <a:noFill/>
            </a:ln>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sp>
          <p:nvSpPr>
            <p:cNvPr id="46" name="Rectangle 668"/>
            <p:cNvSpPr>
              <a:spLocks noChangeArrowheads="1"/>
            </p:cNvSpPr>
            <p:nvPr/>
          </p:nvSpPr>
          <p:spPr bwMode="auto">
            <a:xfrm>
              <a:off x="828820" y="4584131"/>
              <a:ext cx="33343" cy="120291"/>
            </a:xfrm>
            <a:prstGeom prst="rect">
              <a:avLst/>
            </a:prstGeom>
            <a:solidFill>
              <a:schemeClr val="bg1"/>
            </a:solidFill>
            <a:ln>
              <a:noFill/>
            </a:ln>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typeface="微软雅黑"/>
                <a:sym typeface="Arial"/>
              </a:endParaRPr>
            </a:p>
          </p:txBody>
        </p:sp>
        <p:sp>
          <p:nvSpPr>
            <p:cNvPr id="47" name="Rectangle 669"/>
            <p:cNvSpPr>
              <a:spLocks noChangeArrowheads="1"/>
            </p:cNvSpPr>
            <p:nvPr/>
          </p:nvSpPr>
          <p:spPr bwMode="auto">
            <a:xfrm>
              <a:off x="883598" y="4554357"/>
              <a:ext cx="33343" cy="150065"/>
            </a:xfrm>
            <a:prstGeom prst="rect">
              <a:avLst/>
            </a:prstGeom>
            <a:solidFill>
              <a:schemeClr val="bg1"/>
            </a:solidFill>
            <a:ln>
              <a:noFill/>
            </a:ln>
            <a:extLst/>
          </p:spPr>
          <p:txBody>
            <a:bodyPr anchor="t" anchorCtr="0" bIns="34295" compatLnSpc="1" lIns="68589" numCol="1" rIns="68589" tIns="34295" vert="horz" wrap="square">
              <a:prstTxWarp prst="textNoShape">
                <a:avLst/>
              </a:prstTxWarp>
            </a:bodyPr>
            <a:lstStyle/>
            <a:p>
              <a:endParaRPr altLang="en-US" lang="zh-CN">
                <a:solidFill>
                  <a:schemeClr val="tx2"/>
                </a:solidFill>
                <a:latin typeface="Arial"/>
                <a:ea charset="-122" pitchFamily="34" typeface="微软雅黑"/>
                <a:sym charset="0" pitchFamily="34" typeface="Arial"/>
              </a:endParaRPr>
            </a:p>
          </p:txBody>
        </p:sp>
      </p:grpSp>
    </p:spTree>
    <p:extLst>
      <p:ext uri="{BB962C8B-B14F-4D97-AF65-F5344CB8AC3E}">
        <p14:creationId val="371745473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2" presetSubtype="9">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additive="base">
                                        <p:cTn dur="500" fill="hold" id="31"/>
                                        <p:tgtEl>
                                          <p:spTgt spid="13"/>
                                        </p:tgtEl>
                                        <p:attrNameLst>
                                          <p:attrName>ppt_x</p:attrName>
                                        </p:attrNameLst>
                                      </p:cBhvr>
                                      <p:tavLst>
                                        <p:tav tm="0">
                                          <p:val>
                                            <p:strVal val="0-#ppt_w/2"/>
                                          </p:val>
                                        </p:tav>
                                        <p:tav tm="100000">
                                          <p:val>
                                            <p:strVal val="#ppt_x"/>
                                          </p:val>
                                        </p:tav>
                                      </p:tavLst>
                                    </p:anim>
                                    <p:anim calcmode="lin" valueType="num">
                                      <p:cBhvr additive="base">
                                        <p:cTn dur="500" fill="hold" id="32"/>
                                        <p:tgtEl>
                                          <p:spTgt spid="13"/>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3">
                                  <p:stCondLst>
                                    <p:cond delay="0"/>
                                  </p:stCondLst>
                                  <p:childTnLst>
                                    <p:set>
                                      <p:cBhvr>
                                        <p:cTn dur="1" fill="hold" id="34">
                                          <p:stCondLst>
                                            <p:cond delay="0"/>
                                          </p:stCondLst>
                                        </p:cTn>
                                        <p:tgtEl>
                                          <p:spTgt spid="14"/>
                                        </p:tgtEl>
                                        <p:attrNameLst>
                                          <p:attrName>style.visibility</p:attrName>
                                        </p:attrNameLst>
                                      </p:cBhvr>
                                      <p:to>
                                        <p:strVal val="visible"/>
                                      </p:to>
                                    </p:set>
                                    <p:anim calcmode="lin" valueType="num">
                                      <p:cBhvr additive="base">
                                        <p:cTn dur="500" fill="hold" id="35"/>
                                        <p:tgtEl>
                                          <p:spTgt spid="14"/>
                                        </p:tgtEl>
                                        <p:attrNameLst>
                                          <p:attrName>ppt_x</p:attrName>
                                        </p:attrNameLst>
                                      </p:cBhvr>
                                      <p:tavLst>
                                        <p:tav tm="0">
                                          <p:val>
                                            <p:strVal val="1+#ppt_w/2"/>
                                          </p:val>
                                        </p:tav>
                                        <p:tav tm="100000">
                                          <p:val>
                                            <p:strVal val="#ppt_x"/>
                                          </p:val>
                                        </p:tav>
                                      </p:tavLst>
                                    </p:anim>
                                    <p:anim calcmode="lin" valueType="num">
                                      <p:cBhvr additive="base">
                                        <p:cTn dur="500" fill="hold" id="36"/>
                                        <p:tgtEl>
                                          <p:spTgt spid="14"/>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500" fill="hold" id="39"/>
                                        <p:tgtEl>
                                          <p:spTgt spid="10"/>
                                        </p:tgtEl>
                                        <p:attrNameLst>
                                          <p:attrName>ppt_x</p:attrName>
                                        </p:attrNameLst>
                                      </p:cBhvr>
                                      <p:tavLst>
                                        <p:tav tm="0">
                                          <p:val>
                                            <p:strVal val="1+#ppt_w/2"/>
                                          </p:val>
                                        </p:tav>
                                        <p:tav tm="100000">
                                          <p:val>
                                            <p:strVal val="#ppt_x"/>
                                          </p:val>
                                        </p:tav>
                                      </p:tavLst>
                                    </p:anim>
                                    <p:anim calcmode="lin" valueType="num">
                                      <p:cBhvr additive="base">
                                        <p:cTn dur="500" fill="hold" id="40"/>
                                        <p:tgtEl>
                                          <p:spTgt spid="10"/>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6">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additive="base">
                                        <p:cTn dur="500" fill="hold" id="43"/>
                                        <p:tgtEl>
                                          <p:spTgt spid="21"/>
                                        </p:tgtEl>
                                        <p:attrNameLst>
                                          <p:attrName>ppt_x</p:attrName>
                                        </p:attrNameLst>
                                      </p:cBhvr>
                                      <p:tavLst>
                                        <p:tav tm="0">
                                          <p:val>
                                            <p:strVal val="1+#ppt_w/2"/>
                                          </p:val>
                                        </p:tav>
                                        <p:tav tm="100000">
                                          <p:val>
                                            <p:strVal val="#ppt_x"/>
                                          </p:val>
                                        </p:tav>
                                      </p:tavLst>
                                    </p:anim>
                                    <p:anim calcmode="lin" valueType="num">
                                      <p:cBhvr additive="base">
                                        <p:cTn dur="500" fill="hold" id="44"/>
                                        <p:tgtEl>
                                          <p:spTgt spid="21"/>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2">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additive="base">
                                        <p:cTn dur="500" fill="hold" id="47"/>
                                        <p:tgtEl>
                                          <p:spTgt spid="15"/>
                                        </p:tgtEl>
                                        <p:attrNameLst>
                                          <p:attrName>ppt_x</p:attrName>
                                        </p:attrNameLst>
                                      </p:cBhvr>
                                      <p:tavLst>
                                        <p:tav tm="0">
                                          <p:val>
                                            <p:strVal val="0-#ppt_w/2"/>
                                          </p:val>
                                        </p:tav>
                                        <p:tav tm="100000">
                                          <p:val>
                                            <p:strVal val="#ppt_x"/>
                                          </p:val>
                                        </p:tav>
                                      </p:tavLst>
                                    </p:anim>
                                    <p:anim calcmode="lin" valueType="num">
                                      <p:cBhvr additive="base">
                                        <p:cTn dur="500" fill="hold" id="48"/>
                                        <p:tgtEl>
                                          <p:spTgt spid="15"/>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additive="base">
                                        <p:cTn dur="500" fill="hold" id="51"/>
                                        <p:tgtEl>
                                          <p:spTgt spid="12"/>
                                        </p:tgtEl>
                                        <p:attrNameLst>
                                          <p:attrName>ppt_x</p:attrName>
                                        </p:attrNameLst>
                                      </p:cBhvr>
                                      <p:tavLst>
                                        <p:tav tm="0">
                                          <p:val>
                                            <p:strVal val="0-#ppt_w/2"/>
                                          </p:val>
                                        </p:tav>
                                        <p:tav tm="100000">
                                          <p:val>
                                            <p:strVal val="#ppt_x"/>
                                          </p:val>
                                        </p:tav>
                                      </p:tavLst>
                                    </p:anim>
                                    <p:anim calcmode="lin" valueType="num">
                                      <p:cBhvr additive="base">
                                        <p:cTn dur="500" fill="hold" id="52"/>
                                        <p:tgtEl>
                                          <p:spTgt spid="1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000"/>
                            </p:stCondLst>
                            <p:childTnLst>
                              <p:par>
                                <p:cTn fill="hold" grpId="0" id="54" nodeType="afterEffect" presetClass="entr" presetID="31" presetSubtype="0">
                                  <p:stCondLst>
                                    <p:cond delay="0"/>
                                  </p:stCondLst>
                                  <p:childTnLst>
                                    <p:set>
                                      <p:cBhvr>
                                        <p:cTn dur="1" fill="hold" id="55">
                                          <p:stCondLst>
                                            <p:cond delay="0"/>
                                          </p:stCondLst>
                                        </p:cTn>
                                        <p:tgtEl>
                                          <p:spTgt spid="23"/>
                                        </p:tgtEl>
                                        <p:attrNameLst>
                                          <p:attrName>style.visibility</p:attrName>
                                        </p:attrNameLst>
                                      </p:cBhvr>
                                      <p:to>
                                        <p:strVal val="visible"/>
                                      </p:to>
                                    </p:set>
                                    <p:anim calcmode="lin" valueType="num">
                                      <p:cBhvr>
                                        <p:cTn dur="400" fill="hold" id="56"/>
                                        <p:tgtEl>
                                          <p:spTgt spid="23"/>
                                        </p:tgtEl>
                                        <p:attrNameLst>
                                          <p:attrName>ppt_w</p:attrName>
                                        </p:attrNameLst>
                                      </p:cBhvr>
                                      <p:tavLst>
                                        <p:tav tm="0">
                                          <p:val>
                                            <p:fltVal val="0"/>
                                          </p:val>
                                        </p:tav>
                                        <p:tav tm="100000">
                                          <p:val>
                                            <p:strVal val="#ppt_w"/>
                                          </p:val>
                                        </p:tav>
                                      </p:tavLst>
                                    </p:anim>
                                    <p:anim calcmode="lin" valueType="num">
                                      <p:cBhvr>
                                        <p:cTn dur="400" fill="hold" id="57"/>
                                        <p:tgtEl>
                                          <p:spTgt spid="23"/>
                                        </p:tgtEl>
                                        <p:attrNameLst>
                                          <p:attrName>ppt_h</p:attrName>
                                        </p:attrNameLst>
                                      </p:cBhvr>
                                      <p:tavLst>
                                        <p:tav tm="0">
                                          <p:val>
                                            <p:fltVal val="0"/>
                                          </p:val>
                                        </p:tav>
                                        <p:tav tm="100000">
                                          <p:val>
                                            <p:strVal val="#ppt_h"/>
                                          </p:val>
                                        </p:tav>
                                      </p:tavLst>
                                    </p:anim>
                                    <p:anim calcmode="lin" valueType="num">
                                      <p:cBhvr>
                                        <p:cTn dur="400" fill="hold" id="58"/>
                                        <p:tgtEl>
                                          <p:spTgt spid="23"/>
                                        </p:tgtEl>
                                        <p:attrNameLst>
                                          <p:attrName>style.rotation</p:attrName>
                                        </p:attrNameLst>
                                      </p:cBhvr>
                                      <p:tavLst>
                                        <p:tav tm="0">
                                          <p:val>
                                            <p:fltVal val="90"/>
                                          </p:val>
                                        </p:tav>
                                        <p:tav tm="100000">
                                          <p:val>
                                            <p:fltVal val="0"/>
                                          </p:val>
                                        </p:tav>
                                      </p:tavLst>
                                    </p:anim>
                                    <p:animEffect filter="fade" transition="in">
                                      <p:cBhvr>
                                        <p:cTn dur="400" id="59"/>
                                        <p:tgtEl>
                                          <p:spTgt spid="23"/>
                                        </p:tgtEl>
                                      </p:cBhvr>
                                    </p:animEffect>
                                  </p:childTnLst>
                                </p:cTn>
                              </p:par>
                            </p:childTnLst>
                          </p:cTn>
                        </p:par>
                        <p:par>
                          <p:cTn fill="hold" id="60" nodeType="afterGroup">
                            <p:stCondLst>
                              <p:cond delay="3400"/>
                            </p:stCondLst>
                            <p:childTnLst>
                              <p:par>
                                <p:cTn fill="hold" grpId="0" id="61" nodeType="afterEffect" presetClass="entr" presetID="22" presetSubtype="2">
                                  <p:stCondLst>
                                    <p:cond delay="0"/>
                                  </p:stCondLst>
                                  <p:childTnLst>
                                    <p:set>
                                      <p:cBhvr>
                                        <p:cTn dur="1" fill="hold" id="62">
                                          <p:stCondLst>
                                            <p:cond delay="0"/>
                                          </p:stCondLst>
                                        </p:cTn>
                                        <p:tgtEl>
                                          <p:spTgt spid="26"/>
                                        </p:tgtEl>
                                        <p:attrNameLst>
                                          <p:attrName>style.visibility</p:attrName>
                                        </p:attrNameLst>
                                      </p:cBhvr>
                                      <p:to>
                                        <p:strVal val="visible"/>
                                      </p:to>
                                    </p:set>
                                    <p:animEffect filter="wipe(right)" transition="in">
                                      <p:cBhvr>
                                        <p:cTn dur="500" id="63"/>
                                        <p:tgtEl>
                                          <p:spTgt spid="26"/>
                                        </p:tgtEl>
                                      </p:cBhvr>
                                    </p:animEffect>
                                  </p:childTnLst>
                                </p:cTn>
                              </p:par>
                              <p:par>
                                <p:cTn fill="hold" grpId="0" id="64" nodeType="withEffect" presetClass="entr" presetID="22" presetSubtype="2">
                                  <p:stCondLst>
                                    <p:cond delay="0"/>
                                  </p:stCondLst>
                                  <p:childTnLst>
                                    <p:set>
                                      <p:cBhvr>
                                        <p:cTn dur="1" fill="hold" id="65">
                                          <p:stCondLst>
                                            <p:cond delay="0"/>
                                          </p:stCondLst>
                                        </p:cTn>
                                        <p:tgtEl>
                                          <p:spTgt spid="27"/>
                                        </p:tgtEl>
                                        <p:attrNameLst>
                                          <p:attrName>style.visibility</p:attrName>
                                        </p:attrNameLst>
                                      </p:cBhvr>
                                      <p:to>
                                        <p:strVal val="visible"/>
                                      </p:to>
                                    </p:set>
                                    <p:animEffect filter="wipe(right)" transition="in">
                                      <p:cBhvr>
                                        <p:cTn dur="500" id="66"/>
                                        <p:tgtEl>
                                          <p:spTgt spid="27"/>
                                        </p:tgtEl>
                                      </p:cBhvr>
                                    </p:animEffect>
                                  </p:childTnLst>
                                </p:cTn>
                              </p:par>
                            </p:childTnLst>
                          </p:cTn>
                        </p:par>
                        <p:par>
                          <p:cTn fill="hold" id="67" nodeType="afterGroup">
                            <p:stCondLst>
                              <p:cond delay="3900"/>
                            </p:stCondLst>
                            <p:childTnLst>
                              <p:par>
                                <p:cTn fill="hold" grpId="0" id="68" nodeType="afterEffect" presetClass="entr" presetID="31" presetSubtype="0">
                                  <p:stCondLst>
                                    <p:cond delay="0"/>
                                  </p:stCondLst>
                                  <p:childTnLst>
                                    <p:set>
                                      <p:cBhvr>
                                        <p:cTn dur="1" fill="hold" id="69">
                                          <p:stCondLst>
                                            <p:cond delay="0"/>
                                          </p:stCondLst>
                                        </p:cTn>
                                        <p:tgtEl>
                                          <p:spTgt spid="24"/>
                                        </p:tgtEl>
                                        <p:attrNameLst>
                                          <p:attrName>style.visibility</p:attrName>
                                        </p:attrNameLst>
                                      </p:cBhvr>
                                      <p:to>
                                        <p:strVal val="visible"/>
                                      </p:to>
                                    </p:set>
                                    <p:anim calcmode="lin" valueType="num">
                                      <p:cBhvr>
                                        <p:cTn dur="400" fill="hold" id="70"/>
                                        <p:tgtEl>
                                          <p:spTgt spid="24"/>
                                        </p:tgtEl>
                                        <p:attrNameLst>
                                          <p:attrName>ppt_w</p:attrName>
                                        </p:attrNameLst>
                                      </p:cBhvr>
                                      <p:tavLst>
                                        <p:tav tm="0">
                                          <p:val>
                                            <p:fltVal val="0"/>
                                          </p:val>
                                        </p:tav>
                                        <p:tav tm="100000">
                                          <p:val>
                                            <p:strVal val="#ppt_w"/>
                                          </p:val>
                                        </p:tav>
                                      </p:tavLst>
                                    </p:anim>
                                    <p:anim calcmode="lin" valueType="num">
                                      <p:cBhvr>
                                        <p:cTn dur="400" fill="hold" id="71"/>
                                        <p:tgtEl>
                                          <p:spTgt spid="24"/>
                                        </p:tgtEl>
                                        <p:attrNameLst>
                                          <p:attrName>ppt_h</p:attrName>
                                        </p:attrNameLst>
                                      </p:cBhvr>
                                      <p:tavLst>
                                        <p:tav tm="0">
                                          <p:val>
                                            <p:fltVal val="0"/>
                                          </p:val>
                                        </p:tav>
                                        <p:tav tm="100000">
                                          <p:val>
                                            <p:strVal val="#ppt_h"/>
                                          </p:val>
                                        </p:tav>
                                      </p:tavLst>
                                    </p:anim>
                                    <p:anim calcmode="lin" valueType="num">
                                      <p:cBhvr>
                                        <p:cTn dur="400" fill="hold" id="72"/>
                                        <p:tgtEl>
                                          <p:spTgt spid="24"/>
                                        </p:tgtEl>
                                        <p:attrNameLst>
                                          <p:attrName>style.rotation</p:attrName>
                                        </p:attrNameLst>
                                      </p:cBhvr>
                                      <p:tavLst>
                                        <p:tav tm="0">
                                          <p:val>
                                            <p:fltVal val="90"/>
                                          </p:val>
                                        </p:tav>
                                        <p:tav tm="100000">
                                          <p:val>
                                            <p:fltVal val="0"/>
                                          </p:val>
                                        </p:tav>
                                      </p:tavLst>
                                    </p:anim>
                                    <p:animEffect filter="fade" transition="in">
                                      <p:cBhvr>
                                        <p:cTn dur="400" id="73"/>
                                        <p:tgtEl>
                                          <p:spTgt spid="24"/>
                                        </p:tgtEl>
                                      </p:cBhvr>
                                    </p:animEffect>
                                  </p:childTnLst>
                                </p:cTn>
                              </p:par>
                            </p:childTnLst>
                          </p:cTn>
                        </p:par>
                        <p:par>
                          <p:cTn fill="hold" id="74" nodeType="afterGroup">
                            <p:stCondLst>
                              <p:cond delay="4300"/>
                            </p:stCondLst>
                            <p:childTnLst>
                              <p:par>
                                <p:cTn fill="hold" grpId="0" id="75" nodeType="afterEffect" presetClass="entr" presetID="22" presetSubtype="2">
                                  <p:stCondLst>
                                    <p:cond delay="0"/>
                                  </p:stCondLst>
                                  <p:childTnLst>
                                    <p:set>
                                      <p:cBhvr>
                                        <p:cTn dur="1" fill="hold" id="76">
                                          <p:stCondLst>
                                            <p:cond delay="0"/>
                                          </p:stCondLst>
                                        </p:cTn>
                                        <p:tgtEl>
                                          <p:spTgt spid="28"/>
                                        </p:tgtEl>
                                        <p:attrNameLst>
                                          <p:attrName>style.visibility</p:attrName>
                                        </p:attrNameLst>
                                      </p:cBhvr>
                                      <p:to>
                                        <p:strVal val="visible"/>
                                      </p:to>
                                    </p:set>
                                    <p:animEffect filter="wipe(right)" transition="in">
                                      <p:cBhvr>
                                        <p:cTn dur="500" id="77"/>
                                        <p:tgtEl>
                                          <p:spTgt spid="28"/>
                                        </p:tgtEl>
                                      </p:cBhvr>
                                    </p:animEffect>
                                  </p:childTnLst>
                                </p:cTn>
                              </p:par>
                              <p:par>
                                <p:cTn fill="hold" grpId="0" id="78" nodeType="withEffect" presetClass="entr" presetID="22" presetSubtype="2">
                                  <p:stCondLst>
                                    <p:cond delay="0"/>
                                  </p:stCondLst>
                                  <p:childTnLst>
                                    <p:set>
                                      <p:cBhvr>
                                        <p:cTn dur="1" fill="hold" id="79">
                                          <p:stCondLst>
                                            <p:cond delay="0"/>
                                          </p:stCondLst>
                                        </p:cTn>
                                        <p:tgtEl>
                                          <p:spTgt spid="29"/>
                                        </p:tgtEl>
                                        <p:attrNameLst>
                                          <p:attrName>style.visibility</p:attrName>
                                        </p:attrNameLst>
                                      </p:cBhvr>
                                      <p:to>
                                        <p:strVal val="visible"/>
                                      </p:to>
                                    </p:set>
                                    <p:animEffect filter="wipe(right)" transition="in">
                                      <p:cBhvr>
                                        <p:cTn dur="500" id="80"/>
                                        <p:tgtEl>
                                          <p:spTgt spid="29"/>
                                        </p:tgtEl>
                                      </p:cBhvr>
                                    </p:animEffect>
                                  </p:childTnLst>
                                </p:cTn>
                              </p:par>
                            </p:childTnLst>
                          </p:cTn>
                        </p:par>
                        <p:par>
                          <p:cTn fill="hold" id="81" nodeType="afterGroup">
                            <p:stCondLst>
                              <p:cond delay="4800"/>
                            </p:stCondLst>
                            <p:childTnLst>
                              <p:par>
                                <p:cTn fill="hold" grpId="0" id="82" nodeType="afterEffect" presetClass="entr" presetID="31" presetSubtype="0">
                                  <p:stCondLst>
                                    <p:cond delay="0"/>
                                  </p:stCondLst>
                                  <p:childTnLst>
                                    <p:set>
                                      <p:cBhvr>
                                        <p:cTn dur="1" fill="hold" id="83">
                                          <p:stCondLst>
                                            <p:cond delay="0"/>
                                          </p:stCondLst>
                                        </p:cTn>
                                        <p:tgtEl>
                                          <p:spTgt spid="22"/>
                                        </p:tgtEl>
                                        <p:attrNameLst>
                                          <p:attrName>style.visibility</p:attrName>
                                        </p:attrNameLst>
                                      </p:cBhvr>
                                      <p:to>
                                        <p:strVal val="visible"/>
                                      </p:to>
                                    </p:set>
                                    <p:anim calcmode="lin" valueType="num">
                                      <p:cBhvr>
                                        <p:cTn dur="400" fill="hold" id="84"/>
                                        <p:tgtEl>
                                          <p:spTgt spid="22"/>
                                        </p:tgtEl>
                                        <p:attrNameLst>
                                          <p:attrName>ppt_w</p:attrName>
                                        </p:attrNameLst>
                                      </p:cBhvr>
                                      <p:tavLst>
                                        <p:tav tm="0">
                                          <p:val>
                                            <p:fltVal val="0"/>
                                          </p:val>
                                        </p:tav>
                                        <p:tav tm="100000">
                                          <p:val>
                                            <p:strVal val="#ppt_w"/>
                                          </p:val>
                                        </p:tav>
                                      </p:tavLst>
                                    </p:anim>
                                    <p:anim calcmode="lin" valueType="num">
                                      <p:cBhvr>
                                        <p:cTn dur="400" fill="hold" id="85"/>
                                        <p:tgtEl>
                                          <p:spTgt spid="22"/>
                                        </p:tgtEl>
                                        <p:attrNameLst>
                                          <p:attrName>ppt_h</p:attrName>
                                        </p:attrNameLst>
                                      </p:cBhvr>
                                      <p:tavLst>
                                        <p:tav tm="0">
                                          <p:val>
                                            <p:fltVal val="0"/>
                                          </p:val>
                                        </p:tav>
                                        <p:tav tm="100000">
                                          <p:val>
                                            <p:strVal val="#ppt_h"/>
                                          </p:val>
                                        </p:tav>
                                      </p:tavLst>
                                    </p:anim>
                                    <p:anim calcmode="lin" valueType="num">
                                      <p:cBhvr>
                                        <p:cTn dur="400" fill="hold" id="86"/>
                                        <p:tgtEl>
                                          <p:spTgt spid="22"/>
                                        </p:tgtEl>
                                        <p:attrNameLst>
                                          <p:attrName>style.rotation</p:attrName>
                                        </p:attrNameLst>
                                      </p:cBhvr>
                                      <p:tavLst>
                                        <p:tav tm="0">
                                          <p:val>
                                            <p:fltVal val="90"/>
                                          </p:val>
                                        </p:tav>
                                        <p:tav tm="100000">
                                          <p:val>
                                            <p:fltVal val="0"/>
                                          </p:val>
                                        </p:tav>
                                      </p:tavLst>
                                    </p:anim>
                                    <p:animEffect filter="fade" transition="in">
                                      <p:cBhvr>
                                        <p:cTn dur="400" id="87"/>
                                        <p:tgtEl>
                                          <p:spTgt spid="22"/>
                                        </p:tgtEl>
                                      </p:cBhvr>
                                    </p:animEffect>
                                  </p:childTnLst>
                                </p:cTn>
                              </p:par>
                            </p:childTnLst>
                          </p:cTn>
                        </p:par>
                        <p:par>
                          <p:cTn fill="hold" id="88" nodeType="afterGroup">
                            <p:stCondLst>
                              <p:cond delay="5200"/>
                            </p:stCondLst>
                            <p:childTnLst>
                              <p:par>
                                <p:cTn fill="hold" grpId="0" id="89" nodeType="afterEffect" presetClass="entr" presetID="22" presetSubtype="2">
                                  <p:stCondLst>
                                    <p:cond delay="0"/>
                                  </p:stCondLst>
                                  <p:childTnLst>
                                    <p:set>
                                      <p:cBhvr>
                                        <p:cTn dur="1" fill="hold" id="90">
                                          <p:stCondLst>
                                            <p:cond delay="0"/>
                                          </p:stCondLst>
                                        </p:cTn>
                                        <p:tgtEl>
                                          <p:spTgt spid="30"/>
                                        </p:tgtEl>
                                        <p:attrNameLst>
                                          <p:attrName>style.visibility</p:attrName>
                                        </p:attrNameLst>
                                      </p:cBhvr>
                                      <p:to>
                                        <p:strVal val="visible"/>
                                      </p:to>
                                    </p:set>
                                    <p:animEffect filter="wipe(right)" transition="in">
                                      <p:cBhvr>
                                        <p:cTn dur="500" id="91"/>
                                        <p:tgtEl>
                                          <p:spTgt spid="30"/>
                                        </p:tgtEl>
                                      </p:cBhvr>
                                    </p:animEffect>
                                  </p:childTnLst>
                                </p:cTn>
                              </p:par>
                              <p:par>
                                <p:cTn fill="hold" grpId="0" id="92" nodeType="withEffect" presetClass="entr" presetID="22" presetSubtype="2">
                                  <p:stCondLst>
                                    <p:cond delay="0"/>
                                  </p:stCondLst>
                                  <p:childTnLst>
                                    <p:set>
                                      <p:cBhvr>
                                        <p:cTn dur="1" fill="hold" id="93">
                                          <p:stCondLst>
                                            <p:cond delay="0"/>
                                          </p:stCondLst>
                                        </p:cTn>
                                        <p:tgtEl>
                                          <p:spTgt spid="31"/>
                                        </p:tgtEl>
                                        <p:attrNameLst>
                                          <p:attrName>style.visibility</p:attrName>
                                        </p:attrNameLst>
                                      </p:cBhvr>
                                      <p:to>
                                        <p:strVal val="visible"/>
                                      </p:to>
                                    </p:set>
                                    <p:animEffect filter="wipe(right)" transition="in">
                                      <p:cBhvr>
                                        <p:cTn dur="500" id="94"/>
                                        <p:tgtEl>
                                          <p:spTgt spid="31"/>
                                        </p:tgtEl>
                                      </p:cBhvr>
                                    </p:animEffect>
                                  </p:childTnLst>
                                </p:cTn>
                              </p:par>
                            </p:childTnLst>
                          </p:cTn>
                        </p:par>
                        <p:par>
                          <p:cTn fill="hold" id="95" nodeType="afterGroup">
                            <p:stCondLst>
                              <p:cond delay="5700"/>
                            </p:stCondLst>
                            <p:childTnLst>
                              <p:par>
                                <p:cTn fill="hold" id="96" nodeType="afterEffect" presetClass="entr" presetID="31" presetSubtype="0">
                                  <p:stCondLst>
                                    <p:cond delay="0"/>
                                  </p:stCondLst>
                                  <p:childTnLst>
                                    <p:set>
                                      <p:cBhvr>
                                        <p:cTn dur="1" fill="hold" id="97">
                                          <p:stCondLst>
                                            <p:cond delay="0"/>
                                          </p:stCondLst>
                                        </p:cTn>
                                        <p:tgtEl>
                                          <p:spTgt spid="38"/>
                                        </p:tgtEl>
                                        <p:attrNameLst>
                                          <p:attrName>style.visibility</p:attrName>
                                        </p:attrNameLst>
                                      </p:cBhvr>
                                      <p:to>
                                        <p:strVal val="visible"/>
                                      </p:to>
                                    </p:set>
                                    <p:anim calcmode="lin" valueType="num">
                                      <p:cBhvr>
                                        <p:cTn dur="500" fill="hold" id="98"/>
                                        <p:tgtEl>
                                          <p:spTgt spid="38"/>
                                        </p:tgtEl>
                                        <p:attrNameLst>
                                          <p:attrName>ppt_w</p:attrName>
                                        </p:attrNameLst>
                                      </p:cBhvr>
                                      <p:tavLst>
                                        <p:tav tm="0">
                                          <p:val>
                                            <p:fltVal val="0"/>
                                          </p:val>
                                        </p:tav>
                                        <p:tav tm="100000">
                                          <p:val>
                                            <p:strVal val="#ppt_w"/>
                                          </p:val>
                                        </p:tav>
                                      </p:tavLst>
                                    </p:anim>
                                    <p:anim calcmode="lin" valueType="num">
                                      <p:cBhvr>
                                        <p:cTn dur="500" fill="hold" id="99"/>
                                        <p:tgtEl>
                                          <p:spTgt spid="38"/>
                                        </p:tgtEl>
                                        <p:attrNameLst>
                                          <p:attrName>ppt_h</p:attrName>
                                        </p:attrNameLst>
                                      </p:cBhvr>
                                      <p:tavLst>
                                        <p:tav tm="0">
                                          <p:val>
                                            <p:fltVal val="0"/>
                                          </p:val>
                                        </p:tav>
                                        <p:tav tm="100000">
                                          <p:val>
                                            <p:strVal val="#ppt_h"/>
                                          </p:val>
                                        </p:tav>
                                      </p:tavLst>
                                    </p:anim>
                                    <p:anim calcmode="lin" valueType="num">
                                      <p:cBhvr>
                                        <p:cTn dur="500" fill="hold" id="100"/>
                                        <p:tgtEl>
                                          <p:spTgt spid="38"/>
                                        </p:tgtEl>
                                        <p:attrNameLst>
                                          <p:attrName>style.rotation</p:attrName>
                                        </p:attrNameLst>
                                      </p:cBhvr>
                                      <p:tavLst>
                                        <p:tav tm="0">
                                          <p:val>
                                            <p:fltVal val="90"/>
                                          </p:val>
                                        </p:tav>
                                        <p:tav tm="100000">
                                          <p:val>
                                            <p:fltVal val="0"/>
                                          </p:val>
                                        </p:tav>
                                      </p:tavLst>
                                    </p:anim>
                                    <p:animEffect filter="fade" transition="in">
                                      <p:cBhvr>
                                        <p:cTn dur="500" id="101"/>
                                        <p:tgtEl>
                                          <p:spTgt spid="38"/>
                                        </p:tgtEl>
                                      </p:cBhvr>
                                    </p:animEffect>
                                  </p:childTnLst>
                                </p:cTn>
                              </p:par>
                            </p:childTnLst>
                          </p:cTn>
                        </p:par>
                        <p:par>
                          <p:cTn fill="hold" id="102" nodeType="afterGroup">
                            <p:stCondLst>
                              <p:cond delay="6200"/>
                            </p:stCondLst>
                            <p:childTnLst>
                              <p:par>
                                <p:cTn fill="hold" grpId="0" id="103" nodeType="afterEffect" presetClass="entr" presetID="22" presetSubtype="2">
                                  <p:stCondLst>
                                    <p:cond delay="0"/>
                                  </p:stCondLst>
                                  <p:childTnLst>
                                    <p:set>
                                      <p:cBhvr>
                                        <p:cTn dur="1" fill="hold" id="104">
                                          <p:stCondLst>
                                            <p:cond delay="0"/>
                                          </p:stCondLst>
                                        </p:cTn>
                                        <p:tgtEl>
                                          <p:spTgt spid="32"/>
                                        </p:tgtEl>
                                        <p:attrNameLst>
                                          <p:attrName>style.visibility</p:attrName>
                                        </p:attrNameLst>
                                      </p:cBhvr>
                                      <p:to>
                                        <p:strVal val="visible"/>
                                      </p:to>
                                    </p:set>
                                    <p:animEffect filter="wipe(right)" transition="in">
                                      <p:cBhvr>
                                        <p:cTn dur="500" id="105"/>
                                        <p:tgtEl>
                                          <p:spTgt spid="32"/>
                                        </p:tgtEl>
                                      </p:cBhvr>
                                    </p:animEffect>
                                  </p:childTnLst>
                                </p:cTn>
                              </p:par>
                              <p:par>
                                <p:cTn fill="hold" grpId="0" id="106" nodeType="withEffect" presetClass="entr" presetID="22" presetSubtype="2">
                                  <p:stCondLst>
                                    <p:cond delay="0"/>
                                  </p:stCondLst>
                                  <p:childTnLst>
                                    <p:set>
                                      <p:cBhvr>
                                        <p:cTn dur="1" fill="hold" id="107">
                                          <p:stCondLst>
                                            <p:cond delay="0"/>
                                          </p:stCondLst>
                                        </p:cTn>
                                        <p:tgtEl>
                                          <p:spTgt spid="33"/>
                                        </p:tgtEl>
                                        <p:attrNameLst>
                                          <p:attrName>style.visibility</p:attrName>
                                        </p:attrNameLst>
                                      </p:cBhvr>
                                      <p:to>
                                        <p:strVal val="visible"/>
                                      </p:to>
                                    </p:set>
                                    <p:animEffect filter="wipe(right)" transition="in">
                                      <p:cBhvr>
                                        <p:cTn dur="500" id="108"/>
                                        <p:tgtEl>
                                          <p:spTgt spid="33"/>
                                        </p:tgtEl>
                                      </p:cBhvr>
                                    </p:animEffect>
                                  </p:childTnLst>
                                </p:cTn>
                              </p:par>
                            </p:childTnLst>
                          </p:cTn>
                        </p:par>
                        <p:par>
                          <p:cTn fill="hold" id="109" nodeType="afterGroup">
                            <p:stCondLst>
                              <p:cond delay="6700"/>
                            </p:stCondLst>
                            <p:childTnLst>
                              <p:par>
                                <p:cTn fill="hold" id="110" nodeType="afterEffect" presetClass="entr" presetID="31" presetSubtype="0">
                                  <p:stCondLst>
                                    <p:cond delay="0"/>
                                  </p:stCondLst>
                                  <p:childTnLst>
                                    <p:set>
                                      <p:cBhvr>
                                        <p:cTn dur="1" fill="hold" id="111">
                                          <p:stCondLst>
                                            <p:cond delay="0"/>
                                          </p:stCondLst>
                                        </p:cTn>
                                        <p:tgtEl>
                                          <p:spTgt spid="42"/>
                                        </p:tgtEl>
                                        <p:attrNameLst>
                                          <p:attrName>style.visibility</p:attrName>
                                        </p:attrNameLst>
                                      </p:cBhvr>
                                      <p:to>
                                        <p:strVal val="visible"/>
                                      </p:to>
                                    </p:set>
                                    <p:anim calcmode="lin" valueType="num">
                                      <p:cBhvr>
                                        <p:cTn dur="500" fill="hold" id="112"/>
                                        <p:tgtEl>
                                          <p:spTgt spid="42"/>
                                        </p:tgtEl>
                                        <p:attrNameLst>
                                          <p:attrName>ppt_w</p:attrName>
                                        </p:attrNameLst>
                                      </p:cBhvr>
                                      <p:tavLst>
                                        <p:tav tm="0">
                                          <p:val>
                                            <p:fltVal val="0"/>
                                          </p:val>
                                        </p:tav>
                                        <p:tav tm="100000">
                                          <p:val>
                                            <p:strVal val="#ppt_w"/>
                                          </p:val>
                                        </p:tav>
                                      </p:tavLst>
                                    </p:anim>
                                    <p:anim calcmode="lin" valueType="num">
                                      <p:cBhvr>
                                        <p:cTn dur="500" fill="hold" id="113"/>
                                        <p:tgtEl>
                                          <p:spTgt spid="42"/>
                                        </p:tgtEl>
                                        <p:attrNameLst>
                                          <p:attrName>ppt_h</p:attrName>
                                        </p:attrNameLst>
                                      </p:cBhvr>
                                      <p:tavLst>
                                        <p:tav tm="0">
                                          <p:val>
                                            <p:fltVal val="0"/>
                                          </p:val>
                                        </p:tav>
                                        <p:tav tm="100000">
                                          <p:val>
                                            <p:strVal val="#ppt_h"/>
                                          </p:val>
                                        </p:tav>
                                      </p:tavLst>
                                    </p:anim>
                                    <p:anim calcmode="lin" valueType="num">
                                      <p:cBhvr>
                                        <p:cTn dur="500" fill="hold" id="114"/>
                                        <p:tgtEl>
                                          <p:spTgt spid="42"/>
                                        </p:tgtEl>
                                        <p:attrNameLst>
                                          <p:attrName>style.rotation</p:attrName>
                                        </p:attrNameLst>
                                      </p:cBhvr>
                                      <p:tavLst>
                                        <p:tav tm="0">
                                          <p:val>
                                            <p:fltVal val="90"/>
                                          </p:val>
                                        </p:tav>
                                        <p:tav tm="100000">
                                          <p:val>
                                            <p:fltVal val="0"/>
                                          </p:val>
                                        </p:tav>
                                      </p:tavLst>
                                    </p:anim>
                                    <p:animEffect filter="fade" transition="in">
                                      <p:cBhvr>
                                        <p:cTn dur="500" id="115"/>
                                        <p:tgtEl>
                                          <p:spTgt spid="42"/>
                                        </p:tgtEl>
                                      </p:cBhvr>
                                    </p:animEffect>
                                  </p:childTnLst>
                                </p:cTn>
                              </p:par>
                            </p:childTnLst>
                          </p:cTn>
                        </p:par>
                        <p:par>
                          <p:cTn fill="hold" id="116" nodeType="afterGroup">
                            <p:stCondLst>
                              <p:cond delay="7200"/>
                            </p:stCondLst>
                            <p:childTnLst>
                              <p:par>
                                <p:cTn fill="hold" grpId="0" id="117" nodeType="afterEffect" presetClass="entr" presetID="22" presetSubtype="2">
                                  <p:stCondLst>
                                    <p:cond delay="0"/>
                                  </p:stCondLst>
                                  <p:childTnLst>
                                    <p:set>
                                      <p:cBhvr>
                                        <p:cTn dur="1" fill="hold" id="118">
                                          <p:stCondLst>
                                            <p:cond delay="0"/>
                                          </p:stCondLst>
                                        </p:cTn>
                                        <p:tgtEl>
                                          <p:spTgt spid="34"/>
                                        </p:tgtEl>
                                        <p:attrNameLst>
                                          <p:attrName>style.visibility</p:attrName>
                                        </p:attrNameLst>
                                      </p:cBhvr>
                                      <p:to>
                                        <p:strVal val="visible"/>
                                      </p:to>
                                    </p:set>
                                    <p:animEffect filter="wipe(right)" transition="in">
                                      <p:cBhvr>
                                        <p:cTn dur="500" id="119"/>
                                        <p:tgtEl>
                                          <p:spTgt spid="34"/>
                                        </p:tgtEl>
                                      </p:cBhvr>
                                    </p:animEffect>
                                  </p:childTnLst>
                                </p:cTn>
                              </p:par>
                              <p:par>
                                <p:cTn fill="hold" grpId="0" id="120" nodeType="withEffect" presetClass="entr" presetID="22" presetSubtype="2">
                                  <p:stCondLst>
                                    <p:cond delay="0"/>
                                  </p:stCondLst>
                                  <p:childTnLst>
                                    <p:set>
                                      <p:cBhvr>
                                        <p:cTn dur="1" fill="hold" id="121">
                                          <p:stCondLst>
                                            <p:cond delay="0"/>
                                          </p:stCondLst>
                                        </p:cTn>
                                        <p:tgtEl>
                                          <p:spTgt spid="35"/>
                                        </p:tgtEl>
                                        <p:attrNameLst>
                                          <p:attrName>style.visibility</p:attrName>
                                        </p:attrNameLst>
                                      </p:cBhvr>
                                      <p:to>
                                        <p:strVal val="visible"/>
                                      </p:to>
                                    </p:set>
                                    <p:animEffect filter="wipe(right)" transition="in">
                                      <p:cBhvr>
                                        <p:cTn dur="500" id="122"/>
                                        <p:tgtEl>
                                          <p:spTgt spid="35"/>
                                        </p:tgtEl>
                                      </p:cBhvr>
                                    </p:animEffect>
                                  </p:childTnLst>
                                </p:cTn>
                              </p:par>
                            </p:childTnLst>
                          </p:cTn>
                        </p:par>
                        <p:par>
                          <p:cTn fill="hold" id="123" nodeType="afterGroup">
                            <p:stCondLst>
                              <p:cond delay="7700"/>
                            </p:stCondLst>
                            <p:childTnLst>
                              <p:par>
                                <p:cTn fill="hold" grpId="0" id="124" nodeType="afterEffect" presetClass="entr" presetID="31" presetSubtype="0">
                                  <p:stCondLst>
                                    <p:cond delay="0"/>
                                  </p:stCondLst>
                                  <p:childTnLst>
                                    <p:set>
                                      <p:cBhvr>
                                        <p:cTn dur="1" fill="hold" id="125">
                                          <p:stCondLst>
                                            <p:cond delay="0"/>
                                          </p:stCondLst>
                                        </p:cTn>
                                        <p:tgtEl>
                                          <p:spTgt spid="25"/>
                                        </p:tgtEl>
                                        <p:attrNameLst>
                                          <p:attrName>style.visibility</p:attrName>
                                        </p:attrNameLst>
                                      </p:cBhvr>
                                      <p:to>
                                        <p:strVal val="visible"/>
                                      </p:to>
                                    </p:set>
                                    <p:anim calcmode="lin" valueType="num">
                                      <p:cBhvr>
                                        <p:cTn dur="400" fill="hold" id="126"/>
                                        <p:tgtEl>
                                          <p:spTgt spid="25"/>
                                        </p:tgtEl>
                                        <p:attrNameLst>
                                          <p:attrName>ppt_w</p:attrName>
                                        </p:attrNameLst>
                                      </p:cBhvr>
                                      <p:tavLst>
                                        <p:tav tm="0">
                                          <p:val>
                                            <p:fltVal val="0"/>
                                          </p:val>
                                        </p:tav>
                                        <p:tav tm="100000">
                                          <p:val>
                                            <p:strVal val="#ppt_w"/>
                                          </p:val>
                                        </p:tav>
                                      </p:tavLst>
                                    </p:anim>
                                    <p:anim calcmode="lin" valueType="num">
                                      <p:cBhvr>
                                        <p:cTn dur="400" fill="hold" id="127"/>
                                        <p:tgtEl>
                                          <p:spTgt spid="25"/>
                                        </p:tgtEl>
                                        <p:attrNameLst>
                                          <p:attrName>ppt_h</p:attrName>
                                        </p:attrNameLst>
                                      </p:cBhvr>
                                      <p:tavLst>
                                        <p:tav tm="0">
                                          <p:val>
                                            <p:fltVal val="0"/>
                                          </p:val>
                                        </p:tav>
                                        <p:tav tm="100000">
                                          <p:val>
                                            <p:strVal val="#ppt_h"/>
                                          </p:val>
                                        </p:tav>
                                      </p:tavLst>
                                    </p:anim>
                                    <p:anim calcmode="lin" valueType="num">
                                      <p:cBhvr>
                                        <p:cTn dur="400" fill="hold" id="128"/>
                                        <p:tgtEl>
                                          <p:spTgt spid="25"/>
                                        </p:tgtEl>
                                        <p:attrNameLst>
                                          <p:attrName>style.rotation</p:attrName>
                                        </p:attrNameLst>
                                      </p:cBhvr>
                                      <p:tavLst>
                                        <p:tav tm="0">
                                          <p:val>
                                            <p:fltVal val="90"/>
                                          </p:val>
                                        </p:tav>
                                        <p:tav tm="100000">
                                          <p:val>
                                            <p:fltVal val="0"/>
                                          </p:val>
                                        </p:tav>
                                      </p:tavLst>
                                    </p:anim>
                                    <p:animEffect filter="fade" transition="in">
                                      <p:cBhvr>
                                        <p:cTn dur="400" id="129"/>
                                        <p:tgtEl>
                                          <p:spTgt spid="25"/>
                                        </p:tgtEl>
                                      </p:cBhvr>
                                    </p:animEffect>
                                  </p:childTnLst>
                                </p:cTn>
                              </p:par>
                            </p:childTnLst>
                          </p:cTn>
                        </p:par>
                        <p:par>
                          <p:cTn fill="hold" id="130" nodeType="afterGroup">
                            <p:stCondLst>
                              <p:cond delay="8100"/>
                            </p:stCondLst>
                            <p:childTnLst>
                              <p:par>
                                <p:cTn fill="hold" grpId="0" id="131" nodeType="afterEffect" presetClass="entr" presetID="22" presetSubtype="2">
                                  <p:stCondLst>
                                    <p:cond delay="0"/>
                                  </p:stCondLst>
                                  <p:childTnLst>
                                    <p:set>
                                      <p:cBhvr>
                                        <p:cTn dur="1" fill="hold" id="132">
                                          <p:stCondLst>
                                            <p:cond delay="0"/>
                                          </p:stCondLst>
                                        </p:cTn>
                                        <p:tgtEl>
                                          <p:spTgt spid="36"/>
                                        </p:tgtEl>
                                        <p:attrNameLst>
                                          <p:attrName>style.visibility</p:attrName>
                                        </p:attrNameLst>
                                      </p:cBhvr>
                                      <p:to>
                                        <p:strVal val="visible"/>
                                      </p:to>
                                    </p:set>
                                    <p:animEffect filter="wipe(right)" transition="in">
                                      <p:cBhvr>
                                        <p:cTn dur="500" id="133"/>
                                        <p:tgtEl>
                                          <p:spTgt spid="36"/>
                                        </p:tgtEl>
                                      </p:cBhvr>
                                    </p:animEffect>
                                  </p:childTnLst>
                                </p:cTn>
                              </p:par>
                              <p:par>
                                <p:cTn fill="hold" grpId="0" id="134" nodeType="withEffect" presetClass="entr" presetID="22" presetSubtype="2">
                                  <p:stCondLst>
                                    <p:cond delay="0"/>
                                  </p:stCondLst>
                                  <p:childTnLst>
                                    <p:set>
                                      <p:cBhvr>
                                        <p:cTn dur="1" fill="hold" id="135">
                                          <p:stCondLst>
                                            <p:cond delay="0"/>
                                          </p:stCondLst>
                                        </p:cTn>
                                        <p:tgtEl>
                                          <p:spTgt spid="37"/>
                                        </p:tgtEl>
                                        <p:attrNameLst>
                                          <p:attrName>style.visibility</p:attrName>
                                        </p:attrNameLst>
                                      </p:cBhvr>
                                      <p:to>
                                        <p:strVal val="visible"/>
                                      </p:to>
                                    </p:set>
                                    <p:animEffect filter="wipe(right)" transition="in">
                                      <p:cBhvr>
                                        <p:cTn dur="500" id="13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10"/>
      <p:bldP grpId="0" spid="12"/>
      <p:bldP grpId="0" spid="13"/>
      <p:bldP grpId="0" spid="14"/>
      <p:bldP grpId="0" spid="15"/>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8" name="MH_Other_4"/>
          <p:cNvCxnSpPr/>
          <p:nvPr>
            <p:custDataLst>
              <p:tags r:id="rId3"/>
            </p:custDataLst>
          </p:nvPr>
        </p:nvCxnSpPr>
        <p:spPr>
          <a:xfrm>
            <a:off x="2606113" y="1640862"/>
            <a:ext cx="120053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MH_Other_4"/>
          <p:cNvCxnSpPr/>
          <p:nvPr>
            <p:custDataLst>
              <p:tags r:id="rId4"/>
            </p:custDataLst>
          </p:nvPr>
        </p:nvCxnSpPr>
        <p:spPr>
          <a:xfrm>
            <a:off x="2802952" y="2411825"/>
            <a:ext cx="10036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MH_Other_4"/>
          <p:cNvCxnSpPr/>
          <p:nvPr>
            <p:custDataLst>
              <p:tags r:id="rId5"/>
            </p:custDataLst>
          </p:nvPr>
        </p:nvCxnSpPr>
        <p:spPr>
          <a:xfrm>
            <a:off x="2513091" y="3182793"/>
            <a:ext cx="1293556"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MH_Other_4"/>
          <p:cNvCxnSpPr/>
          <p:nvPr>
            <p:custDataLst>
              <p:tags r:id="rId6"/>
            </p:custDataLst>
          </p:nvPr>
        </p:nvCxnSpPr>
        <p:spPr>
          <a:xfrm>
            <a:off x="2802952" y="3953755"/>
            <a:ext cx="1003698"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发展历程</a:t>
            </a:r>
          </a:p>
        </p:txBody>
      </p:sp>
      <p:sp>
        <p:nvSpPr>
          <p:cNvPr id="18" name="Text Box 7"/>
          <p:cNvSpPr txBox="1">
            <a:spLocks noChangeArrowheads="1"/>
          </p:cNvSpPr>
          <p:nvPr/>
        </p:nvSpPr>
        <p:spPr bwMode="auto">
          <a:xfrm>
            <a:off x="1892948" y="239729"/>
            <a:ext cx="2535036"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DEVELOPMENT COURSE</a:t>
            </a:r>
          </a:p>
        </p:txBody>
      </p:sp>
      <p:grpSp>
        <p:nvGrpSpPr>
          <p:cNvPr id="49" name="组合 48"/>
          <p:cNvGrpSpPr/>
          <p:nvPr/>
        </p:nvGrpSpPr>
        <p:grpSpPr>
          <a:xfrm>
            <a:off x="4237025" y="1213745"/>
            <a:ext cx="3677076" cy="757744"/>
            <a:chOff x="6041001" y="1937629"/>
            <a:chExt cx="4902769" cy="1010324"/>
          </a:xfrm>
        </p:grpSpPr>
        <p:sp>
          <p:nvSpPr>
            <p:cNvPr id="50" name="MH_Text_2"/>
            <p:cNvSpPr txBox="1"/>
            <p:nvPr>
              <p:custDataLst>
                <p:tags r:id="rId7"/>
              </p:custDataLst>
            </p:nvPr>
          </p:nvSpPr>
          <p:spPr>
            <a:xfrm>
              <a:off x="6041001" y="2396869"/>
              <a:ext cx="4902769" cy="551084"/>
            </a:xfrm>
            <a:prstGeom prst="rect">
              <a:avLst/>
            </a:prstGeom>
            <a:noFill/>
          </p:spPr>
          <p:txBody>
            <a:bodyPr bIns="0" lIns="0" rIns="0" tIns="0">
              <a:normAutofit/>
            </a:bodyPr>
            <a:lstStyle>
              <a:defPPr>
                <a:defRPr lang="zh-CN"/>
              </a:defPPr>
              <a:lvl1pPr>
                <a:lnSpc>
                  <a:spcPct val="130000"/>
                </a:lnSpc>
                <a:defRPr sz="1200"/>
              </a:lvl1pPr>
            </a:lstStyle>
            <a:p>
              <a:pPr>
                <a:lnSpc>
                  <a:spcPct val="120000"/>
                </a:lnSpc>
                <a:defRPr/>
              </a:pPr>
              <a:r>
                <a:rPr altLang="en-US" lang="zh-CN" sz="1000">
                  <a:solidFill>
                    <a:schemeClr val="tx2"/>
                  </a:solidFill>
                  <a:latin typeface="Arial"/>
                  <a:ea typeface="微软雅黑"/>
                  <a:sym typeface="Arial"/>
                </a:rPr>
                <a:t>此处添加详细文本描述，建议与标题相关并符合整体语言风格，语言描述尽量简洁生动</a:t>
              </a:r>
            </a:p>
          </p:txBody>
        </p:sp>
        <p:sp>
          <p:nvSpPr>
            <p:cNvPr id="51" name="MH_SubTitle_2"/>
            <p:cNvSpPr txBox="1"/>
            <p:nvPr>
              <p:custDataLst>
                <p:tags r:id="rId8"/>
              </p:custDataLst>
            </p:nvPr>
          </p:nvSpPr>
          <p:spPr>
            <a:xfrm>
              <a:off x="6041002" y="1937629"/>
              <a:ext cx="3205162" cy="454025"/>
            </a:xfrm>
            <a:prstGeom prst="rect">
              <a:avLst/>
            </a:prstGeom>
            <a:noFill/>
          </p:spPr>
          <p:txBody>
            <a:bodyPr anchor="ctr" bIns="0" lIns="0" rIns="0" tIns="0">
              <a:normAutofit/>
            </a:bodyPr>
            <a:lstStyle>
              <a:defPPr>
                <a:defRPr lang="zh-CN"/>
              </a:defPPr>
              <a:lvl1pPr>
                <a:lnSpc>
                  <a:spcPct val="130000"/>
                </a:lnSpc>
                <a:defRPr sz="1200"/>
              </a:lvl1pPr>
            </a:lstStyle>
            <a:p>
              <a:pPr>
                <a:defRPr/>
              </a:pPr>
              <a:r>
                <a:rPr altLang="en-US" b="1" lang="zh-CN" sz="1400">
                  <a:solidFill>
                    <a:schemeClr val="tx2"/>
                  </a:solidFill>
                  <a:latin typeface="Arial"/>
                  <a:ea typeface="微软雅黑"/>
                  <a:sym typeface="Arial"/>
                </a:rPr>
                <a:t>添加标题文字</a:t>
              </a:r>
            </a:p>
          </p:txBody>
        </p:sp>
      </p:grpSp>
      <p:sp>
        <p:nvSpPr>
          <p:cNvPr id="52" name="MH_Other_1"/>
          <p:cNvSpPr/>
          <p:nvPr>
            <p:custDataLst>
              <p:tags r:id="rId9"/>
            </p:custDataLst>
          </p:nvPr>
        </p:nvSpPr>
        <p:spPr>
          <a:xfrm rot="21439216">
            <a:off x="2134919" y="2076465"/>
            <a:ext cx="742596" cy="752226"/>
          </a:xfrm>
          <a:prstGeom prst="roundRect">
            <a:avLst>
              <a:gd fmla="val 1856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tIns="34286"/>
          <a:lstStyle/>
          <a:p>
            <a:pPr algn="ctr">
              <a:defRPr/>
            </a:pPr>
            <a:r>
              <a:rPr altLang="zh-CN" lang="en-US" sz="1600">
                <a:solidFill>
                  <a:srgbClr val="FFFFFF"/>
                </a:solidFill>
                <a:latin typeface="Arial"/>
                <a:ea typeface="微软雅黑"/>
                <a:sym typeface="Arial"/>
              </a:rPr>
              <a:t>2016</a:t>
            </a:r>
          </a:p>
        </p:txBody>
      </p:sp>
      <p:sp>
        <p:nvSpPr>
          <p:cNvPr id="53" name="MH_Other_3"/>
          <p:cNvSpPr/>
          <p:nvPr>
            <p:custDataLst>
              <p:tags r:id="rId10"/>
            </p:custDataLst>
          </p:nvPr>
        </p:nvSpPr>
        <p:spPr>
          <a:xfrm rot="183635">
            <a:off x="1927255" y="1311718"/>
            <a:ext cx="743559" cy="752226"/>
          </a:xfrm>
          <a:prstGeom prst="roundRect">
            <a:avLst>
              <a:gd fmla="val 1856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tIns="34286"/>
          <a:lstStyle/>
          <a:p>
            <a:pPr algn="ctr">
              <a:defRPr/>
            </a:pPr>
            <a:r>
              <a:rPr altLang="zh-CN" lang="en-US" sz="1600">
                <a:solidFill>
                  <a:srgbClr val="FFFFFF"/>
                </a:solidFill>
                <a:latin typeface="Arial"/>
                <a:ea typeface="微软雅黑"/>
                <a:sym typeface="Arial"/>
              </a:rPr>
              <a:t>2015</a:t>
            </a:r>
          </a:p>
        </p:txBody>
      </p:sp>
      <p:sp>
        <p:nvSpPr>
          <p:cNvPr id="54" name="MH_Other_1"/>
          <p:cNvSpPr/>
          <p:nvPr>
            <p:custDataLst>
              <p:tags r:id="rId11"/>
            </p:custDataLst>
          </p:nvPr>
        </p:nvSpPr>
        <p:spPr>
          <a:xfrm>
            <a:off x="1854753" y="2856523"/>
            <a:ext cx="742596" cy="752226"/>
          </a:xfrm>
          <a:prstGeom prst="roundRect">
            <a:avLst>
              <a:gd fmla="val 1856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tIns="34286"/>
          <a:lstStyle/>
          <a:p>
            <a:pPr algn="ctr">
              <a:defRPr/>
            </a:pPr>
            <a:r>
              <a:rPr altLang="zh-CN" lang="en-US" sz="1600">
                <a:solidFill>
                  <a:srgbClr val="FFFFFF"/>
                </a:solidFill>
                <a:latin typeface="Arial"/>
                <a:ea typeface="微软雅黑"/>
                <a:sym typeface="Arial"/>
              </a:rPr>
              <a:t>2017</a:t>
            </a:r>
          </a:p>
        </p:txBody>
      </p:sp>
      <p:sp>
        <p:nvSpPr>
          <p:cNvPr id="55" name="MH_Other_1"/>
          <p:cNvSpPr/>
          <p:nvPr>
            <p:custDataLst>
              <p:tags r:id="rId12"/>
            </p:custDataLst>
          </p:nvPr>
        </p:nvSpPr>
        <p:spPr>
          <a:xfrm rot="21261976">
            <a:off x="2109481" y="3610729"/>
            <a:ext cx="742596" cy="752226"/>
          </a:xfrm>
          <a:prstGeom prst="roundRect">
            <a:avLst>
              <a:gd fmla="val 1856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tIns="34286"/>
          <a:lstStyle/>
          <a:p>
            <a:pPr algn="ctr">
              <a:defRPr/>
            </a:pPr>
            <a:r>
              <a:rPr altLang="zh-CN" lang="en-US" sz="1600">
                <a:solidFill>
                  <a:srgbClr val="FFFFFF"/>
                </a:solidFill>
                <a:latin typeface="Arial"/>
                <a:ea typeface="微软雅黑"/>
                <a:sym typeface="Arial"/>
              </a:rPr>
              <a:t>2018</a:t>
            </a:r>
          </a:p>
        </p:txBody>
      </p:sp>
      <p:grpSp>
        <p:nvGrpSpPr>
          <p:cNvPr id="59" name="组合 58"/>
          <p:cNvGrpSpPr/>
          <p:nvPr/>
        </p:nvGrpSpPr>
        <p:grpSpPr>
          <a:xfrm>
            <a:off x="4237025" y="2029958"/>
            <a:ext cx="3677076" cy="746859"/>
            <a:chOff x="6041001" y="1952143"/>
            <a:chExt cx="4902769" cy="995810"/>
          </a:xfrm>
        </p:grpSpPr>
        <p:sp>
          <p:nvSpPr>
            <p:cNvPr id="60" name="MH_Text_2"/>
            <p:cNvSpPr txBox="1"/>
            <p:nvPr>
              <p:custDataLst>
                <p:tags r:id="rId13"/>
              </p:custDataLst>
            </p:nvPr>
          </p:nvSpPr>
          <p:spPr>
            <a:xfrm>
              <a:off x="6041001" y="2396869"/>
              <a:ext cx="4902769" cy="551084"/>
            </a:xfrm>
            <a:prstGeom prst="rect">
              <a:avLst/>
            </a:prstGeom>
            <a:noFill/>
          </p:spPr>
          <p:txBody>
            <a:bodyPr bIns="0" lIns="0" rIns="0" tIns="0">
              <a:normAutofit/>
            </a:bodyPr>
            <a:lstStyle>
              <a:defPPr>
                <a:defRPr lang="zh-CN"/>
              </a:defPPr>
              <a:lvl1pPr>
                <a:lnSpc>
                  <a:spcPct val="130000"/>
                </a:lnSpc>
                <a:defRPr sz="1200"/>
              </a:lvl1pPr>
            </a:lstStyle>
            <a:p>
              <a:pPr>
                <a:lnSpc>
                  <a:spcPct val="120000"/>
                </a:lnSpc>
                <a:defRPr/>
              </a:pPr>
              <a:r>
                <a:rPr altLang="en-US" lang="zh-CN" sz="1000">
                  <a:solidFill>
                    <a:schemeClr val="tx2"/>
                  </a:solidFill>
                  <a:latin typeface="Arial"/>
                  <a:ea typeface="微软雅黑"/>
                  <a:sym typeface="Arial"/>
                </a:rPr>
                <a:t>此处添加详细文本描述，建议与标题相关并符合整体语言风格，语言描述尽量简洁生动</a:t>
              </a:r>
            </a:p>
          </p:txBody>
        </p:sp>
        <p:sp>
          <p:nvSpPr>
            <p:cNvPr id="61" name="MH_SubTitle_2"/>
            <p:cNvSpPr txBox="1"/>
            <p:nvPr>
              <p:custDataLst>
                <p:tags r:id="rId14"/>
              </p:custDataLst>
            </p:nvPr>
          </p:nvSpPr>
          <p:spPr>
            <a:xfrm>
              <a:off x="6041002" y="1952143"/>
              <a:ext cx="3205162" cy="454025"/>
            </a:xfrm>
            <a:prstGeom prst="rect">
              <a:avLst/>
            </a:prstGeom>
            <a:noFill/>
          </p:spPr>
          <p:txBody>
            <a:bodyPr anchor="ctr" bIns="0" lIns="0" rIns="0" tIns="0">
              <a:normAutofit/>
            </a:bodyPr>
            <a:lstStyle>
              <a:defPPr>
                <a:defRPr lang="zh-CN"/>
              </a:defPPr>
              <a:lvl1pPr>
                <a:lnSpc>
                  <a:spcPct val="130000"/>
                </a:lnSpc>
                <a:defRPr sz="1200"/>
              </a:lvl1pPr>
            </a:lstStyle>
            <a:p>
              <a:pPr>
                <a:defRPr/>
              </a:pPr>
              <a:r>
                <a:rPr altLang="en-US" b="1" lang="zh-CN" sz="1400">
                  <a:solidFill>
                    <a:schemeClr val="tx2"/>
                  </a:solidFill>
                  <a:latin typeface="Arial"/>
                  <a:ea typeface="微软雅黑"/>
                  <a:sym typeface="Arial"/>
                </a:rPr>
                <a:t>添加标题文字</a:t>
              </a:r>
            </a:p>
          </p:txBody>
        </p:sp>
      </p:grpSp>
      <p:grpSp>
        <p:nvGrpSpPr>
          <p:cNvPr id="62" name="组合 61"/>
          <p:cNvGrpSpPr/>
          <p:nvPr/>
        </p:nvGrpSpPr>
        <p:grpSpPr>
          <a:xfrm>
            <a:off x="4237025" y="2835295"/>
            <a:ext cx="3677076" cy="746859"/>
            <a:chOff x="6041001" y="1952143"/>
            <a:chExt cx="4902769" cy="995810"/>
          </a:xfrm>
        </p:grpSpPr>
        <p:sp>
          <p:nvSpPr>
            <p:cNvPr id="63" name="MH_Text_2"/>
            <p:cNvSpPr txBox="1"/>
            <p:nvPr>
              <p:custDataLst>
                <p:tags r:id="rId15"/>
              </p:custDataLst>
            </p:nvPr>
          </p:nvSpPr>
          <p:spPr>
            <a:xfrm>
              <a:off x="6041001" y="2396869"/>
              <a:ext cx="4902769" cy="551084"/>
            </a:xfrm>
            <a:prstGeom prst="rect">
              <a:avLst/>
            </a:prstGeom>
            <a:noFill/>
          </p:spPr>
          <p:txBody>
            <a:bodyPr bIns="0" lIns="0" rIns="0" tIns="0">
              <a:normAutofit/>
            </a:bodyPr>
            <a:lstStyle>
              <a:defPPr>
                <a:defRPr lang="zh-CN"/>
              </a:defPPr>
              <a:lvl1pPr>
                <a:lnSpc>
                  <a:spcPct val="130000"/>
                </a:lnSpc>
                <a:defRPr sz="1200"/>
              </a:lvl1pPr>
            </a:lstStyle>
            <a:p>
              <a:pPr>
                <a:lnSpc>
                  <a:spcPct val="120000"/>
                </a:lnSpc>
                <a:defRPr/>
              </a:pPr>
              <a:r>
                <a:rPr altLang="en-US" lang="zh-CN" sz="1000">
                  <a:solidFill>
                    <a:schemeClr val="tx2"/>
                  </a:solidFill>
                  <a:latin typeface="Arial"/>
                  <a:ea typeface="微软雅黑"/>
                  <a:sym typeface="Arial"/>
                </a:rPr>
                <a:t>此处添加详细文本描述，建议与标题相关并符合整体语言风格，语言描述尽量简洁生动</a:t>
              </a:r>
            </a:p>
          </p:txBody>
        </p:sp>
        <p:sp>
          <p:nvSpPr>
            <p:cNvPr id="64" name="MH_SubTitle_2"/>
            <p:cNvSpPr txBox="1"/>
            <p:nvPr>
              <p:custDataLst>
                <p:tags r:id="rId16"/>
              </p:custDataLst>
            </p:nvPr>
          </p:nvSpPr>
          <p:spPr>
            <a:xfrm>
              <a:off x="6041002" y="1952143"/>
              <a:ext cx="3205162" cy="454025"/>
            </a:xfrm>
            <a:prstGeom prst="rect">
              <a:avLst/>
            </a:prstGeom>
            <a:noFill/>
          </p:spPr>
          <p:txBody>
            <a:bodyPr anchor="ctr" bIns="0" lIns="0" rIns="0" tIns="0">
              <a:normAutofit/>
            </a:bodyPr>
            <a:lstStyle>
              <a:defPPr>
                <a:defRPr lang="zh-CN"/>
              </a:defPPr>
              <a:lvl1pPr>
                <a:lnSpc>
                  <a:spcPct val="130000"/>
                </a:lnSpc>
                <a:defRPr sz="1200"/>
              </a:lvl1pPr>
            </a:lstStyle>
            <a:p>
              <a:pPr>
                <a:defRPr/>
              </a:pPr>
              <a:r>
                <a:rPr altLang="en-US" b="1" lang="zh-CN" sz="1400">
                  <a:solidFill>
                    <a:schemeClr val="tx2"/>
                  </a:solidFill>
                  <a:latin typeface="Arial"/>
                  <a:ea typeface="微软雅黑"/>
                  <a:sym typeface="Arial"/>
                </a:rPr>
                <a:t>添加标题文字</a:t>
              </a:r>
            </a:p>
          </p:txBody>
        </p:sp>
      </p:grpSp>
      <p:grpSp>
        <p:nvGrpSpPr>
          <p:cNvPr id="65" name="组合 64"/>
          <p:cNvGrpSpPr/>
          <p:nvPr/>
        </p:nvGrpSpPr>
        <p:grpSpPr>
          <a:xfrm>
            <a:off x="4237025" y="3651510"/>
            <a:ext cx="3677076" cy="735969"/>
            <a:chOff x="6041001" y="1966657"/>
            <a:chExt cx="4902769" cy="981296"/>
          </a:xfrm>
        </p:grpSpPr>
        <p:sp>
          <p:nvSpPr>
            <p:cNvPr id="66" name="MH_Text_2"/>
            <p:cNvSpPr txBox="1"/>
            <p:nvPr>
              <p:custDataLst>
                <p:tags r:id="rId17"/>
              </p:custDataLst>
            </p:nvPr>
          </p:nvSpPr>
          <p:spPr>
            <a:xfrm>
              <a:off x="6041001" y="2396869"/>
              <a:ext cx="4902769" cy="551084"/>
            </a:xfrm>
            <a:prstGeom prst="rect">
              <a:avLst/>
            </a:prstGeom>
            <a:noFill/>
          </p:spPr>
          <p:txBody>
            <a:bodyPr bIns="0" lIns="0" rIns="0" tIns="0">
              <a:normAutofit/>
            </a:bodyPr>
            <a:lstStyle>
              <a:defPPr>
                <a:defRPr lang="zh-CN"/>
              </a:defPPr>
              <a:lvl1pPr>
                <a:lnSpc>
                  <a:spcPct val="130000"/>
                </a:lnSpc>
                <a:defRPr sz="1200"/>
              </a:lvl1pPr>
            </a:lstStyle>
            <a:p>
              <a:pPr>
                <a:lnSpc>
                  <a:spcPct val="120000"/>
                </a:lnSpc>
                <a:defRPr/>
              </a:pPr>
              <a:r>
                <a:rPr altLang="en-US" lang="zh-CN" sz="1000">
                  <a:solidFill>
                    <a:schemeClr val="tx2"/>
                  </a:solidFill>
                  <a:latin typeface="Arial"/>
                  <a:ea typeface="微软雅黑"/>
                  <a:sym typeface="Arial"/>
                </a:rPr>
                <a:t>此处添加详细文本描述，建议与标题相关并符合整体语言风格，语言描述尽量简洁生动</a:t>
              </a:r>
            </a:p>
          </p:txBody>
        </p:sp>
        <p:sp>
          <p:nvSpPr>
            <p:cNvPr id="67" name="MH_SubTitle_2"/>
            <p:cNvSpPr txBox="1"/>
            <p:nvPr>
              <p:custDataLst>
                <p:tags r:id="rId18"/>
              </p:custDataLst>
            </p:nvPr>
          </p:nvSpPr>
          <p:spPr>
            <a:xfrm>
              <a:off x="6041002" y="1966657"/>
              <a:ext cx="3205162" cy="454025"/>
            </a:xfrm>
            <a:prstGeom prst="rect">
              <a:avLst/>
            </a:prstGeom>
            <a:noFill/>
          </p:spPr>
          <p:txBody>
            <a:bodyPr anchor="ctr" bIns="0" lIns="0" rIns="0" tIns="0">
              <a:normAutofit/>
            </a:bodyPr>
            <a:lstStyle>
              <a:defPPr>
                <a:defRPr lang="zh-CN"/>
              </a:defPPr>
              <a:lvl1pPr>
                <a:lnSpc>
                  <a:spcPct val="130000"/>
                </a:lnSpc>
                <a:defRPr sz="1200"/>
              </a:lvl1pPr>
            </a:lstStyle>
            <a:p>
              <a:pPr>
                <a:defRPr/>
              </a:pPr>
              <a:r>
                <a:rPr altLang="en-US" b="1" lang="zh-CN" sz="1400">
                  <a:solidFill>
                    <a:schemeClr val="tx2"/>
                  </a:solidFill>
                  <a:latin typeface="Arial"/>
                  <a:ea typeface="微软雅黑"/>
                  <a:sym typeface="Arial"/>
                </a:rPr>
                <a:t>添加标题文字</a:t>
              </a:r>
            </a:p>
          </p:txBody>
        </p:sp>
      </p:grpSp>
    </p:spTree>
    <p:extLst>
      <p:ext uri="{BB962C8B-B14F-4D97-AF65-F5344CB8AC3E}">
        <p14:creationId val="302656631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55"/>
                                        </p:tgtEl>
                                        <p:attrNameLst>
                                          <p:attrName>style.visibility</p:attrName>
                                        </p:attrNameLst>
                                      </p:cBhvr>
                                      <p:to>
                                        <p:strVal val="visible"/>
                                      </p:to>
                                    </p:set>
                                    <p:animEffect filter="fade" transition="in">
                                      <p:cBhvr>
                                        <p:cTn dur="500" id="31"/>
                                        <p:tgtEl>
                                          <p:spTgt spid="55"/>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58"/>
                                        </p:tgtEl>
                                        <p:attrNameLst>
                                          <p:attrName>style.visibility</p:attrName>
                                        </p:attrNameLst>
                                      </p:cBhvr>
                                      <p:to>
                                        <p:strVal val="visible"/>
                                      </p:to>
                                    </p:set>
                                    <p:animEffect filter="wipe(left)" transition="in">
                                      <p:cBhvr>
                                        <p:cTn dur="500" id="35"/>
                                        <p:tgtEl>
                                          <p:spTgt spid="58"/>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65"/>
                                        </p:tgtEl>
                                        <p:attrNameLst>
                                          <p:attrName>style.visibility</p:attrName>
                                        </p:attrNameLst>
                                      </p:cBhvr>
                                      <p:to>
                                        <p:strVal val="visible"/>
                                      </p:to>
                                    </p:set>
                                    <p:animEffect filter="wipe(left)" transition="in">
                                      <p:cBhvr>
                                        <p:cTn dur="500" id="39"/>
                                        <p:tgtEl>
                                          <p:spTgt spid="65"/>
                                        </p:tgtEl>
                                      </p:cBhvr>
                                    </p:animEffect>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54"/>
                                        </p:tgtEl>
                                        <p:attrNameLst>
                                          <p:attrName>style.visibility</p:attrName>
                                        </p:attrNameLst>
                                      </p:cBhvr>
                                      <p:to>
                                        <p:strVal val="visible"/>
                                      </p:to>
                                    </p:set>
                                    <p:animEffect filter="fade" transition="in">
                                      <p:cBhvr>
                                        <p:cTn dur="500" id="43"/>
                                        <p:tgtEl>
                                          <p:spTgt spid="54"/>
                                        </p:tgtEl>
                                      </p:cBhvr>
                                    </p:animEffect>
                                  </p:childTnLst>
                                </p:cTn>
                              </p:par>
                            </p:childTnLst>
                          </p:cTn>
                        </p:par>
                        <p:par>
                          <p:cTn fill="hold" id="44" nodeType="afterGroup">
                            <p:stCondLst>
                              <p:cond delay="4500"/>
                            </p:stCondLst>
                            <p:childTnLst>
                              <p:par>
                                <p:cTn fill="hold" id="45" nodeType="afterEffect" presetClass="entr" presetID="22" presetSubtype="8">
                                  <p:stCondLst>
                                    <p:cond delay="0"/>
                                  </p:stCondLst>
                                  <p:childTnLst>
                                    <p:set>
                                      <p:cBhvr>
                                        <p:cTn dur="1" fill="hold" id="46">
                                          <p:stCondLst>
                                            <p:cond delay="0"/>
                                          </p:stCondLst>
                                        </p:cTn>
                                        <p:tgtEl>
                                          <p:spTgt spid="57"/>
                                        </p:tgtEl>
                                        <p:attrNameLst>
                                          <p:attrName>style.visibility</p:attrName>
                                        </p:attrNameLst>
                                      </p:cBhvr>
                                      <p:to>
                                        <p:strVal val="visible"/>
                                      </p:to>
                                    </p:set>
                                    <p:animEffect filter="wipe(left)" transition="in">
                                      <p:cBhvr>
                                        <p:cTn dur="500" id="47"/>
                                        <p:tgtEl>
                                          <p:spTgt spid="57"/>
                                        </p:tgtEl>
                                      </p:cBhvr>
                                    </p:animEffect>
                                  </p:childTnLst>
                                </p:cTn>
                              </p:par>
                            </p:childTnLst>
                          </p:cTn>
                        </p:par>
                        <p:par>
                          <p:cTn fill="hold" id="48" nodeType="afterGroup">
                            <p:stCondLst>
                              <p:cond delay="5000"/>
                            </p:stCondLst>
                            <p:childTnLst>
                              <p:par>
                                <p:cTn fill="hold" id="49" nodeType="afterEffect" presetClass="entr" presetID="22" presetSubtype="8">
                                  <p:stCondLst>
                                    <p:cond delay="0"/>
                                  </p:stCondLst>
                                  <p:childTnLst>
                                    <p:set>
                                      <p:cBhvr>
                                        <p:cTn dur="1" fill="hold" id="50">
                                          <p:stCondLst>
                                            <p:cond delay="0"/>
                                          </p:stCondLst>
                                        </p:cTn>
                                        <p:tgtEl>
                                          <p:spTgt spid="62"/>
                                        </p:tgtEl>
                                        <p:attrNameLst>
                                          <p:attrName>style.visibility</p:attrName>
                                        </p:attrNameLst>
                                      </p:cBhvr>
                                      <p:to>
                                        <p:strVal val="visible"/>
                                      </p:to>
                                    </p:set>
                                    <p:animEffect filter="wipe(left)" transition="in">
                                      <p:cBhvr>
                                        <p:cTn dur="500" id="51"/>
                                        <p:tgtEl>
                                          <p:spTgt spid="62"/>
                                        </p:tgtEl>
                                      </p:cBhvr>
                                    </p:animEffect>
                                  </p:childTnLst>
                                </p:cTn>
                              </p:par>
                            </p:childTnLst>
                          </p:cTn>
                        </p:par>
                        <p:par>
                          <p:cTn fill="hold" id="52" nodeType="afterGroup">
                            <p:stCondLst>
                              <p:cond delay="5500"/>
                            </p:stCondLst>
                            <p:childTnLst>
                              <p:par>
                                <p:cTn fill="hold" grpId="0" id="53" nodeType="afterEffect" presetClass="entr" presetID="10" presetSubtype="0">
                                  <p:stCondLst>
                                    <p:cond delay="0"/>
                                  </p:stCondLst>
                                  <p:childTnLst>
                                    <p:set>
                                      <p:cBhvr>
                                        <p:cTn dur="1" fill="hold" id="54">
                                          <p:stCondLst>
                                            <p:cond delay="0"/>
                                          </p:stCondLst>
                                        </p:cTn>
                                        <p:tgtEl>
                                          <p:spTgt spid="52"/>
                                        </p:tgtEl>
                                        <p:attrNameLst>
                                          <p:attrName>style.visibility</p:attrName>
                                        </p:attrNameLst>
                                      </p:cBhvr>
                                      <p:to>
                                        <p:strVal val="visible"/>
                                      </p:to>
                                    </p:set>
                                    <p:animEffect filter="fade" transition="in">
                                      <p:cBhvr>
                                        <p:cTn dur="500" id="55"/>
                                        <p:tgtEl>
                                          <p:spTgt spid="52"/>
                                        </p:tgtEl>
                                      </p:cBhvr>
                                    </p:animEffect>
                                  </p:childTnLst>
                                </p:cTn>
                              </p:par>
                            </p:childTnLst>
                          </p:cTn>
                        </p:par>
                        <p:par>
                          <p:cTn fill="hold" id="56" nodeType="afterGroup">
                            <p:stCondLst>
                              <p:cond delay="6000"/>
                            </p:stCondLst>
                            <p:childTnLst>
                              <p:par>
                                <p:cTn fill="hold" id="57" nodeType="afterEffect" presetClass="entr" presetID="22" presetSubtype="8">
                                  <p:stCondLst>
                                    <p:cond delay="0"/>
                                  </p:stCondLst>
                                  <p:childTnLst>
                                    <p:set>
                                      <p:cBhvr>
                                        <p:cTn dur="1" fill="hold" id="58">
                                          <p:stCondLst>
                                            <p:cond delay="0"/>
                                          </p:stCondLst>
                                        </p:cTn>
                                        <p:tgtEl>
                                          <p:spTgt spid="56"/>
                                        </p:tgtEl>
                                        <p:attrNameLst>
                                          <p:attrName>style.visibility</p:attrName>
                                        </p:attrNameLst>
                                      </p:cBhvr>
                                      <p:to>
                                        <p:strVal val="visible"/>
                                      </p:to>
                                    </p:set>
                                    <p:animEffect filter="wipe(left)" transition="in">
                                      <p:cBhvr>
                                        <p:cTn dur="500" id="59"/>
                                        <p:tgtEl>
                                          <p:spTgt spid="56"/>
                                        </p:tgtEl>
                                      </p:cBhvr>
                                    </p:animEffect>
                                  </p:childTnLst>
                                </p:cTn>
                              </p:par>
                            </p:childTnLst>
                          </p:cTn>
                        </p:par>
                        <p:par>
                          <p:cTn fill="hold" id="60" nodeType="afterGroup">
                            <p:stCondLst>
                              <p:cond delay="6500"/>
                            </p:stCondLst>
                            <p:childTnLst>
                              <p:par>
                                <p:cTn fill="hold" id="61" nodeType="afterEffect" presetClass="entr" presetID="22" presetSubtype="8">
                                  <p:stCondLst>
                                    <p:cond delay="0"/>
                                  </p:stCondLst>
                                  <p:childTnLst>
                                    <p:set>
                                      <p:cBhvr>
                                        <p:cTn dur="1" fill="hold" id="62">
                                          <p:stCondLst>
                                            <p:cond delay="0"/>
                                          </p:stCondLst>
                                        </p:cTn>
                                        <p:tgtEl>
                                          <p:spTgt spid="59"/>
                                        </p:tgtEl>
                                        <p:attrNameLst>
                                          <p:attrName>style.visibility</p:attrName>
                                        </p:attrNameLst>
                                      </p:cBhvr>
                                      <p:to>
                                        <p:strVal val="visible"/>
                                      </p:to>
                                    </p:set>
                                    <p:animEffect filter="wipe(left)" transition="in">
                                      <p:cBhvr>
                                        <p:cTn dur="500" id="63"/>
                                        <p:tgtEl>
                                          <p:spTgt spid="59"/>
                                        </p:tgtEl>
                                      </p:cBhvr>
                                    </p:animEffect>
                                  </p:childTnLst>
                                </p:cTn>
                              </p:par>
                            </p:childTnLst>
                          </p:cTn>
                        </p:par>
                        <p:par>
                          <p:cTn fill="hold" id="64" nodeType="afterGroup">
                            <p:stCondLst>
                              <p:cond delay="7000"/>
                            </p:stCondLst>
                            <p:childTnLst>
                              <p:par>
                                <p:cTn fill="hold" grpId="0" id="65" nodeType="afterEffect" presetClass="entr" presetID="10" presetSubtype="0">
                                  <p:stCondLst>
                                    <p:cond delay="0"/>
                                  </p:stCondLst>
                                  <p:childTnLst>
                                    <p:set>
                                      <p:cBhvr>
                                        <p:cTn dur="1" fill="hold" id="66">
                                          <p:stCondLst>
                                            <p:cond delay="0"/>
                                          </p:stCondLst>
                                        </p:cTn>
                                        <p:tgtEl>
                                          <p:spTgt spid="53"/>
                                        </p:tgtEl>
                                        <p:attrNameLst>
                                          <p:attrName>style.visibility</p:attrName>
                                        </p:attrNameLst>
                                      </p:cBhvr>
                                      <p:to>
                                        <p:strVal val="visible"/>
                                      </p:to>
                                    </p:set>
                                    <p:animEffect filter="fade" transition="in">
                                      <p:cBhvr>
                                        <p:cTn dur="500" id="67"/>
                                        <p:tgtEl>
                                          <p:spTgt spid="53"/>
                                        </p:tgtEl>
                                      </p:cBhvr>
                                    </p:animEffect>
                                  </p:childTnLst>
                                </p:cTn>
                              </p:par>
                            </p:childTnLst>
                          </p:cTn>
                        </p:par>
                        <p:par>
                          <p:cTn fill="hold" id="68" nodeType="afterGroup">
                            <p:stCondLst>
                              <p:cond delay="7500"/>
                            </p:stCondLst>
                            <p:childTnLst>
                              <p:par>
                                <p:cTn fill="hold" id="69" nodeType="afterEffect" presetClass="entr" presetID="22" presetSubtype="8">
                                  <p:stCondLst>
                                    <p:cond delay="0"/>
                                  </p:stCondLst>
                                  <p:childTnLst>
                                    <p:set>
                                      <p:cBhvr>
                                        <p:cTn dur="1" fill="hold" id="70">
                                          <p:stCondLst>
                                            <p:cond delay="0"/>
                                          </p:stCondLst>
                                        </p:cTn>
                                        <p:tgtEl>
                                          <p:spTgt spid="48"/>
                                        </p:tgtEl>
                                        <p:attrNameLst>
                                          <p:attrName>style.visibility</p:attrName>
                                        </p:attrNameLst>
                                      </p:cBhvr>
                                      <p:to>
                                        <p:strVal val="visible"/>
                                      </p:to>
                                    </p:set>
                                    <p:animEffect filter="wipe(left)" transition="in">
                                      <p:cBhvr>
                                        <p:cTn dur="500" id="71"/>
                                        <p:tgtEl>
                                          <p:spTgt spid="48"/>
                                        </p:tgtEl>
                                      </p:cBhvr>
                                    </p:animEffect>
                                  </p:childTnLst>
                                </p:cTn>
                              </p:par>
                            </p:childTnLst>
                          </p:cTn>
                        </p:par>
                        <p:par>
                          <p:cTn fill="hold" id="72" nodeType="afterGroup">
                            <p:stCondLst>
                              <p:cond delay="8000"/>
                            </p:stCondLst>
                            <p:childTnLst>
                              <p:par>
                                <p:cTn fill="hold" id="73" nodeType="afterEffect" presetClass="entr" presetID="22" presetSubtype="8">
                                  <p:stCondLst>
                                    <p:cond delay="0"/>
                                  </p:stCondLst>
                                  <p:childTnLst>
                                    <p:set>
                                      <p:cBhvr>
                                        <p:cTn dur="1" fill="hold" id="74">
                                          <p:stCondLst>
                                            <p:cond delay="0"/>
                                          </p:stCondLst>
                                        </p:cTn>
                                        <p:tgtEl>
                                          <p:spTgt spid="49"/>
                                        </p:tgtEl>
                                        <p:attrNameLst>
                                          <p:attrName>style.visibility</p:attrName>
                                        </p:attrNameLst>
                                      </p:cBhvr>
                                      <p:to>
                                        <p:strVal val="visible"/>
                                      </p:to>
                                    </p:set>
                                    <p:animEffect filter="wipe(left)" transition="in">
                                      <p:cBhvr>
                                        <p:cTn dur="500" id="75"/>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52"/>
      <p:bldP grpId="0" spid="53"/>
      <p:bldP grpId="0" spid="54"/>
      <p:bldP grpId="0" spid="5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产品介绍</a:t>
            </a:r>
          </a:p>
        </p:txBody>
      </p:sp>
      <p:sp>
        <p:nvSpPr>
          <p:cNvPr id="18" name="Text Box 7"/>
          <p:cNvSpPr txBox="1">
            <a:spLocks noChangeArrowheads="1"/>
          </p:cNvSpPr>
          <p:nvPr/>
        </p:nvSpPr>
        <p:spPr bwMode="auto">
          <a:xfrm>
            <a:off x="1892948" y="239729"/>
            <a:ext cx="3111100"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PRODUCT INTRODUCTION</a:t>
            </a:r>
          </a:p>
        </p:txBody>
      </p:sp>
      <p:sp>
        <p:nvSpPr>
          <p:cNvPr id="27" name="平行四边形 26"/>
          <p:cNvSpPr/>
          <p:nvPr/>
        </p:nvSpPr>
        <p:spPr>
          <a:xfrm>
            <a:off x="999021" y="1276754"/>
            <a:ext cx="1900771" cy="1371178"/>
          </a:xfrm>
          <a:prstGeom prst="parallelogram">
            <a:avLst/>
          </a:prstGeom>
          <a:blipFill>
            <a:blip r:embed="rId3">
              <a:extLst>
                <a:ext uri="{28A0092B-C50C-407E-A947-70E740481C1C}">
                  <a14:useLocalDpi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latin typeface="Arial"/>
              <a:ea typeface="微软雅黑"/>
              <a:sym typeface="Arial"/>
            </a:endParaRPr>
          </a:p>
        </p:txBody>
      </p:sp>
      <p:sp>
        <p:nvSpPr>
          <p:cNvPr id="28" name="平行四边形 27"/>
          <p:cNvSpPr/>
          <p:nvPr/>
        </p:nvSpPr>
        <p:spPr>
          <a:xfrm>
            <a:off x="2747420" y="1276754"/>
            <a:ext cx="1900771" cy="1371178"/>
          </a:xfrm>
          <a:prstGeom prst="parallelogram">
            <a:avLst/>
          </a:prstGeom>
          <a:blipFill>
            <a:blip r:embed="rId4">
              <a:extLst>
                <a:ext uri="{28A0092B-C50C-407E-A947-70E740481C1C}">
                  <a14:useLocalDpi val="0"/>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latin typeface="Arial"/>
              <a:ea typeface="微软雅黑"/>
              <a:sym typeface="Arial"/>
            </a:endParaRPr>
          </a:p>
        </p:txBody>
      </p:sp>
      <p:sp>
        <p:nvSpPr>
          <p:cNvPr id="29" name="平行四边形 28"/>
          <p:cNvSpPr/>
          <p:nvPr/>
        </p:nvSpPr>
        <p:spPr>
          <a:xfrm>
            <a:off x="4499716" y="1276754"/>
            <a:ext cx="1900771" cy="1371178"/>
          </a:xfrm>
          <a:prstGeom prst="parallelogram">
            <a:avLst/>
          </a:prstGeom>
          <a:blipFill>
            <a:blip r:embed="rId5">
              <a:extLst>
                <a:ext uri="{28A0092B-C50C-407E-A947-70E740481C1C}">
                  <a14:useLocalDpi val="0"/>
                </a:ext>
              </a:extLst>
            </a:blip>
            <a:stretch>
              <a:fillRect/>
            </a:stretch>
          </a:blipFill>
          <a:ln>
            <a:solidFill>
              <a:srgbClr val="005A9E"/>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latin typeface="Arial"/>
              <a:ea typeface="微软雅黑"/>
              <a:sym typeface="Arial"/>
            </a:endParaRPr>
          </a:p>
        </p:txBody>
      </p:sp>
      <p:sp>
        <p:nvSpPr>
          <p:cNvPr id="30" name="平行四边形 29"/>
          <p:cNvSpPr/>
          <p:nvPr/>
        </p:nvSpPr>
        <p:spPr>
          <a:xfrm>
            <a:off x="6252011" y="1276754"/>
            <a:ext cx="1900771" cy="1371178"/>
          </a:xfrm>
          <a:prstGeom prst="parallelogram">
            <a:avLst/>
          </a:prstGeom>
          <a:blipFill>
            <a:blip r:embed="rId6">
              <a:extLst>
                <a:ext uri="{28A0092B-C50C-407E-A947-70E740481C1C}">
                  <a14:useLocalDpi val="0"/>
                </a:ext>
              </a:extLst>
            </a:blip>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6" rIns="91406" rtlCol="0" tIns="45701"/>
          <a:lstStyle/>
          <a:p>
            <a:pPr algn="ctr"/>
            <a:endParaRPr altLang="en-US" lang="zh-CN">
              <a:latin typeface="Arial"/>
              <a:ea typeface="微软雅黑"/>
              <a:sym typeface="Arial"/>
            </a:endParaRPr>
          </a:p>
        </p:txBody>
      </p:sp>
      <p:grpSp>
        <p:nvGrpSpPr>
          <p:cNvPr id="32" name="组合 31"/>
          <p:cNvGrpSpPr/>
          <p:nvPr/>
        </p:nvGrpSpPr>
        <p:grpSpPr>
          <a:xfrm>
            <a:off x="6586625" y="3075806"/>
            <a:ext cx="1231543" cy="253906"/>
            <a:chOff x="6401594" y="3274594"/>
            <a:chExt cx="1231756" cy="253986"/>
          </a:xfrm>
        </p:grpSpPr>
        <p:sp>
          <p:nvSpPr>
            <p:cNvPr id="33" name="圆角矩形 32"/>
            <p:cNvSpPr/>
            <p:nvPr/>
          </p:nvSpPr>
          <p:spPr>
            <a:xfrm>
              <a:off x="6401594" y="3274634"/>
              <a:ext cx="1231756" cy="253906"/>
            </a:xfrm>
            <a:prstGeom prst="roundRect">
              <a:avLst>
                <a:gd fmla="val 416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4" name="矩形 9"/>
            <p:cNvSpPr>
              <a:spLocks noChangeArrowheads="1"/>
            </p:cNvSpPr>
            <p:nvPr/>
          </p:nvSpPr>
          <p:spPr bwMode="auto">
            <a:xfrm>
              <a:off x="6439693" y="3274594"/>
              <a:ext cx="1155557" cy="251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z="1200">
                  <a:solidFill>
                    <a:schemeClr val="bg1"/>
                  </a:solidFill>
                  <a:latin typeface="Arial"/>
                  <a:ea typeface="微软雅黑"/>
                  <a:sym typeface="Arial"/>
                </a:rPr>
                <a:t>添加详细文字</a:t>
              </a:r>
            </a:p>
          </p:txBody>
        </p:sp>
      </p:grpSp>
      <p:sp>
        <p:nvSpPr>
          <p:cNvPr id="35" name="矩形 1"/>
          <p:cNvSpPr>
            <a:spLocks noChangeArrowheads="1"/>
          </p:cNvSpPr>
          <p:nvPr/>
        </p:nvSpPr>
        <p:spPr bwMode="auto">
          <a:xfrm>
            <a:off x="6420122" y="3421617"/>
            <a:ext cx="1564547" cy="91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lang="zh-CN" sz="900">
                <a:solidFill>
                  <a:srgbClr val="595959"/>
                </a:solidFill>
                <a:latin typeface="Arial"/>
                <a:ea typeface="微软雅黑"/>
                <a:sym typeface="Arial"/>
              </a:rPr>
              <a:t>此处添加标题内容点击此处添加内容点击此处添加内容此处添加标题内容点击此处添加内容点击此处添加内容</a:t>
            </a:r>
          </a:p>
        </p:txBody>
      </p:sp>
      <p:grpSp>
        <p:nvGrpSpPr>
          <p:cNvPr id="37" name="组合 36"/>
          <p:cNvGrpSpPr/>
          <p:nvPr/>
        </p:nvGrpSpPr>
        <p:grpSpPr>
          <a:xfrm>
            <a:off x="4776994" y="3075806"/>
            <a:ext cx="1231543" cy="253906"/>
            <a:chOff x="6401594" y="3274594"/>
            <a:chExt cx="1231756" cy="253986"/>
          </a:xfrm>
        </p:grpSpPr>
        <p:sp>
          <p:nvSpPr>
            <p:cNvPr id="38" name="圆角矩形 37"/>
            <p:cNvSpPr/>
            <p:nvPr/>
          </p:nvSpPr>
          <p:spPr>
            <a:xfrm>
              <a:off x="6401594" y="3274634"/>
              <a:ext cx="1231756" cy="253906"/>
            </a:xfrm>
            <a:prstGeom prst="roundRect">
              <a:avLst>
                <a:gd fmla="val 41676" name="adj"/>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39" name="矩形 9"/>
            <p:cNvSpPr>
              <a:spLocks noChangeArrowheads="1"/>
            </p:cNvSpPr>
            <p:nvPr/>
          </p:nvSpPr>
          <p:spPr bwMode="auto">
            <a:xfrm>
              <a:off x="6439694" y="3274594"/>
              <a:ext cx="1155557" cy="251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z="1200">
                  <a:solidFill>
                    <a:schemeClr val="bg1"/>
                  </a:solidFill>
                  <a:latin typeface="Arial"/>
                  <a:ea typeface="微软雅黑"/>
                  <a:sym typeface="Arial"/>
                </a:rPr>
                <a:t>添加详细文字</a:t>
              </a:r>
            </a:p>
          </p:txBody>
        </p:sp>
      </p:grpSp>
      <p:sp>
        <p:nvSpPr>
          <p:cNvPr id="40" name="矩形 1"/>
          <p:cNvSpPr>
            <a:spLocks noChangeArrowheads="1"/>
          </p:cNvSpPr>
          <p:nvPr/>
        </p:nvSpPr>
        <p:spPr bwMode="auto">
          <a:xfrm>
            <a:off x="4610491" y="3421617"/>
            <a:ext cx="1564547" cy="91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lang="zh-CN" sz="900">
                <a:solidFill>
                  <a:srgbClr val="595959"/>
                </a:solidFill>
                <a:latin typeface="Arial"/>
                <a:ea typeface="微软雅黑"/>
                <a:sym typeface="Arial"/>
              </a:rPr>
              <a:t>此处添加标题内容点击此处添加内容点击此处添加内容此处添加标题内容点击此处添加内容点击此处添加内容</a:t>
            </a:r>
          </a:p>
        </p:txBody>
      </p:sp>
      <p:grpSp>
        <p:nvGrpSpPr>
          <p:cNvPr id="42" name="组合 41"/>
          <p:cNvGrpSpPr/>
          <p:nvPr/>
        </p:nvGrpSpPr>
        <p:grpSpPr>
          <a:xfrm>
            <a:off x="2967362" y="3075806"/>
            <a:ext cx="1231543" cy="253906"/>
            <a:chOff x="6401594" y="3274594"/>
            <a:chExt cx="1231756" cy="253986"/>
          </a:xfrm>
        </p:grpSpPr>
        <p:sp>
          <p:nvSpPr>
            <p:cNvPr id="43" name="圆角矩形 42"/>
            <p:cNvSpPr/>
            <p:nvPr/>
          </p:nvSpPr>
          <p:spPr>
            <a:xfrm>
              <a:off x="6401594" y="3274634"/>
              <a:ext cx="1231756" cy="253906"/>
            </a:xfrm>
            <a:prstGeom prst="roundRect">
              <a:avLst>
                <a:gd fmla="val 416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44" name="矩形 9"/>
            <p:cNvSpPr>
              <a:spLocks noChangeArrowheads="1"/>
            </p:cNvSpPr>
            <p:nvPr/>
          </p:nvSpPr>
          <p:spPr bwMode="auto">
            <a:xfrm>
              <a:off x="6439694" y="3274594"/>
              <a:ext cx="1155557" cy="251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z="1200">
                  <a:solidFill>
                    <a:schemeClr val="bg1"/>
                  </a:solidFill>
                  <a:latin typeface="Arial"/>
                  <a:ea typeface="微软雅黑"/>
                  <a:sym typeface="Arial"/>
                </a:rPr>
                <a:t>添加详细文字</a:t>
              </a:r>
            </a:p>
          </p:txBody>
        </p:sp>
      </p:grpSp>
      <p:sp>
        <p:nvSpPr>
          <p:cNvPr id="45" name="矩形 1"/>
          <p:cNvSpPr>
            <a:spLocks noChangeArrowheads="1"/>
          </p:cNvSpPr>
          <p:nvPr/>
        </p:nvSpPr>
        <p:spPr bwMode="auto">
          <a:xfrm>
            <a:off x="2800860" y="3421617"/>
            <a:ext cx="1564547" cy="91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lang="zh-CN" sz="900">
                <a:solidFill>
                  <a:srgbClr val="595959"/>
                </a:solidFill>
                <a:latin typeface="Arial"/>
                <a:ea typeface="微软雅黑"/>
                <a:sym typeface="Arial"/>
              </a:rPr>
              <a:t>此处添加标题内容点击此处添加内容点击此处添加内容此处添加标题内容点击此处添加内容点击此处添加内容</a:t>
            </a:r>
          </a:p>
        </p:txBody>
      </p:sp>
      <p:grpSp>
        <p:nvGrpSpPr>
          <p:cNvPr id="47" name="组合 46"/>
          <p:cNvGrpSpPr/>
          <p:nvPr/>
        </p:nvGrpSpPr>
        <p:grpSpPr>
          <a:xfrm>
            <a:off x="1157730" y="3075806"/>
            <a:ext cx="1231543" cy="253906"/>
            <a:chOff x="6401594" y="3274594"/>
            <a:chExt cx="1231756" cy="253986"/>
          </a:xfrm>
        </p:grpSpPr>
        <p:sp>
          <p:nvSpPr>
            <p:cNvPr id="68" name="圆角矩形 67"/>
            <p:cNvSpPr/>
            <p:nvPr/>
          </p:nvSpPr>
          <p:spPr>
            <a:xfrm>
              <a:off x="6401594" y="3274634"/>
              <a:ext cx="1231756" cy="253906"/>
            </a:xfrm>
            <a:prstGeom prst="roundRect">
              <a:avLst>
                <a:gd fmla="val 41676" name="adj"/>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69" name="矩形 9"/>
            <p:cNvSpPr>
              <a:spLocks noChangeArrowheads="1"/>
            </p:cNvSpPr>
            <p:nvPr/>
          </p:nvSpPr>
          <p:spPr bwMode="auto">
            <a:xfrm>
              <a:off x="6439694" y="3274594"/>
              <a:ext cx="1155557" cy="251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a:r>
                <a:rPr altLang="en-US" lang="zh-CN" sz="1200">
                  <a:solidFill>
                    <a:schemeClr val="bg1"/>
                  </a:solidFill>
                  <a:latin typeface="Arial"/>
                  <a:ea typeface="微软雅黑"/>
                  <a:sym typeface="Arial"/>
                </a:rPr>
                <a:t>添加详细文字</a:t>
              </a:r>
            </a:p>
          </p:txBody>
        </p:sp>
      </p:grpSp>
      <p:sp>
        <p:nvSpPr>
          <p:cNvPr id="70" name="矩形 1"/>
          <p:cNvSpPr>
            <a:spLocks noChangeArrowheads="1"/>
          </p:cNvSpPr>
          <p:nvPr/>
        </p:nvSpPr>
        <p:spPr bwMode="auto">
          <a:xfrm>
            <a:off x="991228" y="3421617"/>
            <a:ext cx="1564547" cy="914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1" lIns="91406" rIns="91406" tIns="45701" wrap="square">
            <a:spAutoFit/>
          </a:bodyPr>
          <a:lstStyle>
            <a:lvl1pPr eaLnBrk="0" hangingPunct="0">
              <a:defRPr>
                <a:solidFill>
                  <a:schemeClr val="tx1"/>
                </a:solidFill>
                <a:latin charset="0" pitchFamily="34" typeface="Calibri"/>
                <a:ea charset="-122" panose="02010600030101010101" pitchFamily="2" typeface="宋体"/>
              </a:defRPr>
            </a:lvl1pPr>
            <a:lvl2pPr eaLnBrk="0" hangingPunct="0" indent="-285750" marL="742950">
              <a:defRPr>
                <a:solidFill>
                  <a:schemeClr val="tx1"/>
                </a:solidFill>
                <a:latin charset="0" pitchFamily="34" typeface="Calibri"/>
                <a:ea charset="-122" panose="02010600030101010101" pitchFamily="2" typeface="宋体"/>
              </a:defRPr>
            </a:lvl2pPr>
            <a:lvl3pPr eaLnBrk="0" hangingPunct="0" indent="-228600" marL="1143000">
              <a:defRPr>
                <a:solidFill>
                  <a:schemeClr val="tx1"/>
                </a:solidFill>
                <a:latin charset="0" pitchFamily="34" typeface="Calibri"/>
                <a:ea charset="-122" panose="02010600030101010101" pitchFamily="2" typeface="宋体"/>
              </a:defRPr>
            </a:lvl3pPr>
            <a:lvl4pPr eaLnBrk="0" hangingPunct="0" indent="-228600" marL="1600200">
              <a:defRPr>
                <a:solidFill>
                  <a:schemeClr val="tx1"/>
                </a:solidFill>
                <a:latin charset="0" pitchFamily="34" typeface="Calibri"/>
                <a:ea charset="-122" panose="02010600030101010101" pitchFamily="2" typeface="宋体"/>
              </a:defRPr>
            </a:lvl4pPr>
            <a:lvl5pPr eaLnBrk="0" hangingPunct="0"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just" eaLnBrk="1" hangingPunct="1">
              <a:lnSpc>
                <a:spcPct val="150000"/>
              </a:lnSpc>
            </a:pPr>
            <a:r>
              <a:rPr altLang="en-US" lang="zh-CN" sz="900">
                <a:solidFill>
                  <a:srgbClr val="595959"/>
                </a:solidFill>
                <a:latin typeface="Arial"/>
                <a:ea typeface="微软雅黑"/>
                <a:sym typeface="Arial"/>
              </a:rPr>
              <a:t>此处添加标题内容点击此处添加内容点击此处添加内容此处添加标题内容点击此处添加内容点击此处添加内容</a:t>
            </a:r>
          </a:p>
        </p:txBody>
      </p:sp>
    </p:spTree>
    <p:extLst>
      <p:ext uri="{BB962C8B-B14F-4D97-AF65-F5344CB8AC3E}">
        <p14:creationId val="1540737143"/>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childTnLst>
                          </p:cTn>
                        </p:par>
                        <p:par>
                          <p:cTn fill="hold" id="28" nodeType="afterGroup">
                            <p:stCondLst>
                              <p:cond delay="2500"/>
                            </p:stCondLst>
                            <p:childTnLst>
                              <p:par>
                                <p:cTn fill="hold" grpId="0" id="29" nodeType="afterEffect" presetClass="entr" presetID="2" presetSubtype="8">
                                  <p:stCondLst>
                                    <p:cond delay="0"/>
                                  </p:stCondLst>
                                  <p:childTnLst>
                                    <p:set>
                                      <p:cBhvr>
                                        <p:cTn dur="1" fill="hold" id="30">
                                          <p:stCondLst>
                                            <p:cond delay="0"/>
                                          </p:stCondLst>
                                        </p:cTn>
                                        <p:tgtEl>
                                          <p:spTgt spid="30"/>
                                        </p:tgtEl>
                                        <p:attrNameLst>
                                          <p:attrName>style.visibility</p:attrName>
                                        </p:attrNameLst>
                                      </p:cBhvr>
                                      <p:to>
                                        <p:strVal val="visible"/>
                                      </p:to>
                                    </p:set>
                                    <p:anim calcmode="lin" valueType="num">
                                      <p:cBhvr additive="base">
                                        <p:cTn dur="500" fill="hold" id="31"/>
                                        <p:tgtEl>
                                          <p:spTgt spid="30"/>
                                        </p:tgtEl>
                                        <p:attrNameLst>
                                          <p:attrName>ppt_x</p:attrName>
                                        </p:attrNameLst>
                                      </p:cBhvr>
                                      <p:tavLst>
                                        <p:tav tm="0">
                                          <p:val>
                                            <p:strVal val="0-#ppt_w/2"/>
                                          </p:val>
                                        </p:tav>
                                        <p:tav tm="100000">
                                          <p:val>
                                            <p:strVal val="#ppt_x"/>
                                          </p:val>
                                        </p:tav>
                                      </p:tavLst>
                                    </p:anim>
                                    <p:anim calcmode="lin" valueType="num">
                                      <p:cBhvr additive="base">
                                        <p:cTn dur="500" fill="hold" id="32"/>
                                        <p:tgtEl>
                                          <p:spTgt spid="3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200"/>
                                  </p:stCondLst>
                                  <p:childTnLst>
                                    <p:set>
                                      <p:cBhvr>
                                        <p:cTn dur="1" fill="hold" id="34">
                                          <p:stCondLst>
                                            <p:cond delay="0"/>
                                          </p:stCondLst>
                                        </p:cTn>
                                        <p:tgtEl>
                                          <p:spTgt spid="29"/>
                                        </p:tgtEl>
                                        <p:attrNameLst>
                                          <p:attrName>style.visibility</p:attrName>
                                        </p:attrNameLst>
                                      </p:cBhvr>
                                      <p:to>
                                        <p:strVal val="visible"/>
                                      </p:to>
                                    </p:set>
                                    <p:anim calcmode="lin" valueType="num">
                                      <p:cBhvr additive="base">
                                        <p:cTn dur="500" fill="hold" id="35"/>
                                        <p:tgtEl>
                                          <p:spTgt spid="29"/>
                                        </p:tgtEl>
                                        <p:attrNameLst>
                                          <p:attrName>ppt_x</p:attrName>
                                        </p:attrNameLst>
                                      </p:cBhvr>
                                      <p:tavLst>
                                        <p:tav tm="0">
                                          <p:val>
                                            <p:strVal val="0-#ppt_w/2"/>
                                          </p:val>
                                        </p:tav>
                                        <p:tav tm="100000">
                                          <p:val>
                                            <p:strVal val="#ppt_x"/>
                                          </p:val>
                                        </p:tav>
                                      </p:tavLst>
                                    </p:anim>
                                    <p:anim calcmode="lin" valueType="num">
                                      <p:cBhvr additive="base">
                                        <p:cTn dur="500" fill="hold" id="36"/>
                                        <p:tgtEl>
                                          <p:spTgt spid="29"/>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50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500" fill="hold" id="39"/>
                                        <p:tgtEl>
                                          <p:spTgt spid="28"/>
                                        </p:tgtEl>
                                        <p:attrNameLst>
                                          <p:attrName>ppt_x</p:attrName>
                                        </p:attrNameLst>
                                      </p:cBhvr>
                                      <p:tavLst>
                                        <p:tav tm="0">
                                          <p:val>
                                            <p:strVal val="0-#ppt_w/2"/>
                                          </p:val>
                                        </p:tav>
                                        <p:tav tm="100000">
                                          <p:val>
                                            <p:strVal val="#ppt_x"/>
                                          </p:val>
                                        </p:tav>
                                      </p:tavLst>
                                    </p:anim>
                                    <p:anim calcmode="lin" valueType="num">
                                      <p:cBhvr additive="base">
                                        <p:cTn dur="500" fill="hold" id="40"/>
                                        <p:tgtEl>
                                          <p:spTgt spid="28"/>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700"/>
                                  </p:stCondLst>
                                  <p:childTnLst>
                                    <p:set>
                                      <p:cBhvr>
                                        <p:cTn dur="1" fill="hold" id="42">
                                          <p:stCondLst>
                                            <p:cond delay="0"/>
                                          </p:stCondLst>
                                        </p:cTn>
                                        <p:tgtEl>
                                          <p:spTgt spid="27"/>
                                        </p:tgtEl>
                                        <p:attrNameLst>
                                          <p:attrName>style.visibility</p:attrName>
                                        </p:attrNameLst>
                                      </p:cBhvr>
                                      <p:to>
                                        <p:strVal val="visible"/>
                                      </p:to>
                                    </p:set>
                                    <p:anim calcmode="lin" valueType="num">
                                      <p:cBhvr additive="base">
                                        <p:cTn dur="500" fill="hold" id="43"/>
                                        <p:tgtEl>
                                          <p:spTgt spid="27"/>
                                        </p:tgtEl>
                                        <p:attrNameLst>
                                          <p:attrName>ppt_x</p:attrName>
                                        </p:attrNameLst>
                                      </p:cBhvr>
                                      <p:tavLst>
                                        <p:tav tm="0">
                                          <p:val>
                                            <p:strVal val="0-#ppt_w/2"/>
                                          </p:val>
                                        </p:tav>
                                        <p:tav tm="100000">
                                          <p:val>
                                            <p:strVal val="#ppt_x"/>
                                          </p:val>
                                        </p:tav>
                                      </p:tavLst>
                                    </p:anim>
                                    <p:anim calcmode="lin" valueType="num">
                                      <p:cBhvr additive="base">
                                        <p:cTn dur="500" fill="hold" id="44"/>
                                        <p:tgtEl>
                                          <p:spTgt spid="27"/>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700"/>
                            </p:stCondLst>
                            <p:childTnLst>
                              <p:par>
                                <p:cTn fill="hold" id="46" nodeType="afterEffect" presetClass="entr" presetID="16" presetSubtype="21">
                                  <p:stCondLst>
                                    <p:cond delay="0"/>
                                  </p:stCondLst>
                                  <p:childTnLst>
                                    <p:set>
                                      <p:cBhvr>
                                        <p:cTn dur="1" fill="hold" id="47">
                                          <p:stCondLst>
                                            <p:cond delay="0"/>
                                          </p:stCondLst>
                                        </p:cTn>
                                        <p:tgtEl>
                                          <p:spTgt spid="32"/>
                                        </p:tgtEl>
                                        <p:attrNameLst>
                                          <p:attrName>style.visibility</p:attrName>
                                        </p:attrNameLst>
                                      </p:cBhvr>
                                      <p:to>
                                        <p:strVal val="visible"/>
                                      </p:to>
                                    </p:set>
                                    <p:animEffect filter="barn(inVertical)" transition="in">
                                      <p:cBhvr>
                                        <p:cTn dur="500" id="48"/>
                                        <p:tgtEl>
                                          <p:spTgt spid="32"/>
                                        </p:tgtEl>
                                      </p:cBhvr>
                                    </p:animEffect>
                                  </p:childTnLst>
                                </p:cTn>
                              </p:par>
                              <p:par>
                                <p:cTn fill="hold" grpId="0" id="49" nodeType="withEffect" presetClass="entr" presetID="47" presetSubtype="0">
                                  <p:stCondLst>
                                    <p:cond delay="0"/>
                                  </p:stCondLst>
                                  <p:childTnLst>
                                    <p:set>
                                      <p:cBhvr>
                                        <p:cTn dur="1" fill="hold" id="50">
                                          <p:stCondLst>
                                            <p:cond delay="0"/>
                                          </p:stCondLst>
                                        </p:cTn>
                                        <p:tgtEl>
                                          <p:spTgt spid="35"/>
                                        </p:tgtEl>
                                        <p:attrNameLst>
                                          <p:attrName>style.visibility</p:attrName>
                                        </p:attrNameLst>
                                      </p:cBhvr>
                                      <p:to>
                                        <p:strVal val="visible"/>
                                      </p:to>
                                    </p:set>
                                    <p:animEffect filter="fade" transition="in">
                                      <p:cBhvr>
                                        <p:cTn dur="1000" id="51"/>
                                        <p:tgtEl>
                                          <p:spTgt spid="35"/>
                                        </p:tgtEl>
                                      </p:cBhvr>
                                    </p:animEffect>
                                    <p:anim calcmode="lin" valueType="num">
                                      <p:cBhvr>
                                        <p:cTn dur="1000" fill="hold" id="52"/>
                                        <p:tgtEl>
                                          <p:spTgt spid="35"/>
                                        </p:tgtEl>
                                        <p:attrNameLst>
                                          <p:attrName>ppt_x</p:attrName>
                                        </p:attrNameLst>
                                      </p:cBhvr>
                                      <p:tavLst>
                                        <p:tav tm="0">
                                          <p:val>
                                            <p:strVal val="#ppt_x"/>
                                          </p:val>
                                        </p:tav>
                                        <p:tav tm="100000">
                                          <p:val>
                                            <p:strVal val="#ppt_x"/>
                                          </p:val>
                                        </p:tav>
                                      </p:tavLst>
                                    </p:anim>
                                    <p:anim calcmode="lin" valueType="num">
                                      <p:cBhvr>
                                        <p:cTn dur="1000" fill="hold" id="53"/>
                                        <p:tgtEl>
                                          <p:spTgt spid="35"/>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700"/>
                            </p:stCondLst>
                            <p:childTnLst>
                              <p:par>
                                <p:cTn fill="hold" id="55" nodeType="afterEffect" presetClass="entr" presetID="16" presetSubtype="21">
                                  <p:stCondLst>
                                    <p:cond delay="0"/>
                                  </p:stCondLst>
                                  <p:childTnLst>
                                    <p:set>
                                      <p:cBhvr>
                                        <p:cTn dur="1" fill="hold" id="56">
                                          <p:stCondLst>
                                            <p:cond delay="0"/>
                                          </p:stCondLst>
                                        </p:cTn>
                                        <p:tgtEl>
                                          <p:spTgt spid="37"/>
                                        </p:tgtEl>
                                        <p:attrNameLst>
                                          <p:attrName>style.visibility</p:attrName>
                                        </p:attrNameLst>
                                      </p:cBhvr>
                                      <p:to>
                                        <p:strVal val="visible"/>
                                      </p:to>
                                    </p:set>
                                    <p:animEffect filter="barn(inVertical)" transition="in">
                                      <p:cBhvr>
                                        <p:cTn dur="500" id="57"/>
                                        <p:tgtEl>
                                          <p:spTgt spid="37"/>
                                        </p:tgtEl>
                                      </p:cBhvr>
                                    </p:animEffect>
                                  </p:childTnLst>
                                </p:cTn>
                              </p:par>
                              <p:par>
                                <p:cTn fill="hold" grpId="0" id="58" nodeType="withEffect" presetClass="entr" presetID="47" presetSubtype="0">
                                  <p:stCondLst>
                                    <p:cond delay="0"/>
                                  </p:stCondLst>
                                  <p:childTnLst>
                                    <p:set>
                                      <p:cBhvr>
                                        <p:cTn dur="1" fill="hold" id="59">
                                          <p:stCondLst>
                                            <p:cond delay="0"/>
                                          </p:stCondLst>
                                        </p:cTn>
                                        <p:tgtEl>
                                          <p:spTgt spid="40"/>
                                        </p:tgtEl>
                                        <p:attrNameLst>
                                          <p:attrName>style.visibility</p:attrName>
                                        </p:attrNameLst>
                                      </p:cBhvr>
                                      <p:to>
                                        <p:strVal val="visible"/>
                                      </p:to>
                                    </p:set>
                                    <p:animEffect filter="fade" transition="in">
                                      <p:cBhvr>
                                        <p:cTn dur="1000" id="60"/>
                                        <p:tgtEl>
                                          <p:spTgt spid="40"/>
                                        </p:tgtEl>
                                      </p:cBhvr>
                                    </p:animEffect>
                                    <p:anim calcmode="lin" valueType="num">
                                      <p:cBhvr>
                                        <p:cTn dur="1000" fill="hold" id="61"/>
                                        <p:tgtEl>
                                          <p:spTgt spid="40"/>
                                        </p:tgtEl>
                                        <p:attrNameLst>
                                          <p:attrName>ppt_x</p:attrName>
                                        </p:attrNameLst>
                                      </p:cBhvr>
                                      <p:tavLst>
                                        <p:tav tm="0">
                                          <p:val>
                                            <p:strVal val="#ppt_x"/>
                                          </p:val>
                                        </p:tav>
                                        <p:tav tm="100000">
                                          <p:val>
                                            <p:strVal val="#ppt_x"/>
                                          </p:val>
                                        </p:tav>
                                      </p:tavLst>
                                    </p:anim>
                                    <p:anim calcmode="lin" valueType="num">
                                      <p:cBhvr>
                                        <p:cTn dur="1000" fill="hold" id="62"/>
                                        <p:tgtEl>
                                          <p:spTgt spid="40"/>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5700"/>
                            </p:stCondLst>
                            <p:childTnLst>
                              <p:par>
                                <p:cTn fill="hold" id="64" nodeType="afterEffect" presetClass="entr" presetID="16" presetSubtype="21">
                                  <p:stCondLst>
                                    <p:cond delay="0"/>
                                  </p:stCondLst>
                                  <p:childTnLst>
                                    <p:set>
                                      <p:cBhvr>
                                        <p:cTn dur="1" fill="hold" id="65">
                                          <p:stCondLst>
                                            <p:cond delay="0"/>
                                          </p:stCondLst>
                                        </p:cTn>
                                        <p:tgtEl>
                                          <p:spTgt spid="42"/>
                                        </p:tgtEl>
                                        <p:attrNameLst>
                                          <p:attrName>style.visibility</p:attrName>
                                        </p:attrNameLst>
                                      </p:cBhvr>
                                      <p:to>
                                        <p:strVal val="visible"/>
                                      </p:to>
                                    </p:set>
                                    <p:animEffect filter="barn(inVertical)" transition="in">
                                      <p:cBhvr>
                                        <p:cTn dur="500" id="66"/>
                                        <p:tgtEl>
                                          <p:spTgt spid="42"/>
                                        </p:tgtEl>
                                      </p:cBhvr>
                                    </p:animEffect>
                                  </p:childTnLst>
                                </p:cTn>
                              </p:par>
                              <p:par>
                                <p:cTn fill="hold" grpId="0" id="67" nodeType="withEffect" presetClass="entr" presetID="47" presetSubtype="0">
                                  <p:stCondLst>
                                    <p:cond delay="0"/>
                                  </p:stCondLst>
                                  <p:childTnLst>
                                    <p:set>
                                      <p:cBhvr>
                                        <p:cTn dur="1" fill="hold" id="68">
                                          <p:stCondLst>
                                            <p:cond delay="0"/>
                                          </p:stCondLst>
                                        </p:cTn>
                                        <p:tgtEl>
                                          <p:spTgt spid="45"/>
                                        </p:tgtEl>
                                        <p:attrNameLst>
                                          <p:attrName>style.visibility</p:attrName>
                                        </p:attrNameLst>
                                      </p:cBhvr>
                                      <p:to>
                                        <p:strVal val="visible"/>
                                      </p:to>
                                    </p:set>
                                    <p:animEffect filter="fade" transition="in">
                                      <p:cBhvr>
                                        <p:cTn dur="1000" id="69"/>
                                        <p:tgtEl>
                                          <p:spTgt spid="45"/>
                                        </p:tgtEl>
                                      </p:cBhvr>
                                    </p:animEffect>
                                    <p:anim calcmode="lin" valueType="num">
                                      <p:cBhvr>
                                        <p:cTn dur="1000" fill="hold" id="70"/>
                                        <p:tgtEl>
                                          <p:spTgt spid="45"/>
                                        </p:tgtEl>
                                        <p:attrNameLst>
                                          <p:attrName>ppt_x</p:attrName>
                                        </p:attrNameLst>
                                      </p:cBhvr>
                                      <p:tavLst>
                                        <p:tav tm="0">
                                          <p:val>
                                            <p:strVal val="#ppt_x"/>
                                          </p:val>
                                        </p:tav>
                                        <p:tav tm="100000">
                                          <p:val>
                                            <p:strVal val="#ppt_x"/>
                                          </p:val>
                                        </p:tav>
                                      </p:tavLst>
                                    </p:anim>
                                    <p:anim calcmode="lin" valueType="num">
                                      <p:cBhvr>
                                        <p:cTn dur="1000" fill="hold" id="71"/>
                                        <p:tgtEl>
                                          <p:spTgt spid="45"/>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6700"/>
                            </p:stCondLst>
                            <p:childTnLst>
                              <p:par>
                                <p:cTn fill="hold" id="73" nodeType="afterEffect" presetClass="entr" presetID="16" presetSubtype="21">
                                  <p:stCondLst>
                                    <p:cond delay="0"/>
                                  </p:stCondLst>
                                  <p:childTnLst>
                                    <p:set>
                                      <p:cBhvr>
                                        <p:cTn dur="1" fill="hold" id="74">
                                          <p:stCondLst>
                                            <p:cond delay="0"/>
                                          </p:stCondLst>
                                        </p:cTn>
                                        <p:tgtEl>
                                          <p:spTgt spid="47"/>
                                        </p:tgtEl>
                                        <p:attrNameLst>
                                          <p:attrName>style.visibility</p:attrName>
                                        </p:attrNameLst>
                                      </p:cBhvr>
                                      <p:to>
                                        <p:strVal val="visible"/>
                                      </p:to>
                                    </p:set>
                                    <p:animEffect filter="barn(inVertical)" transition="in">
                                      <p:cBhvr>
                                        <p:cTn dur="500" id="75"/>
                                        <p:tgtEl>
                                          <p:spTgt spid="47"/>
                                        </p:tgtEl>
                                      </p:cBhvr>
                                    </p:animEffect>
                                  </p:childTnLst>
                                </p:cTn>
                              </p:par>
                              <p:par>
                                <p:cTn fill="hold" grpId="0" id="76" nodeType="withEffect" presetClass="entr" presetID="47" presetSubtype="0">
                                  <p:stCondLst>
                                    <p:cond delay="0"/>
                                  </p:stCondLst>
                                  <p:childTnLst>
                                    <p:set>
                                      <p:cBhvr>
                                        <p:cTn dur="1" fill="hold" id="77">
                                          <p:stCondLst>
                                            <p:cond delay="0"/>
                                          </p:stCondLst>
                                        </p:cTn>
                                        <p:tgtEl>
                                          <p:spTgt spid="70"/>
                                        </p:tgtEl>
                                        <p:attrNameLst>
                                          <p:attrName>style.visibility</p:attrName>
                                        </p:attrNameLst>
                                      </p:cBhvr>
                                      <p:to>
                                        <p:strVal val="visible"/>
                                      </p:to>
                                    </p:set>
                                    <p:animEffect filter="fade" transition="in">
                                      <p:cBhvr>
                                        <p:cTn dur="1000" id="78"/>
                                        <p:tgtEl>
                                          <p:spTgt spid="70"/>
                                        </p:tgtEl>
                                      </p:cBhvr>
                                    </p:animEffect>
                                    <p:anim calcmode="lin" valueType="num">
                                      <p:cBhvr>
                                        <p:cTn dur="1000" fill="hold" id="79"/>
                                        <p:tgtEl>
                                          <p:spTgt spid="70"/>
                                        </p:tgtEl>
                                        <p:attrNameLst>
                                          <p:attrName>ppt_x</p:attrName>
                                        </p:attrNameLst>
                                      </p:cBhvr>
                                      <p:tavLst>
                                        <p:tav tm="0">
                                          <p:val>
                                            <p:strVal val="#ppt_x"/>
                                          </p:val>
                                        </p:tav>
                                        <p:tav tm="100000">
                                          <p:val>
                                            <p:strVal val="#ppt_x"/>
                                          </p:val>
                                        </p:tav>
                                      </p:tavLst>
                                    </p:anim>
                                    <p:anim calcmode="lin" valueType="num">
                                      <p:cBhvr>
                                        <p:cTn dur="1000" fill="hold" id="8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27"/>
      <p:bldP grpId="0" spid="28"/>
      <p:bldP grpId="0" spid="29"/>
      <p:bldP grpId="0" spid="30"/>
      <p:bldP grpId="0" spid="35"/>
      <p:bldP grpId="0" spid="40"/>
      <p:bldP grpId="0" spid="45"/>
      <p:bldP grpId="0" spid="7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 name="直接连接符 8"/>
          <p:cNvCxnSpPr/>
          <p:nvPr/>
        </p:nvCxnSpPr>
        <p:spPr>
          <a:xfrm>
            <a:off x="400053" y="638173"/>
            <a:ext cx="835342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nvSpPr>
        <p:spPr>
          <a:xfrm rot="5400000">
            <a:off x="413299" y="279792"/>
            <a:ext cx="331470" cy="200721"/>
          </a:xfrm>
          <a:prstGeom prst="triangle">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1" rIns="68571" rtlCol="0" tIns="34286"/>
          <a:lstStyle/>
          <a:p>
            <a:pPr algn="ctr"/>
            <a:endParaRPr altLang="en-US" lang="zh-CN">
              <a:latin typeface="Arial"/>
              <a:ea typeface="微软雅黑"/>
              <a:sym typeface="Arial"/>
            </a:endParaRPr>
          </a:p>
        </p:txBody>
      </p:sp>
      <p:sp>
        <p:nvSpPr>
          <p:cNvPr id="16" name="矩形 15"/>
          <p:cNvSpPr/>
          <p:nvPr/>
        </p:nvSpPr>
        <p:spPr>
          <a:xfrm>
            <a:off x="7668344" y="134164"/>
            <a:ext cx="1071880" cy="548640"/>
          </a:xfrm>
          <a:prstGeom prst="rect">
            <a:avLst/>
          </a:prstGeom>
        </p:spPr>
        <p:txBody>
          <a:bodyPr wrap="none">
            <a:spAutoFit/>
          </a:bodyPr>
          <a:lstStyle/>
          <a:p>
            <a:pPr>
              <a:defRPr/>
            </a:pPr>
            <a:r>
              <a:rPr altLang="zh-CN" lang="en-US" sz="3000">
                <a:solidFill>
                  <a:schemeClr val="accent1">
                    <a:lumMod val="75000"/>
                  </a:schemeClr>
                </a:solidFill>
                <a:latin typeface="Arial"/>
                <a:ea typeface="微软雅黑"/>
                <a:sym typeface="Arial"/>
              </a:rPr>
              <a:t>lOgO</a:t>
            </a:r>
          </a:p>
        </p:txBody>
      </p:sp>
      <p:sp>
        <p:nvSpPr>
          <p:cNvPr id="17" name="TextBox 24"/>
          <p:cNvSpPr txBox="1"/>
          <p:nvPr/>
        </p:nvSpPr>
        <p:spPr>
          <a:xfrm>
            <a:off x="683568" y="195486"/>
            <a:ext cx="1352574" cy="365760"/>
          </a:xfrm>
          <a:prstGeom prst="rect">
            <a:avLst/>
          </a:prstGeom>
          <a:noFill/>
        </p:spPr>
        <p:txBody>
          <a:bodyPr rtlCol="0" wrap="square">
            <a:spAutoFit/>
          </a:bodyPr>
          <a:lstStyle/>
          <a:p>
            <a:r>
              <a:rPr altLang="en-US" b="1" lang="zh-CN" spc="225">
                <a:solidFill>
                  <a:schemeClr val="accent1"/>
                </a:solidFill>
                <a:latin typeface="Arial"/>
                <a:ea typeface="微软雅黑"/>
                <a:sym typeface="Arial"/>
              </a:rPr>
              <a:t>主要客户</a:t>
            </a:r>
          </a:p>
        </p:txBody>
      </p:sp>
      <p:sp>
        <p:nvSpPr>
          <p:cNvPr id="18" name="Text Box 7"/>
          <p:cNvSpPr txBox="1">
            <a:spLocks noChangeArrowheads="1"/>
          </p:cNvSpPr>
          <p:nvPr/>
        </p:nvSpPr>
        <p:spPr bwMode="auto">
          <a:xfrm>
            <a:off x="1892948" y="239729"/>
            <a:ext cx="3111100" cy="278130"/>
          </a:xfrm>
          <a:prstGeom prst="rect">
            <a:avLst/>
          </a:prstGeom>
          <a:noFill/>
          <a:ln w="9525">
            <a:noFill/>
            <a:miter lim="800000"/>
          </a:ln>
        </p:spPr>
        <p:txBody>
          <a:bodyPr bIns="17145" lIns="34290" rIns="34290" tIns="17145" wrap="square">
            <a:spAutoFit/>
          </a:bodyPr>
          <a:lstStyle/>
          <a:p>
            <a:pPr defTabSz="816174"/>
            <a:r>
              <a:rPr altLang="zh-CN" lang="en-CA" sz="1600">
                <a:solidFill>
                  <a:schemeClr val="bg1">
                    <a:lumMod val="65000"/>
                  </a:schemeClr>
                </a:solidFill>
                <a:latin typeface="Arial"/>
                <a:ea typeface="微软雅黑"/>
                <a:cs charset="0" pitchFamily="34" typeface="Open Sans"/>
                <a:sym typeface="Arial"/>
              </a:rPr>
              <a:t>Major customers</a:t>
            </a:r>
          </a:p>
        </p:txBody>
      </p:sp>
      <p:sp>
        <p:nvSpPr>
          <p:cNvPr id="31" name="MH_Other_1"/>
          <p:cNvSpPr/>
          <p:nvPr>
            <p:custDataLst>
              <p:tags r:id="rId3"/>
            </p:custDataLst>
          </p:nvPr>
        </p:nvSpPr>
        <p:spPr>
          <a:xfrm>
            <a:off x="4168636" y="1397011"/>
            <a:ext cx="2334424" cy="918726"/>
          </a:xfrm>
          <a:custGeom>
            <a:gdLst>
              <a:gd fmla="*/ 1647823 w 1871661" name="connsiteX0"/>
              <a:gd fmla="*/ 0 h 736603" name="connsiteY0"/>
              <a:gd fmla="*/ 1871661 w 1871661" name="connsiteX1"/>
              <a:gd fmla="*/ 223839 h 736603" name="connsiteY1"/>
              <a:gd fmla="*/ 1647823 w 1871661" name="connsiteX2"/>
              <a:gd fmla="*/ 447677 h 736603" name="connsiteY2"/>
              <a:gd fmla="*/ 1647823 w 1871661" name="connsiteX3"/>
              <a:gd fmla="*/ 335758 h 736603" name="connsiteY3"/>
              <a:gd fmla="*/ 631046 w 1871661" name="connsiteX4"/>
              <a:gd fmla="*/ 335758 h 736603" name="connsiteY4"/>
              <a:gd fmla="*/ 631031 w 1871661" name="connsiteX5"/>
              <a:gd fmla="*/ 336555 h 736603" name="connsiteY5"/>
              <a:gd fmla="*/ 343503 w 1871661" name="connsiteX6"/>
              <a:gd fmla="*/ 451167 h 736603" name="connsiteY6"/>
              <a:gd fmla="*/ 223776 w 1871661" name="connsiteX7"/>
              <a:gd fmla="*/ 736603 h 736603" name="connsiteY7"/>
              <a:gd fmla="*/ 0 w 1871661" name="connsiteX8"/>
              <a:gd fmla="*/ 736603 h 736603" name="connsiteY8"/>
              <a:gd fmla="*/ 186688 w 1871661" name="connsiteX9"/>
              <a:gd fmla="*/ 291527 h 736603" name="connsiteY9"/>
              <a:gd fmla="*/ 511158 w 1871661" name="connsiteX10"/>
              <a:gd fmla="*/ 122982 h 736603" name="connsiteY10"/>
              <a:gd fmla="*/ 623886 w 1871661" name="connsiteX11"/>
              <a:gd fmla="*/ 113729 h 736603" name="connsiteY11"/>
              <a:gd fmla="*/ 623886 w 1871661" name="connsiteX12"/>
              <a:gd fmla="*/ 111919 h 736603" name="connsiteY12"/>
              <a:gd fmla="*/ 1647823 w 1871661" name="connsiteX13"/>
              <a:gd fmla="*/ 111919 h 73660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736603" w="1871661">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4D86"/>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68571" numCol="1" rIns="68571" rot="0" rtlCol="0" spcCol="0" spcFirstLastPara="0" tIns="0" vert="horz" vertOverflow="overflow" wrap="square">
            <a:prstTxWarp prst="textNoShape">
              <a:avLst/>
            </a:prstTxWarp>
            <a:noAutofit/>
          </a:bodyPr>
          <a:lstStyle/>
          <a:p>
            <a:pPr algn="ctr"/>
            <a:endParaRPr altLang="en-US" lang="zh-CN" sz="2800">
              <a:solidFill>
                <a:schemeClr val="tx1"/>
              </a:solidFill>
              <a:latin typeface="Arial"/>
              <a:ea typeface="微软雅黑"/>
              <a:sym typeface="Arial"/>
            </a:endParaRPr>
          </a:p>
        </p:txBody>
      </p:sp>
      <p:sp>
        <p:nvSpPr>
          <p:cNvPr id="36" name="MH_Other_2"/>
          <p:cNvSpPr/>
          <p:nvPr>
            <p:custDataLst>
              <p:tags r:id="rId4"/>
            </p:custDataLst>
          </p:nvPr>
        </p:nvSpPr>
        <p:spPr>
          <a:xfrm flipH="1">
            <a:off x="2529190" y="1397011"/>
            <a:ext cx="2334424" cy="918726"/>
          </a:xfrm>
          <a:custGeom>
            <a:gdLst>
              <a:gd fmla="*/ 1647823 w 1871661" name="connsiteX0"/>
              <a:gd fmla="*/ 0 h 736603" name="connsiteY0"/>
              <a:gd fmla="*/ 1871661 w 1871661" name="connsiteX1"/>
              <a:gd fmla="*/ 223839 h 736603" name="connsiteY1"/>
              <a:gd fmla="*/ 1647823 w 1871661" name="connsiteX2"/>
              <a:gd fmla="*/ 447677 h 736603" name="connsiteY2"/>
              <a:gd fmla="*/ 1647823 w 1871661" name="connsiteX3"/>
              <a:gd fmla="*/ 335758 h 736603" name="connsiteY3"/>
              <a:gd fmla="*/ 631046 w 1871661" name="connsiteX4"/>
              <a:gd fmla="*/ 335758 h 736603" name="connsiteY4"/>
              <a:gd fmla="*/ 631031 w 1871661" name="connsiteX5"/>
              <a:gd fmla="*/ 336555 h 736603" name="connsiteY5"/>
              <a:gd fmla="*/ 343503 w 1871661" name="connsiteX6"/>
              <a:gd fmla="*/ 451167 h 736603" name="connsiteY6"/>
              <a:gd fmla="*/ 223776 w 1871661" name="connsiteX7"/>
              <a:gd fmla="*/ 736603 h 736603" name="connsiteY7"/>
              <a:gd fmla="*/ 0 w 1871661" name="connsiteX8"/>
              <a:gd fmla="*/ 736603 h 736603" name="connsiteY8"/>
              <a:gd fmla="*/ 186688 w 1871661" name="connsiteX9"/>
              <a:gd fmla="*/ 291527 h 736603" name="connsiteY9"/>
              <a:gd fmla="*/ 511158 w 1871661" name="connsiteX10"/>
              <a:gd fmla="*/ 122982 h 736603" name="connsiteY10"/>
              <a:gd fmla="*/ 623886 w 1871661" name="connsiteX11"/>
              <a:gd fmla="*/ 113729 h 736603" name="connsiteY11"/>
              <a:gd fmla="*/ 623886 w 1871661" name="connsiteX12"/>
              <a:gd fmla="*/ 111919 h 736603" name="connsiteY12"/>
              <a:gd fmla="*/ 1647823 w 1871661" name="connsiteX13"/>
              <a:gd fmla="*/ 111919 h 73660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736603" w="1871661">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4D86"/>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68571" numCol="1" rIns="68571" rot="0" rtlCol="0" spcCol="0" spcFirstLastPara="0" tIns="0" vert="horz" vertOverflow="overflow" wrap="square">
            <a:prstTxWarp prst="textNoShape">
              <a:avLst/>
            </a:prstTxWarp>
            <a:noAutofit/>
          </a:bodyPr>
          <a:lstStyle/>
          <a:p>
            <a:pPr algn="ctr"/>
            <a:endParaRPr altLang="en-US" lang="zh-CN" sz="2800">
              <a:solidFill>
                <a:schemeClr val="tx1"/>
              </a:solidFill>
              <a:latin typeface="Arial"/>
              <a:ea typeface="微软雅黑"/>
              <a:sym typeface="Arial"/>
            </a:endParaRPr>
          </a:p>
        </p:txBody>
      </p:sp>
      <p:sp>
        <p:nvSpPr>
          <p:cNvPr id="41" name="MH_Other_3"/>
          <p:cNvSpPr/>
          <p:nvPr>
            <p:custDataLst>
              <p:tags r:id="rId5"/>
            </p:custDataLst>
          </p:nvPr>
        </p:nvSpPr>
        <p:spPr>
          <a:xfrm flipH="1" flipV="1">
            <a:off x="4049396" y="2303851"/>
            <a:ext cx="814220" cy="778146"/>
          </a:xfrm>
          <a:custGeom>
            <a:gdLst>
              <a:gd fmla="*/ 0 w 652814" name="connsiteX0"/>
              <a:gd fmla="*/ 623888 h 623888" name="connsiteY0"/>
              <a:gd fmla="*/ 186688 w 652814" name="connsiteX1"/>
              <a:gd fmla="*/ 178812 h 623888" name="connsiteY1"/>
              <a:gd fmla="*/ 635026 w 652814" name="connsiteX2"/>
              <a:gd fmla="*/ 100 h 623888" name="connsiteY2"/>
              <a:gd fmla="*/ 631031 w 652814" name="connsiteX3"/>
              <a:gd fmla="*/ 223840 h 623888" name="connsiteY3"/>
              <a:gd fmla="*/ 343503 w 652814" name="connsiteX4"/>
              <a:gd fmla="*/ 338452 h 623888" name="connsiteY4"/>
              <a:gd fmla="*/ 223776 w 652814" name="connsiteX5"/>
              <a:gd fmla="*/ 623888 h 623888" name="connsiteY5"/>
              <a:gd fmla="*/ 0 w 652814" name="connsiteX6"/>
              <a:gd fmla="*/ 623888 h 62388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23888" w="652814">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4D86"/>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68571" numCol="1" rIns="68571" rot="0" rtlCol="0" spcCol="0" spcFirstLastPara="0" tIns="0" vert="horz" vertOverflow="overflow" wrap="square">
            <a:prstTxWarp prst="textNoShape">
              <a:avLst/>
            </a:prstTxWarp>
            <a:noAutofit/>
          </a:bodyPr>
          <a:lstStyle/>
          <a:p>
            <a:pPr algn="ctr">
              <a:lnSpc>
                <a:spcPct val="120000"/>
              </a:lnSpc>
            </a:pPr>
            <a:endParaRPr altLang="en-US" lang="zh-CN" sz="2800">
              <a:solidFill>
                <a:schemeClr val="tx1"/>
              </a:solidFill>
              <a:latin typeface="Arial"/>
              <a:ea typeface="微软雅黑"/>
              <a:sym typeface="Arial"/>
            </a:endParaRPr>
          </a:p>
        </p:txBody>
      </p:sp>
      <p:sp>
        <p:nvSpPr>
          <p:cNvPr id="46" name="MH_Other_4"/>
          <p:cNvSpPr/>
          <p:nvPr>
            <p:custDataLst>
              <p:tags r:id="rId6"/>
            </p:custDataLst>
          </p:nvPr>
        </p:nvSpPr>
        <p:spPr>
          <a:xfrm flipV="1">
            <a:off x="4168634" y="2303851"/>
            <a:ext cx="814220" cy="778146"/>
          </a:xfrm>
          <a:custGeom>
            <a:gdLst>
              <a:gd fmla="*/ 0 w 652814" name="connsiteX0"/>
              <a:gd fmla="*/ 623888 h 623888" name="connsiteY0"/>
              <a:gd fmla="*/ 186688 w 652814" name="connsiteX1"/>
              <a:gd fmla="*/ 178812 h 623888" name="connsiteY1"/>
              <a:gd fmla="*/ 635026 w 652814" name="connsiteX2"/>
              <a:gd fmla="*/ 100 h 623888" name="connsiteY2"/>
              <a:gd fmla="*/ 631031 w 652814" name="connsiteX3"/>
              <a:gd fmla="*/ 223840 h 623888" name="connsiteY3"/>
              <a:gd fmla="*/ 343503 w 652814" name="connsiteX4"/>
              <a:gd fmla="*/ 338452 h 623888" name="connsiteY4"/>
              <a:gd fmla="*/ 223776 w 652814" name="connsiteX5"/>
              <a:gd fmla="*/ 623888 h 623888" name="connsiteY5"/>
              <a:gd fmla="*/ 0 w 652814" name="connsiteX6"/>
              <a:gd fmla="*/ 623888 h 62388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23888" w="652814">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4D86"/>
          </a:solidFill>
          <a:ln cmpd="sng" w="12700">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68571" numCol="1" rIns="68571" rot="0" rtlCol="0" spcCol="0" spcFirstLastPara="0" tIns="0" vert="horz" vertOverflow="overflow" wrap="square">
            <a:prstTxWarp prst="textNoShape">
              <a:avLst/>
            </a:prstTxWarp>
            <a:noAutofit/>
          </a:bodyPr>
          <a:lstStyle/>
          <a:p>
            <a:pPr algn="ctr">
              <a:lnSpc>
                <a:spcPct val="120000"/>
              </a:lnSpc>
            </a:pPr>
            <a:endParaRPr altLang="en-US" lang="zh-CN" sz="2800">
              <a:solidFill>
                <a:schemeClr val="tx1"/>
              </a:solidFill>
              <a:latin typeface="Arial"/>
              <a:ea typeface="微软雅黑"/>
              <a:sym typeface="Arial"/>
            </a:endParaRPr>
          </a:p>
        </p:txBody>
      </p:sp>
      <p:sp>
        <p:nvSpPr>
          <p:cNvPr id="48" name="MH_SubTitle_1"/>
          <p:cNvSpPr txBox="1"/>
          <p:nvPr>
            <p:custDataLst>
              <p:tags r:id="rId7"/>
            </p:custDataLst>
          </p:nvPr>
        </p:nvSpPr>
        <p:spPr>
          <a:xfrm>
            <a:off x="714375" y="1314458"/>
            <a:ext cx="1657020" cy="669471"/>
          </a:xfrm>
          <a:prstGeom prst="rect">
            <a:avLst/>
          </a:prstGeom>
          <a:noFill/>
        </p:spPr>
        <p:txBody>
          <a:bodyPr anchor="ctr" anchorCtr="0" bIns="34286" lIns="68571" rIns="68571" rtlCol="0" tIns="34286" wrap="square">
            <a:noAutofit/>
          </a:bodyPr>
          <a:lstStyle/>
          <a:p>
            <a:pPr algn="r"/>
            <a:r>
              <a:rPr altLang="en-US" b="1" lang="zh-CN" sz="2100">
                <a:solidFill>
                  <a:schemeClr val="tx2"/>
                </a:solidFill>
                <a:latin typeface="Arial"/>
                <a:ea typeface="微软雅黑"/>
                <a:sym typeface="Arial"/>
              </a:rPr>
              <a:t>国内客户</a:t>
            </a:r>
          </a:p>
        </p:txBody>
      </p:sp>
      <p:sp>
        <p:nvSpPr>
          <p:cNvPr id="49" name="MH_Text_1"/>
          <p:cNvSpPr txBox="1"/>
          <p:nvPr>
            <p:custDataLst>
              <p:tags r:id="rId8"/>
            </p:custDataLst>
          </p:nvPr>
        </p:nvSpPr>
        <p:spPr>
          <a:xfrm>
            <a:off x="1294567" y="2121787"/>
            <a:ext cx="2455361" cy="935747"/>
          </a:xfrm>
          <a:prstGeom prst="rect">
            <a:avLst/>
          </a:prstGeom>
          <a:noFill/>
        </p:spPr>
        <p:txBody>
          <a:bodyPr bIns="34286" lIns="68571" rIns="68571" rtlCol="0" tIns="34286" wrap="square">
            <a:noAutofit/>
          </a:bodyPr>
          <a:lstStyle/>
          <a:p>
            <a:pPr algn="r">
              <a:lnSpc>
                <a:spcPct val="160000"/>
              </a:lnSpc>
            </a:pPr>
            <a:r>
              <a:rPr altLang="en-US" lang="zh-CN" sz="1000">
                <a:solidFill>
                  <a:schemeClr val="tx2"/>
                </a:solidFill>
                <a:latin typeface="Arial"/>
                <a:ea typeface="微软雅黑"/>
                <a:sym typeface="Arial"/>
              </a:rPr>
              <a:t>此处添加详细文本描述，建议与标题相关并符合整体语言风格，语言描述尽量简洁生动。</a:t>
            </a:r>
          </a:p>
        </p:txBody>
      </p:sp>
      <p:sp>
        <p:nvSpPr>
          <p:cNvPr id="50" name="MH_SubTitle_2"/>
          <p:cNvSpPr txBox="1"/>
          <p:nvPr>
            <p:custDataLst>
              <p:tags r:id="rId9"/>
            </p:custDataLst>
          </p:nvPr>
        </p:nvSpPr>
        <p:spPr>
          <a:xfrm>
            <a:off x="6656034" y="1314453"/>
            <a:ext cx="1562684" cy="641942"/>
          </a:xfrm>
          <a:prstGeom prst="rect">
            <a:avLst/>
          </a:prstGeom>
          <a:noFill/>
        </p:spPr>
        <p:txBody>
          <a:bodyPr anchor="ctr" anchorCtr="0" bIns="34286" lIns="68571" rIns="68571" rtlCol="0" tIns="34286" wrap="square">
            <a:noAutofit/>
          </a:bodyPr>
          <a:lstStyle/>
          <a:p>
            <a:r>
              <a:rPr altLang="en-US" b="1" lang="zh-CN" sz="2100">
                <a:solidFill>
                  <a:schemeClr val="tx2"/>
                </a:solidFill>
                <a:latin typeface="Arial"/>
                <a:ea typeface="微软雅黑"/>
                <a:sym typeface="Arial"/>
              </a:rPr>
              <a:t>国外客户</a:t>
            </a:r>
          </a:p>
        </p:txBody>
      </p:sp>
      <p:sp>
        <p:nvSpPr>
          <p:cNvPr id="51" name="Rectangle 5"/>
          <p:cNvSpPr/>
          <p:nvPr/>
        </p:nvSpPr>
        <p:spPr bwMode="auto">
          <a:xfrm>
            <a:off x="1068158" y="3646266"/>
            <a:ext cx="7277100" cy="74952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1000">
                <a:solidFill>
                  <a:schemeClr val="tx2"/>
                </a:solidFill>
                <a:latin typeface="Arial"/>
                <a:ea typeface="微软雅黑"/>
                <a:sym typeface="Arial"/>
              </a:rPr>
              <a:t>此处添加详细文本描述，建议与标题相关并符合整体语言风格，语言描述尽量简洁生动。尽量将每页幻灯片的字数控制在  200字以内，据统计每页幻灯片的最好控制在5分钟之内。此处添加详细文本描述 ，建议与标题相关并符合整体语言风格，语言描述尽量简洁生动。尽量将每页幻灯片的字数控制在  200字以内，据统计每页幻灯片的最好控制在5分钟之内。</a:t>
            </a:r>
          </a:p>
        </p:txBody>
      </p:sp>
      <p:sp>
        <p:nvSpPr>
          <p:cNvPr id="52" name="MH_Text_1"/>
          <p:cNvSpPr txBox="1"/>
          <p:nvPr>
            <p:custDataLst>
              <p:tags r:id="rId10"/>
            </p:custDataLst>
          </p:nvPr>
        </p:nvSpPr>
        <p:spPr>
          <a:xfrm>
            <a:off x="5275385" y="2102735"/>
            <a:ext cx="2455361" cy="935747"/>
          </a:xfrm>
          <a:prstGeom prst="rect">
            <a:avLst/>
          </a:prstGeom>
          <a:noFill/>
        </p:spPr>
        <p:txBody>
          <a:bodyPr bIns="34286" lIns="68571" rIns="68571" rtlCol="0" tIns="34286" wrap="square">
            <a:noAutofit/>
          </a:bodyPr>
          <a:lstStyle/>
          <a:p>
            <a:pPr>
              <a:lnSpc>
                <a:spcPct val="160000"/>
              </a:lnSpc>
            </a:pPr>
            <a:r>
              <a:rPr altLang="en-US" lang="zh-CN" sz="1000">
                <a:solidFill>
                  <a:schemeClr val="tx2"/>
                </a:solidFill>
                <a:latin typeface="Arial"/>
                <a:ea typeface="微软雅黑"/>
                <a:sym typeface="Arial"/>
              </a:rPr>
              <a:t>此处添加详细文本描述，建议与标题相关并符合整体语言风格，语言描述尽量简洁生动。</a:t>
            </a:r>
          </a:p>
        </p:txBody>
      </p:sp>
    </p:spTree>
    <p:extLst>
      <p:ext uri="{BB962C8B-B14F-4D97-AF65-F5344CB8AC3E}">
        <p14:creationId val="868962768"/>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500" id="21"/>
                                        <p:tgtEl>
                                          <p:spTgt spid="18"/>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41"/>
                                        </p:tgtEl>
                                        <p:attrNameLst>
                                          <p:attrName>style.visibility</p:attrName>
                                        </p:attrNameLst>
                                      </p:cBhvr>
                                      <p:to>
                                        <p:strVal val="visible"/>
                                      </p:to>
                                    </p:set>
                                    <p:animEffect filter="wipe(down)" transition="in">
                                      <p:cBhvr>
                                        <p:cTn dur="500" id="30"/>
                                        <p:tgtEl>
                                          <p:spTgt spid="41"/>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46"/>
                                        </p:tgtEl>
                                        <p:attrNameLst>
                                          <p:attrName>style.visibility</p:attrName>
                                        </p:attrNameLst>
                                      </p:cBhvr>
                                      <p:to>
                                        <p:strVal val="visible"/>
                                      </p:to>
                                    </p:set>
                                    <p:animEffect filter="wipe(down)" transition="in">
                                      <p:cBhvr>
                                        <p:cTn dur="500" id="33"/>
                                        <p:tgtEl>
                                          <p:spTgt spid="46"/>
                                        </p:tgtEl>
                                      </p:cBhvr>
                                    </p:animEffect>
                                  </p:childTnLst>
                                </p:cTn>
                              </p:par>
                            </p:childTnLst>
                          </p:cTn>
                        </p:par>
                        <p:par>
                          <p:cTn fill="hold" id="34" nodeType="afterGroup">
                            <p:stCondLst>
                              <p:cond delay="2500"/>
                            </p:stCondLst>
                            <p:childTnLst>
                              <p:par>
                                <p:cTn fill="hold" grpId="0" id="35" nodeType="afterEffect" presetClass="entr" presetID="22" presetSubtype="8">
                                  <p:stCondLst>
                                    <p:cond delay="0"/>
                                  </p:stCondLst>
                                  <p:childTnLst>
                                    <p:set>
                                      <p:cBhvr>
                                        <p:cTn dur="1" fill="hold" id="36">
                                          <p:stCondLst>
                                            <p:cond delay="0"/>
                                          </p:stCondLst>
                                        </p:cTn>
                                        <p:tgtEl>
                                          <p:spTgt spid="31"/>
                                        </p:tgtEl>
                                        <p:attrNameLst>
                                          <p:attrName>style.visibility</p:attrName>
                                        </p:attrNameLst>
                                      </p:cBhvr>
                                      <p:to>
                                        <p:strVal val="visible"/>
                                      </p:to>
                                    </p:set>
                                    <p:animEffect filter="wipe(left)" transition="in">
                                      <p:cBhvr>
                                        <p:cTn dur="500" id="37"/>
                                        <p:tgtEl>
                                          <p:spTgt spid="31"/>
                                        </p:tgtEl>
                                      </p:cBhvr>
                                    </p:animEffect>
                                  </p:childTnLst>
                                </p:cTn>
                              </p:par>
                              <p:par>
                                <p:cTn fill="hold" grpId="0" id="38" nodeType="withEffect" presetClass="entr" presetID="22" presetSubtype="2">
                                  <p:stCondLst>
                                    <p:cond delay="0"/>
                                  </p:stCondLst>
                                  <p:childTnLst>
                                    <p:set>
                                      <p:cBhvr>
                                        <p:cTn dur="1" fill="hold" id="39">
                                          <p:stCondLst>
                                            <p:cond delay="0"/>
                                          </p:stCondLst>
                                        </p:cTn>
                                        <p:tgtEl>
                                          <p:spTgt spid="36"/>
                                        </p:tgtEl>
                                        <p:attrNameLst>
                                          <p:attrName>style.visibility</p:attrName>
                                        </p:attrNameLst>
                                      </p:cBhvr>
                                      <p:to>
                                        <p:strVal val="visible"/>
                                      </p:to>
                                    </p:set>
                                    <p:animEffect filter="wipe(right)" transition="in">
                                      <p:cBhvr>
                                        <p:cTn dur="500" id="40"/>
                                        <p:tgtEl>
                                          <p:spTgt spid="36"/>
                                        </p:tgtEl>
                                      </p:cBhvr>
                                    </p:animEffect>
                                  </p:childTnLst>
                                </p:cTn>
                              </p:par>
                            </p:childTnLst>
                          </p:cTn>
                        </p:par>
                        <p:par>
                          <p:cTn fill="hold" id="41" nodeType="afterGroup">
                            <p:stCondLst>
                              <p:cond delay="3000"/>
                            </p:stCondLst>
                            <p:childTnLst>
                              <p:par>
                                <p:cTn fill="hold" grpId="0" id="42" nodeType="afterEffect" presetClass="entr" presetID="22" presetSubtype="2">
                                  <p:stCondLst>
                                    <p:cond delay="0"/>
                                  </p:stCondLst>
                                  <p:childTnLst>
                                    <p:set>
                                      <p:cBhvr>
                                        <p:cTn dur="1" fill="hold" id="43">
                                          <p:stCondLst>
                                            <p:cond delay="0"/>
                                          </p:stCondLst>
                                        </p:cTn>
                                        <p:tgtEl>
                                          <p:spTgt spid="48"/>
                                        </p:tgtEl>
                                        <p:attrNameLst>
                                          <p:attrName>style.visibility</p:attrName>
                                        </p:attrNameLst>
                                      </p:cBhvr>
                                      <p:to>
                                        <p:strVal val="visible"/>
                                      </p:to>
                                    </p:set>
                                    <p:animEffect filter="wipe(right)" transition="in">
                                      <p:cBhvr>
                                        <p:cTn dur="500" id="44"/>
                                        <p:tgtEl>
                                          <p:spTgt spid="48"/>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50"/>
                                        </p:tgtEl>
                                        <p:attrNameLst>
                                          <p:attrName>style.visibility</p:attrName>
                                        </p:attrNameLst>
                                      </p:cBhvr>
                                      <p:to>
                                        <p:strVal val="visible"/>
                                      </p:to>
                                    </p:set>
                                    <p:animEffect filter="wipe(left)" transition="in">
                                      <p:cBhvr>
                                        <p:cTn dur="500" id="47"/>
                                        <p:tgtEl>
                                          <p:spTgt spid="50"/>
                                        </p:tgtEl>
                                      </p:cBhvr>
                                    </p:animEffect>
                                  </p:childTnLst>
                                </p:cTn>
                              </p:par>
                            </p:childTnLst>
                          </p:cTn>
                        </p:par>
                        <p:par>
                          <p:cTn fill="hold" id="48" nodeType="afterGroup">
                            <p:stCondLst>
                              <p:cond delay="3500"/>
                            </p:stCondLst>
                            <p:childTnLst>
                              <p:par>
                                <p:cTn fill="hold" grpId="0" id="49" nodeType="afterEffect" presetClass="entr" presetID="22" presetSubtype="1">
                                  <p:stCondLst>
                                    <p:cond delay="0"/>
                                  </p:stCondLst>
                                  <p:childTnLst>
                                    <p:set>
                                      <p:cBhvr>
                                        <p:cTn dur="1" fill="hold" id="50">
                                          <p:stCondLst>
                                            <p:cond delay="0"/>
                                          </p:stCondLst>
                                        </p:cTn>
                                        <p:tgtEl>
                                          <p:spTgt spid="49"/>
                                        </p:tgtEl>
                                        <p:attrNameLst>
                                          <p:attrName>style.visibility</p:attrName>
                                        </p:attrNameLst>
                                      </p:cBhvr>
                                      <p:to>
                                        <p:strVal val="visible"/>
                                      </p:to>
                                    </p:set>
                                    <p:animEffect filter="wipe(up)" transition="in">
                                      <p:cBhvr>
                                        <p:cTn dur="500" id="51"/>
                                        <p:tgtEl>
                                          <p:spTgt spid="49"/>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52"/>
                                        </p:tgtEl>
                                        <p:attrNameLst>
                                          <p:attrName>style.visibility</p:attrName>
                                        </p:attrNameLst>
                                      </p:cBhvr>
                                      <p:to>
                                        <p:strVal val="visible"/>
                                      </p:to>
                                    </p:set>
                                    <p:animEffect filter="wipe(up)" transition="in">
                                      <p:cBhvr>
                                        <p:cTn dur="500" id="54"/>
                                        <p:tgtEl>
                                          <p:spTgt spid="52"/>
                                        </p:tgtEl>
                                      </p:cBhvr>
                                    </p:animEffect>
                                  </p:childTnLst>
                                </p:cTn>
                              </p:par>
                            </p:childTnLst>
                          </p:cTn>
                        </p:par>
                        <p:par>
                          <p:cTn fill="hold" id="55" nodeType="afterGroup">
                            <p:stCondLst>
                              <p:cond delay="4000"/>
                            </p:stCondLst>
                            <p:childTnLst>
                              <p:par>
                                <p:cTn fill="hold" grpId="0" id="56" nodeType="afterEffect" presetClass="entr" presetID="42" presetSubtype="0">
                                  <p:stCondLst>
                                    <p:cond delay="0"/>
                                  </p:stCondLst>
                                  <p:childTnLst>
                                    <p:set>
                                      <p:cBhvr>
                                        <p:cTn dur="1" fill="hold" id="57">
                                          <p:stCondLst>
                                            <p:cond delay="0"/>
                                          </p:stCondLst>
                                        </p:cTn>
                                        <p:tgtEl>
                                          <p:spTgt spid="51"/>
                                        </p:tgtEl>
                                        <p:attrNameLst>
                                          <p:attrName>style.visibility</p:attrName>
                                        </p:attrNameLst>
                                      </p:cBhvr>
                                      <p:to>
                                        <p:strVal val="visible"/>
                                      </p:to>
                                    </p:set>
                                    <p:animEffect filter="fade" transition="in">
                                      <p:cBhvr>
                                        <p:cTn dur="500" id="58"/>
                                        <p:tgtEl>
                                          <p:spTgt spid="51"/>
                                        </p:tgtEl>
                                      </p:cBhvr>
                                    </p:animEffect>
                                    <p:anim calcmode="lin" valueType="num">
                                      <p:cBhvr>
                                        <p:cTn dur="500" fill="hold" id="59"/>
                                        <p:tgtEl>
                                          <p:spTgt spid="51"/>
                                        </p:tgtEl>
                                        <p:attrNameLst>
                                          <p:attrName>ppt_x</p:attrName>
                                        </p:attrNameLst>
                                      </p:cBhvr>
                                      <p:tavLst>
                                        <p:tav tm="0">
                                          <p:val>
                                            <p:strVal val="#ppt_x"/>
                                          </p:val>
                                        </p:tav>
                                        <p:tav tm="100000">
                                          <p:val>
                                            <p:strVal val="#ppt_x"/>
                                          </p:val>
                                        </p:tav>
                                      </p:tavLst>
                                    </p:anim>
                                    <p:anim calcmode="lin" valueType="num">
                                      <p:cBhvr>
                                        <p:cTn dur="500" fill="hold" id="60"/>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17"/>
      <p:bldP grpId="0" spid="18"/>
      <p:bldP grpId="0" spid="31"/>
      <p:bldP grpId="0" spid="36"/>
      <p:bldP grpId="0" spid="41"/>
      <p:bldP grpId="0" spid="46"/>
      <p:bldP grpId="0" spid="48"/>
      <p:bldP grpId="0" spid="49"/>
      <p:bldP grpId="0" spid="50"/>
      <p:bldP grpId="0" spid="51"/>
      <p:bldP grpId="0" spid="52"/>
    </p:bldLst>
  </p:timing>
</p:sld>
</file>

<file path=ppt/tags/tag1.xml><?xml version="1.0" encoding="utf-8"?>
<p:tagLst xmlns:p="http://schemas.openxmlformats.org/presentationml/2006/main">
  <p:tag name="MH" val="20151107092852"/>
  <p:tag name="MH_LIBRARY" val="GRAPHIC"/>
  <p:tag name="MH_ORDER" val="4"/>
  <p:tag name="MH_TYPE" val="Other"/>
</p:tagLst>
</file>

<file path=ppt/tags/tag10.xml><?xml version="1.0" encoding="utf-8"?>
<p:tagLst xmlns:p="http://schemas.openxmlformats.org/presentationml/2006/main">
  <p:tag name="MH" val="20151107092852"/>
  <p:tag name="MH_LIBRARY" val="GRAPHIC"/>
  <p:tag name="MH_ORDER" val="1"/>
  <p:tag name="MH_TYPE" val="Other"/>
</p:tagLst>
</file>

<file path=ppt/tags/tag11.xml><?xml version="1.0" encoding="utf-8"?>
<p:tagLst xmlns:p="http://schemas.openxmlformats.org/presentationml/2006/main">
  <p:tag name="MH" val="20151107092852"/>
  <p:tag name="MH_LIBRARY" val="GRAPHIC"/>
  <p:tag name="MH_ORDER" val="2"/>
  <p:tag name="MH_TYPE" val="Text"/>
</p:tagLst>
</file>

<file path=ppt/tags/tag12.xml><?xml version="1.0" encoding="utf-8"?>
<p:tagLst xmlns:p="http://schemas.openxmlformats.org/presentationml/2006/main">
  <p:tag name="MH" val="20151107092852"/>
  <p:tag name="MH_LIBRARY" val="GRAPHIC"/>
  <p:tag name="MH_ORDER" val="2"/>
  <p:tag name="MH_TYPE" val="SubTitle"/>
</p:tagLst>
</file>

<file path=ppt/tags/tag13.xml><?xml version="1.0" encoding="utf-8"?>
<p:tagLst xmlns:p="http://schemas.openxmlformats.org/presentationml/2006/main">
  <p:tag name="MH" val="20151107092852"/>
  <p:tag name="MH_LIBRARY" val="GRAPHIC"/>
  <p:tag name="MH_ORDER" val="2"/>
  <p:tag name="MH_TYPE" val="Text"/>
</p:tagLst>
</file>

<file path=ppt/tags/tag14.xml><?xml version="1.0" encoding="utf-8"?>
<p:tagLst xmlns:p="http://schemas.openxmlformats.org/presentationml/2006/main">
  <p:tag name="MH" val="20151107092852"/>
  <p:tag name="MH_LIBRARY" val="GRAPHIC"/>
  <p:tag name="MH_ORDER" val="2"/>
  <p:tag name="MH_TYPE" val="SubTitle"/>
</p:tagLst>
</file>

<file path=ppt/tags/tag15.xml><?xml version="1.0" encoding="utf-8"?>
<p:tagLst xmlns:p="http://schemas.openxmlformats.org/presentationml/2006/main">
  <p:tag name="MH" val="20151107092852"/>
  <p:tag name="MH_LIBRARY" val="GRAPHIC"/>
  <p:tag name="MH_ORDER" val="2"/>
  <p:tag name="MH_TYPE" val="Text"/>
</p:tagLst>
</file>

<file path=ppt/tags/tag16.xml><?xml version="1.0" encoding="utf-8"?>
<p:tagLst xmlns:p="http://schemas.openxmlformats.org/presentationml/2006/main">
  <p:tag name="MH" val="20151107092852"/>
  <p:tag name="MH_LIBRARY" val="GRAPHIC"/>
  <p:tag name="MH_ORDER" val="2"/>
  <p:tag name="MH_TYPE" val="SubTitle"/>
</p:tagLst>
</file>

<file path=ppt/tags/tag17.xml><?xml version="1.0" encoding="utf-8"?>
<p:tagLst xmlns:p="http://schemas.openxmlformats.org/presentationml/2006/main">
  <p:tag name="MH" val="20151107092138"/>
  <p:tag name="MH_LIBRARY" val="GRAPHIC"/>
  <p:tag name="MH_ORDER" val="1"/>
  <p:tag name="MH_TYPE" val="Other"/>
</p:tagLst>
</file>

<file path=ppt/tags/tag18.xml><?xml version="1.0" encoding="utf-8"?>
<p:tagLst xmlns:p="http://schemas.openxmlformats.org/presentationml/2006/main">
  <p:tag name="MH" val="20151107092138"/>
  <p:tag name="MH_LIBRARY" val="GRAPHIC"/>
  <p:tag name="MH_ORDER" val="2"/>
  <p:tag name="MH_TYPE" val="Other"/>
</p:tagLst>
</file>

<file path=ppt/tags/tag19.xml><?xml version="1.0" encoding="utf-8"?>
<p:tagLst xmlns:p="http://schemas.openxmlformats.org/presentationml/2006/main">
  <p:tag name="MH" val="20151107092138"/>
  <p:tag name="MH_LIBRARY" val="GRAPHIC"/>
  <p:tag name="MH_ORDER" val="3"/>
  <p:tag name="MH_TYPE" val="Other"/>
</p:tagLst>
</file>

<file path=ppt/tags/tag2.xml><?xml version="1.0" encoding="utf-8"?>
<p:tagLst xmlns:p="http://schemas.openxmlformats.org/presentationml/2006/main">
  <p:tag name="MH" val="20151107092852"/>
  <p:tag name="MH_LIBRARY" val="GRAPHIC"/>
  <p:tag name="MH_ORDER" val="4"/>
  <p:tag name="MH_TYPE" val="Other"/>
</p:tagLst>
</file>

<file path=ppt/tags/tag20.xml><?xml version="1.0" encoding="utf-8"?>
<p:tagLst xmlns:p="http://schemas.openxmlformats.org/presentationml/2006/main">
  <p:tag name="MH" val="20151107092138"/>
  <p:tag name="MH_LIBRARY" val="GRAPHIC"/>
  <p:tag name="MH_ORDER" val="4"/>
  <p:tag name="MH_TYPE" val="Other"/>
</p:tagLst>
</file>

<file path=ppt/tags/tag21.xml><?xml version="1.0" encoding="utf-8"?>
<p:tagLst xmlns:p="http://schemas.openxmlformats.org/presentationml/2006/main">
  <p:tag name="MH" val="20151107092138"/>
  <p:tag name="MH_LIBRARY" val="GRAPHIC"/>
  <p:tag name="MH_ORDER" val="1"/>
  <p:tag name="MH_TYPE" val="SubTitle"/>
</p:tagLst>
</file>

<file path=ppt/tags/tag22.xml><?xml version="1.0" encoding="utf-8"?>
<p:tagLst xmlns:p="http://schemas.openxmlformats.org/presentationml/2006/main">
  <p:tag name="MH" val="20151107092138"/>
  <p:tag name="MH_LIBRARY" val="GRAPHIC"/>
  <p:tag name="MH_ORDER" val="1"/>
  <p:tag name="MH_TYPE" val="Text"/>
</p:tagLst>
</file>

<file path=ppt/tags/tag23.xml><?xml version="1.0" encoding="utf-8"?>
<p:tagLst xmlns:p="http://schemas.openxmlformats.org/presentationml/2006/main">
  <p:tag name="MH" val="20151107092138"/>
  <p:tag name="MH_LIBRARY" val="GRAPHIC"/>
  <p:tag name="MH_ORDER" val="2"/>
  <p:tag name="MH_TYPE" val="SubTitle"/>
</p:tagLst>
</file>

<file path=ppt/tags/tag24.xml><?xml version="1.0" encoding="utf-8"?>
<p:tagLst xmlns:p="http://schemas.openxmlformats.org/presentationml/2006/main">
  <p:tag name="MH" val="20151107092138"/>
  <p:tag name="MH_LIBRARY" val="GRAPHIC"/>
  <p:tag name="MH_ORDER" val="1"/>
  <p:tag name="MH_TYPE" val="Text"/>
</p:tagLst>
</file>

<file path=ppt/tags/tag25.xml><?xml version="1.0" encoding="utf-8"?>
<p:tagLst xmlns:p="http://schemas.openxmlformats.org/presentationml/2006/main">
  <p:tag name="THINKCELLSHAPEDONOTDELETE" val="pKOZHO13yzUCaepRpRzBw5w"/>
</p:tagLst>
</file>

<file path=ppt/tags/tag26.xml><?xml version="1.0" encoding="utf-8"?>
<p:tagLst xmlns:p="http://schemas.openxmlformats.org/presentationml/2006/main">
  <p:tag name="THINKCELLSHAPEDONOTDELETE" val="pKOZHO13yzUCaepRpRzBw5w"/>
</p:tagLst>
</file>

<file path=ppt/tags/tag27.xml><?xml version="1.0" encoding="utf-8"?>
<p:tagLst xmlns:p="http://schemas.openxmlformats.org/presentationml/2006/main">
  <p:tag name="THINKCELLSHAPEDONOTDELETE" val="pKOZHO13yzUCaepRpRzBw5w"/>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蓝色商务风员工入职培训手册PPT模板"/>
  <p:tag name="ISPRING_RESOURCE_PATHS_HASH_2" val="9bf32b21c57e606988ab10ec694d2e32676a8b"/>
</p:tagLst>
</file>

<file path=ppt/tags/tag3.xml><?xml version="1.0" encoding="utf-8"?>
<p:tagLst xmlns:p="http://schemas.openxmlformats.org/presentationml/2006/main">
  <p:tag name="MH" val="20151107092852"/>
  <p:tag name="MH_LIBRARY" val="GRAPHIC"/>
  <p:tag name="MH_ORDER" val="4"/>
  <p:tag name="MH_TYPE" val="Other"/>
</p:tagLst>
</file>

<file path=ppt/tags/tag4.xml><?xml version="1.0" encoding="utf-8"?>
<p:tagLst xmlns:p="http://schemas.openxmlformats.org/presentationml/2006/main">
  <p:tag name="MH" val="20151107092852"/>
  <p:tag name="MH_LIBRARY" val="GRAPHIC"/>
  <p:tag name="MH_ORDER" val="4"/>
  <p:tag name="MH_TYPE" val="Other"/>
</p:tagLst>
</file>

<file path=ppt/tags/tag5.xml><?xml version="1.0" encoding="utf-8"?>
<p:tagLst xmlns:p="http://schemas.openxmlformats.org/presentationml/2006/main">
  <p:tag name="MH" val="20151107092852"/>
  <p:tag name="MH_LIBRARY" val="GRAPHIC"/>
  <p:tag name="MH_ORDER" val="2"/>
  <p:tag name="MH_TYPE" val="Text"/>
</p:tagLst>
</file>

<file path=ppt/tags/tag6.xml><?xml version="1.0" encoding="utf-8"?>
<p:tagLst xmlns:p="http://schemas.openxmlformats.org/presentationml/2006/main">
  <p:tag name="MH" val="20151107092852"/>
  <p:tag name="MH_LIBRARY" val="GRAPHIC"/>
  <p:tag name="MH_ORDER" val="2"/>
  <p:tag name="MH_TYPE" val="SubTitle"/>
</p:tagLst>
</file>

<file path=ppt/tags/tag7.xml><?xml version="1.0" encoding="utf-8"?>
<p:tagLst xmlns:p="http://schemas.openxmlformats.org/presentationml/2006/main">
  <p:tag name="MH" val="20151107092852"/>
  <p:tag name="MH_LIBRARY" val="GRAPHIC"/>
  <p:tag name="MH_ORDER" val="1"/>
  <p:tag name="MH_TYPE" val="Other"/>
</p:tagLst>
</file>

<file path=ppt/tags/tag8.xml><?xml version="1.0" encoding="utf-8"?>
<p:tagLst xmlns:p="http://schemas.openxmlformats.org/presentationml/2006/main">
  <p:tag name="MH" val="20151107092852"/>
  <p:tag name="MH_LIBRARY" val="GRAPHIC"/>
  <p:tag name="MH_ORDER" val="3"/>
  <p:tag name="MH_TYPE" val="Other"/>
</p:tagLst>
</file>

<file path=ppt/tags/tag9.xml><?xml version="1.0" encoding="utf-8"?>
<p:tagLst xmlns:p="http://schemas.openxmlformats.org/presentationml/2006/main">
  <p:tag name="MH" val="20151107092852"/>
  <p:tag name="MH_LIBRARY" val="GRAPHIC"/>
  <p:tag name="MH_ORDER" val="1"/>
  <p:tag name="MH_TYPE" val="Other"/>
</p:tagLst>
</file>

<file path=ppt/theme/theme1.xml><?xml version="1.0" encoding="utf-8"?>
<a:theme xmlns:r="http://schemas.openxmlformats.org/officeDocument/2006/relationships" xmlns:a="http://schemas.openxmlformats.org/drawingml/2006/main" name="">
  <a:themeElements>
    <a:clrScheme name="自定义 478">
      <a:dk1>
        <a:srgbClr val="000000"/>
      </a:dk1>
      <a:lt1>
        <a:srgbClr val="FFFFFF"/>
      </a:lt1>
      <a:dk2>
        <a:srgbClr val="3F3F3F"/>
      </a:dk2>
      <a:lt2>
        <a:srgbClr val="FFFFFF"/>
      </a:lt2>
      <a:accent1>
        <a:srgbClr val="0070C0"/>
      </a:accent1>
      <a:accent2>
        <a:srgbClr val="404F64"/>
      </a:accent2>
      <a:accent3>
        <a:srgbClr val="0070C0"/>
      </a:accent3>
      <a:accent4>
        <a:srgbClr val="404F64"/>
      </a:accent4>
      <a:accent5>
        <a:srgbClr val="0070C0"/>
      </a:accent5>
      <a:accent6>
        <a:srgbClr val="404F64"/>
      </a:accent6>
      <a:hlink>
        <a:srgbClr val="0070C0"/>
      </a:hlink>
      <a:folHlink>
        <a:srgbClr val="404F64"/>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bIns="0" lIns="0" rIns="0" rtlCol="0" tIns="0" wrap="none">
        <a:spAutoFit/>
      </a:bodyPr>
      <a:lstStyle>
        <a:defPPr>
          <a:defRPr b="1" dirty="0" smtClean="0" sz="1600">
            <a:solidFill>
              <a:schemeClr val="accent6"/>
            </a:solidFill>
            <a:latin charset="-122" pitchFamily="34" typeface="微软雅黑"/>
            <a:ea charset="-122" pitchFamily="34" typeface="微软雅黑"/>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340</Paragraphs>
  <Slides>30</Slides>
  <Notes>30</Notes>
  <TotalTime>9462</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30</vt:i4>
      </vt:variant>
    </vt:vector>
  </HeadingPairs>
  <TitlesOfParts>
    <vt:vector baseType="lpstr" size="46">
      <vt:lpstr>Arial</vt:lpstr>
      <vt:lpstr>Calibri</vt:lpstr>
      <vt:lpstr>微软雅黑</vt:lpstr>
      <vt:lpstr>宋体</vt:lpstr>
      <vt:lpstr>Calibri Light</vt:lpstr>
      <vt:lpstr>Nexa Bold</vt:lpstr>
      <vt:lpstr>Roboto Medium</vt:lpstr>
      <vt:lpstr>Roboto</vt:lpstr>
      <vt:lpstr>Roboto Thin</vt:lpstr>
      <vt:lpstr>Open Sans</vt:lpstr>
      <vt:lpstr>Lato Light</vt:lpstr>
      <vt:lpstr>微软雅黑 Light</vt:lpstr>
      <vt:lpstr>Wingdings</vt:lpstr>
      <vt:lpstr>Agency FB</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2015-04-24T01:01:13Z</dcterms:created>
  <cp:lastModifiedBy>优品PPT</cp:lastModifiedBy>
  <dcterms:modified xsi:type="dcterms:W3CDTF">2021-08-20T11:06:26Z</dcterms:modified>
  <cp:revision>1115</cp:revision>
  <dc:title>PowerPoint 演示文稿</dc:title>
</cp:coreProperties>
</file>