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58" r:id="rId18"/>
    <p:sldId id="272" r:id="rId19"/>
  </p:sldIdLst>
  <p:sldSz cx="12192000" cy="6858000"/>
  <p:notesSz cx="6858000" cy="9144000"/>
  <p:embeddedFontLst>
    <p:embeddedFont>
      <p:font typeface="方正粗倩简体" panose="03000509000000000000" pitchFamily="65" charset="-122"/>
      <p:regular r:id="rId21"/>
    </p:embeddedFont>
    <p:embeddedFont>
      <p:font typeface="Segoe UI Semilight" panose="020B0402040204020203" pitchFamily="34" charset="0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微软简综艺" panose="02010609000101010101" pitchFamily="49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orient="horz" pos="3203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522" userDrawn="1">
          <p15:clr>
            <a:srgbClr val="A4A3A4"/>
          </p15:clr>
        </p15:guide>
        <p15:guide id="7" pos="4158" userDrawn="1">
          <p15:clr>
            <a:srgbClr val="A4A3A4"/>
          </p15:clr>
        </p15:guide>
        <p15:guide id="8" pos="7310" userDrawn="1">
          <p15:clr>
            <a:srgbClr val="A4A3A4"/>
          </p15:clr>
        </p15:guide>
        <p15:guide id="9" orient="horz" pos="3929" userDrawn="1">
          <p15:clr>
            <a:srgbClr val="A4A3A4"/>
          </p15:clr>
        </p15:guide>
        <p15:guide id="10" pos="3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84"/>
      </p:cViewPr>
      <p:guideLst>
        <p:guide orient="horz" pos="2160"/>
        <p:guide pos="3840"/>
        <p:guide orient="horz" pos="414"/>
        <p:guide orient="horz" pos="3203"/>
        <p:guide pos="370"/>
        <p:guide pos="3522"/>
        <p:guide pos="4158"/>
        <p:guide pos="7310"/>
        <p:guide orient="horz" pos="3929"/>
        <p:guide pos="3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tags/tag1.xml" Type="http://schemas.openxmlformats.org/officeDocument/2006/relationships/tags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27" Target="fonts/font7.fntdata" Type="http://schemas.openxmlformats.org/officeDocument/2006/relationships/font"/><Relationship Id="rId28" Target="fonts/font8.fntdata" Type="http://schemas.openxmlformats.org/officeDocument/2006/relationships/font"/><Relationship Id="rId29" Target="fonts/font9.fntdata" Type="http://schemas.openxmlformats.org/officeDocument/2006/relationships/font"/><Relationship Id="rId3" Target="slides/slide1.xml" Type="http://schemas.openxmlformats.org/officeDocument/2006/relationships/slide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B2DE-C47F-4816-961C-F36F007D4900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97EE3-F387-495C-9408-8F2DF3F038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159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2880" y="112542"/>
            <a:ext cx="11816862" cy="6597747"/>
          </a:xfrm>
          <a:prstGeom prst="rect">
            <a:avLst/>
          </a:prstGeom>
          <a:effectLst>
            <a:outerShdw blurRad="139700" dist="1270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val="259893331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extLst mod="1">
    <p:ext uri="{DCECCB84-F9BA-43D5-87BE-67443E8EF086}">
      <p15:sldGuideLst>
        <p15:guide id="1" orient="horz" pos="352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A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69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2.png" Type="http://schemas.openxmlformats.org/officeDocument/2006/relationships/image"/><Relationship Id="rId3" Target="http://weibo.com/jinbaoli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http://weibo.com/jinbaoli" TargetMode="External" Type="http://schemas.openxmlformats.org/officeDocument/2006/relationships/hyperlink"/><Relationship Id="rId3" Target="../media/image3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http://www.51pptmoban.com/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A9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4060711" y="5553696"/>
            <a:ext cx="1566977" cy="216941"/>
          </a:xfrm>
          <a:custGeom>
            <a:rect b="b" l="l" r="r" t="t"/>
            <a:pathLst>
              <a:path h="216941" w="1566977">
                <a:moveTo>
                  <a:pt x="1032967" y="132359"/>
                </a:moveTo>
                <a:lnTo>
                  <a:pt x="1249680" y="132359"/>
                </a:lnTo>
                <a:lnTo>
                  <a:pt x="1249680" y="149733"/>
                </a:lnTo>
                <a:lnTo>
                  <a:pt x="1117549" y="149733"/>
                </a:lnTo>
                <a:lnTo>
                  <a:pt x="1100862" y="196824"/>
                </a:lnTo>
                <a:lnTo>
                  <a:pt x="1183615" y="196824"/>
                </a:lnTo>
                <a:cubicBezTo>
                  <a:pt x="1185901" y="196862"/>
                  <a:pt x="1187730" y="195872"/>
                  <a:pt x="1189101" y="193853"/>
                </a:cubicBezTo>
                <a:cubicBezTo>
                  <a:pt x="1189782" y="192814"/>
                  <a:pt x="1190135" y="191748"/>
                  <a:pt x="1190158" y="190652"/>
                </a:cubicBezTo>
                <a:cubicBezTo>
                  <a:pt x="1190182" y="189557"/>
                  <a:pt x="1189906" y="188490"/>
                  <a:pt x="1189330" y="187452"/>
                </a:cubicBezTo>
                <a:lnTo>
                  <a:pt x="1176757" y="162534"/>
                </a:lnTo>
                <a:lnTo>
                  <a:pt x="1230021" y="162534"/>
                </a:lnTo>
                <a:lnTo>
                  <a:pt x="1239850" y="183108"/>
                </a:lnTo>
                <a:cubicBezTo>
                  <a:pt x="1241474" y="186680"/>
                  <a:pt x="1242227" y="190281"/>
                  <a:pt x="1242108" y="193910"/>
                </a:cubicBezTo>
                <a:cubicBezTo>
                  <a:pt x="1241989" y="197539"/>
                  <a:pt x="1240855" y="201025"/>
                  <a:pt x="1238707" y="204368"/>
                </a:cubicBezTo>
                <a:cubicBezTo>
                  <a:pt x="1236617" y="207578"/>
                  <a:pt x="1233997" y="210016"/>
                  <a:pt x="1230849" y="211683"/>
                </a:cubicBezTo>
                <a:cubicBezTo>
                  <a:pt x="1227701" y="213350"/>
                  <a:pt x="1224225" y="214188"/>
                  <a:pt x="1220419" y="214198"/>
                </a:cubicBezTo>
                <a:lnTo>
                  <a:pt x="1039368" y="214198"/>
                </a:lnTo>
                <a:lnTo>
                  <a:pt x="1062914" y="149733"/>
                </a:lnTo>
                <a:lnTo>
                  <a:pt x="1032967" y="149733"/>
                </a:lnTo>
                <a:close/>
                <a:moveTo>
                  <a:pt x="957758" y="127787"/>
                </a:moveTo>
                <a:lnTo>
                  <a:pt x="1008736" y="127787"/>
                </a:lnTo>
                <a:lnTo>
                  <a:pt x="1020166" y="214655"/>
                </a:lnTo>
                <a:lnTo>
                  <a:pt x="969188" y="214655"/>
                </a:lnTo>
                <a:close/>
                <a:moveTo>
                  <a:pt x="816255" y="127787"/>
                </a:moveTo>
                <a:lnTo>
                  <a:pt x="867232" y="127787"/>
                </a:lnTo>
                <a:lnTo>
                  <a:pt x="855802" y="214655"/>
                </a:lnTo>
                <a:lnTo>
                  <a:pt x="804825" y="214655"/>
                </a:lnTo>
                <a:close/>
                <a:moveTo>
                  <a:pt x="1040283" y="95097"/>
                </a:moveTo>
                <a:lnTo>
                  <a:pt x="1241908" y="95097"/>
                </a:lnTo>
                <a:lnTo>
                  <a:pt x="1241908" y="112471"/>
                </a:lnTo>
                <a:lnTo>
                  <a:pt x="1040283" y="112471"/>
                </a:lnTo>
                <a:close/>
                <a:moveTo>
                  <a:pt x="654177" y="71094"/>
                </a:moveTo>
                <a:lnTo>
                  <a:pt x="792252" y="71094"/>
                </a:lnTo>
                <a:lnTo>
                  <a:pt x="792252" y="88239"/>
                </a:lnTo>
                <a:lnTo>
                  <a:pt x="778078" y="88239"/>
                </a:lnTo>
                <a:lnTo>
                  <a:pt x="778078" y="199796"/>
                </a:lnTo>
                <a:lnTo>
                  <a:pt x="792252" y="199796"/>
                </a:lnTo>
                <a:lnTo>
                  <a:pt x="792252" y="216941"/>
                </a:lnTo>
                <a:lnTo>
                  <a:pt x="727101" y="216941"/>
                </a:lnTo>
                <a:lnTo>
                  <a:pt x="727101" y="88239"/>
                </a:lnTo>
                <a:lnTo>
                  <a:pt x="721157" y="88239"/>
                </a:lnTo>
                <a:lnTo>
                  <a:pt x="705384" y="216941"/>
                </a:lnTo>
                <a:lnTo>
                  <a:pt x="654177" y="216941"/>
                </a:lnTo>
                <a:lnTo>
                  <a:pt x="669722" y="88239"/>
                </a:lnTo>
                <a:lnTo>
                  <a:pt x="654177" y="88239"/>
                </a:lnTo>
                <a:close/>
                <a:moveTo>
                  <a:pt x="252146" y="22860"/>
                </a:moveTo>
                <a:lnTo>
                  <a:pt x="252146" y="114528"/>
                </a:lnTo>
                <a:lnTo>
                  <a:pt x="311811" y="114528"/>
                </a:lnTo>
                <a:cubicBezTo>
                  <a:pt x="317678" y="114366"/>
                  <a:pt x="322574" y="112290"/>
                  <a:pt x="326498" y="108299"/>
                </a:cubicBezTo>
                <a:cubicBezTo>
                  <a:pt x="330423" y="104308"/>
                  <a:pt x="332461" y="99374"/>
                  <a:pt x="332613" y="93497"/>
                </a:cubicBezTo>
                <a:lnTo>
                  <a:pt x="332613" y="22860"/>
                </a:lnTo>
                <a:close/>
                <a:moveTo>
                  <a:pt x="52121" y="22860"/>
                </a:moveTo>
                <a:lnTo>
                  <a:pt x="52121" y="114528"/>
                </a:lnTo>
                <a:lnTo>
                  <a:pt x="111786" y="114528"/>
                </a:lnTo>
                <a:cubicBezTo>
                  <a:pt x="117653" y="114366"/>
                  <a:pt x="122549" y="112290"/>
                  <a:pt x="126473" y="108299"/>
                </a:cubicBezTo>
                <a:cubicBezTo>
                  <a:pt x="130397" y="104308"/>
                  <a:pt x="132436" y="99374"/>
                  <a:pt x="132588" y="93497"/>
                </a:cubicBezTo>
                <a:lnTo>
                  <a:pt x="132588" y="22860"/>
                </a:lnTo>
                <a:close/>
                <a:moveTo>
                  <a:pt x="577139" y="8229"/>
                </a:moveTo>
                <a:lnTo>
                  <a:pt x="646405" y="8229"/>
                </a:lnTo>
                <a:lnTo>
                  <a:pt x="646405" y="24689"/>
                </a:lnTo>
                <a:lnTo>
                  <a:pt x="634289" y="24689"/>
                </a:lnTo>
                <a:lnTo>
                  <a:pt x="634289" y="103784"/>
                </a:lnTo>
                <a:lnTo>
                  <a:pt x="645033" y="103784"/>
                </a:lnTo>
                <a:lnTo>
                  <a:pt x="645033" y="120243"/>
                </a:lnTo>
                <a:lnTo>
                  <a:pt x="634289" y="120243"/>
                </a:lnTo>
                <a:lnTo>
                  <a:pt x="634289" y="196824"/>
                </a:lnTo>
                <a:lnTo>
                  <a:pt x="648005" y="196824"/>
                </a:lnTo>
                <a:lnTo>
                  <a:pt x="648005" y="213284"/>
                </a:lnTo>
                <a:lnTo>
                  <a:pt x="575310" y="213284"/>
                </a:lnTo>
                <a:lnTo>
                  <a:pt x="575310" y="196824"/>
                </a:lnTo>
                <a:lnTo>
                  <a:pt x="589026" y="196824"/>
                </a:lnTo>
                <a:lnTo>
                  <a:pt x="589026" y="120243"/>
                </a:lnTo>
                <a:lnTo>
                  <a:pt x="578282" y="120243"/>
                </a:lnTo>
                <a:lnTo>
                  <a:pt x="578282" y="103784"/>
                </a:lnTo>
                <a:lnTo>
                  <a:pt x="589026" y="103784"/>
                </a:lnTo>
                <a:lnTo>
                  <a:pt x="589026" y="24689"/>
                </a:lnTo>
                <a:lnTo>
                  <a:pt x="577139" y="24689"/>
                </a:lnTo>
                <a:close/>
                <a:moveTo>
                  <a:pt x="1466621" y="6629"/>
                </a:moveTo>
                <a:lnTo>
                  <a:pt x="1540459" y="6629"/>
                </a:lnTo>
                <a:lnTo>
                  <a:pt x="1540459" y="197967"/>
                </a:lnTo>
                <a:lnTo>
                  <a:pt x="1566977" y="197967"/>
                </a:lnTo>
                <a:lnTo>
                  <a:pt x="1566977" y="214655"/>
                </a:lnTo>
                <a:lnTo>
                  <a:pt x="1462507" y="214655"/>
                </a:lnTo>
                <a:lnTo>
                  <a:pt x="1462507" y="197967"/>
                </a:lnTo>
                <a:lnTo>
                  <a:pt x="1488567" y="197967"/>
                </a:lnTo>
                <a:lnTo>
                  <a:pt x="1488567" y="23317"/>
                </a:lnTo>
                <a:lnTo>
                  <a:pt x="1466621" y="23317"/>
                </a:lnTo>
                <a:close/>
                <a:moveTo>
                  <a:pt x="1364437" y="6629"/>
                </a:moveTo>
                <a:lnTo>
                  <a:pt x="1416787" y="6629"/>
                </a:lnTo>
                <a:lnTo>
                  <a:pt x="1416787" y="147675"/>
                </a:lnTo>
                <a:lnTo>
                  <a:pt x="1452677" y="147675"/>
                </a:lnTo>
                <a:lnTo>
                  <a:pt x="1452677" y="164135"/>
                </a:lnTo>
                <a:lnTo>
                  <a:pt x="1416787" y="164135"/>
                </a:lnTo>
                <a:lnTo>
                  <a:pt x="1416787" y="215112"/>
                </a:lnTo>
                <a:lnTo>
                  <a:pt x="1364437" y="215112"/>
                </a:lnTo>
                <a:lnTo>
                  <a:pt x="1364437" y="164135"/>
                </a:lnTo>
                <a:lnTo>
                  <a:pt x="1261339" y="164135"/>
                </a:lnTo>
                <a:lnTo>
                  <a:pt x="1284656" y="6858"/>
                </a:lnTo>
                <a:lnTo>
                  <a:pt x="1337005" y="6858"/>
                </a:lnTo>
                <a:lnTo>
                  <a:pt x="1316203" y="147675"/>
                </a:lnTo>
                <a:lnTo>
                  <a:pt x="1364437" y="147675"/>
                </a:lnTo>
                <a:close/>
                <a:moveTo>
                  <a:pt x="809168" y="6629"/>
                </a:moveTo>
                <a:lnTo>
                  <a:pt x="1007593" y="6629"/>
                </a:lnTo>
                <a:lnTo>
                  <a:pt x="1007593" y="24003"/>
                </a:lnTo>
                <a:lnTo>
                  <a:pt x="863346" y="24003"/>
                </a:lnTo>
                <a:lnTo>
                  <a:pt x="863346" y="94869"/>
                </a:lnTo>
                <a:lnTo>
                  <a:pt x="887578" y="94869"/>
                </a:lnTo>
                <a:lnTo>
                  <a:pt x="887578" y="34976"/>
                </a:lnTo>
                <a:lnTo>
                  <a:pt x="941527" y="34976"/>
                </a:lnTo>
                <a:lnTo>
                  <a:pt x="941527" y="94869"/>
                </a:lnTo>
                <a:lnTo>
                  <a:pt x="1019023" y="94869"/>
                </a:lnTo>
                <a:lnTo>
                  <a:pt x="1019023" y="112242"/>
                </a:lnTo>
                <a:lnTo>
                  <a:pt x="941527" y="112242"/>
                </a:lnTo>
                <a:lnTo>
                  <a:pt x="941527" y="194081"/>
                </a:lnTo>
                <a:cubicBezTo>
                  <a:pt x="941375" y="200187"/>
                  <a:pt x="939279" y="205292"/>
                  <a:pt x="935241" y="209397"/>
                </a:cubicBezTo>
                <a:cubicBezTo>
                  <a:pt x="931202" y="213503"/>
                  <a:pt x="926135" y="215636"/>
                  <a:pt x="920039" y="215798"/>
                </a:cubicBezTo>
                <a:lnTo>
                  <a:pt x="863118" y="215798"/>
                </a:lnTo>
                <a:lnTo>
                  <a:pt x="863118" y="198425"/>
                </a:lnTo>
                <a:lnTo>
                  <a:pt x="880948" y="198425"/>
                </a:lnTo>
                <a:cubicBezTo>
                  <a:pt x="882725" y="198391"/>
                  <a:pt x="884258" y="197772"/>
                  <a:pt x="885549" y="196567"/>
                </a:cubicBezTo>
                <a:cubicBezTo>
                  <a:pt x="886840" y="195362"/>
                  <a:pt x="887516" y="193772"/>
                  <a:pt x="887578" y="191795"/>
                </a:cubicBezTo>
                <a:lnTo>
                  <a:pt x="887578" y="112242"/>
                </a:lnTo>
                <a:lnTo>
                  <a:pt x="809168" y="112242"/>
                </a:lnTo>
                <a:close/>
                <a:moveTo>
                  <a:pt x="392049" y="5943"/>
                </a:moveTo>
                <a:lnTo>
                  <a:pt x="562128" y="5943"/>
                </a:lnTo>
                <a:lnTo>
                  <a:pt x="562128" y="22860"/>
                </a:lnTo>
                <a:lnTo>
                  <a:pt x="503149" y="22860"/>
                </a:lnTo>
                <a:lnTo>
                  <a:pt x="503149" y="214655"/>
                </a:lnTo>
                <a:lnTo>
                  <a:pt x="450799" y="214655"/>
                </a:lnTo>
                <a:lnTo>
                  <a:pt x="450799" y="22860"/>
                </a:lnTo>
                <a:lnTo>
                  <a:pt x="392049" y="22860"/>
                </a:lnTo>
                <a:close/>
                <a:moveTo>
                  <a:pt x="200025" y="5943"/>
                </a:moveTo>
                <a:lnTo>
                  <a:pt x="384505" y="5943"/>
                </a:lnTo>
                <a:lnTo>
                  <a:pt x="384505" y="89382"/>
                </a:lnTo>
                <a:cubicBezTo>
                  <a:pt x="384201" y="101217"/>
                  <a:pt x="380124" y="111037"/>
                  <a:pt x="372275" y="118843"/>
                </a:cubicBezTo>
                <a:cubicBezTo>
                  <a:pt x="364427" y="126649"/>
                  <a:pt x="354635" y="130697"/>
                  <a:pt x="342900" y="130988"/>
                </a:cubicBezTo>
                <a:lnTo>
                  <a:pt x="252146" y="130988"/>
                </a:lnTo>
                <a:lnTo>
                  <a:pt x="252146" y="214427"/>
                </a:lnTo>
                <a:lnTo>
                  <a:pt x="200025" y="214427"/>
                </a:lnTo>
                <a:close/>
                <a:moveTo>
                  <a:pt x="0" y="5943"/>
                </a:moveTo>
                <a:lnTo>
                  <a:pt x="184480" y="5943"/>
                </a:lnTo>
                <a:lnTo>
                  <a:pt x="184480" y="89382"/>
                </a:lnTo>
                <a:cubicBezTo>
                  <a:pt x="184176" y="101217"/>
                  <a:pt x="180099" y="111037"/>
                  <a:pt x="172250" y="118843"/>
                </a:cubicBezTo>
                <a:cubicBezTo>
                  <a:pt x="164402" y="126649"/>
                  <a:pt x="154610" y="130697"/>
                  <a:pt x="142875" y="130988"/>
                </a:cubicBezTo>
                <a:lnTo>
                  <a:pt x="52121" y="130988"/>
                </a:lnTo>
                <a:lnTo>
                  <a:pt x="52121" y="214427"/>
                </a:lnTo>
                <a:lnTo>
                  <a:pt x="0" y="214427"/>
                </a:lnTo>
                <a:close/>
                <a:moveTo>
                  <a:pt x="659892" y="4572"/>
                </a:moveTo>
                <a:lnTo>
                  <a:pt x="786079" y="4572"/>
                </a:lnTo>
                <a:lnTo>
                  <a:pt x="786079" y="21717"/>
                </a:lnTo>
                <a:lnTo>
                  <a:pt x="659892" y="21717"/>
                </a:lnTo>
                <a:close/>
                <a:moveTo>
                  <a:pt x="1095604" y="0"/>
                </a:moveTo>
                <a:lnTo>
                  <a:pt x="1186129" y="0"/>
                </a:lnTo>
                <a:lnTo>
                  <a:pt x="1249223" y="81381"/>
                </a:lnTo>
                <a:lnTo>
                  <a:pt x="1189330" y="81381"/>
                </a:lnTo>
                <a:lnTo>
                  <a:pt x="1142010" y="20802"/>
                </a:lnTo>
                <a:lnTo>
                  <a:pt x="1093546" y="81381"/>
                </a:lnTo>
                <a:lnTo>
                  <a:pt x="1032510" y="81381"/>
                </a:lnTo>
                <a:close/>
              </a:path>
            </a:pathLst>
          </a:custGeom>
          <a:solidFill>
            <a:srgbClr val="BC3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6096000" y="3267073"/>
            <a:ext cx="5905500" cy="71437"/>
          </a:xfrm>
          <a:prstGeom prst="line">
            <a:avLst/>
          </a:prstGeom>
          <a:ln>
            <a:solidFill>
              <a:srgbClr val="BC3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7109201" y="2691374"/>
            <a:ext cx="3796339" cy="1503826"/>
          </a:xfrm>
          <a:custGeom>
            <a:rect b="b" l="l" r="r" t="t"/>
            <a:pathLst>
              <a:path h="1636014" w="4130040">
                <a:moveTo>
                  <a:pt x="3082290" y="1428750"/>
                </a:moveTo>
                <a:lnTo>
                  <a:pt x="3082290" y="1491996"/>
                </a:lnTo>
                <a:lnTo>
                  <a:pt x="3169920" y="1491996"/>
                </a:lnTo>
                <a:cubicBezTo>
                  <a:pt x="3176143" y="1491822"/>
                  <a:pt x="3181223" y="1489694"/>
                  <a:pt x="3185160" y="1485614"/>
                </a:cubicBezTo>
                <a:cubicBezTo>
                  <a:pt x="3189097" y="1481535"/>
                  <a:pt x="3191129" y="1476550"/>
                  <a:pt x="3191256" y="1470660"/>
                </a:cubicBezTo>
                <a:lnTo>
                  <a:pt x="3191256" y="1428750"/>
                </a:lnTo>
                <a:close/>
                <a:moveTo>
                  <a:pt x="3082290" y="1303782"/>
                </a:moveTo>
                <a:lnTo>
                  <a:pt x="3082290" y="1370838"/>
                </a:lnTo>
                <a:lnTo>
                  <a:pt x="3191256" y="1370838"/>
                </a:lnTo>
                <a:lnTo>
                  <a:pt x="3191256" y="1303782"/>
                </a:lnTo>
                <a:close/>
                <a:moveTo>
                  <a:pt x="3082290" y="1179576"/>
                </a:moveTo>
                <a:lnTo>
                  <a:pt x="3082290" y="1245870"/>
                </a:lnTo>
                <a:lnTo>
                  <a:pt x="3191256" y="1245870"/>
                </a:lnTo>
                <a:lnTo>
                  <a:pt x="3191256" y="1179576"/>
                </a:lnTo>
                <a:close/>
                <a:moveTo>
                  <a:pt x="3964686" y="1149858"/>
                </a:moveTo>
                <a:lnTo>
                  <a:pt x="3964686" y="1258824"/>
                </a:lnTo>
                <a:lnTo>
                  <a:pt x="3976878" y="1258824"/>
                </a:lnTo>
                <a:cubicBezTo>
                  <a:pt x="3983101" y="1258697"/>
                  <a:pt x="3988181" y="1256665"/>
                  <a:pt x="3992118" y="1252728"/>
                </a:cubicBezTo>
                <a:cubicBezTo>
                  <a:pt x="3996055" y="1248791"/>
                  <a:pt x="3998087" y="1243711"/>
                  <a:pt x="3998214" y="1237488"/>
                </a:cubicBezTo>
                <a:lnTo>
                  <a:pt x="3998214" y="1149858"/>
                </a:lnTo>
                <a:close/>
                <a:moveTo>
                  <a:pt x="3793236" y="1149858"/>
                </a:moveTo>
                <a:lnTo>
                  <a:pt x="3793236" y="1258824"/>
                </a:lnTo>
                <a:lnTo>
                  <a:pt x="3827526" y="1258824"/>
                </a:lnTo>
                <a:lnTo>
                  <a:pt x="3827526" y="1149858"/>
                </a:lnTo>
                <a:close/>
                <a:moveTo>
                  <a:pt x="2645664" y="1093470"/>
                </a:moveTo>
                <a:lnTo>
                  <a:pt x="2895600" y="1093470"/>
                </a:lnTo>
                <a:lnTo>
                  <a:pt x="2837688" y="1308354"/>
                </a:lnTo>
                <a:lnTo>
                  <a:pt x="2896362" y="1308354"/>
                </a:lnTo>
                <a:lnTo>
                  <a:pt x="2847594" y="1578102"/>
                </a:lnTo>
                <a:lnTo>
                  <a:pt x="3368040" y="1578102"/>
                </a:lnTo>
                <a:lnTo>
                  <a:pt x="3368040" y="1636014"/>
                </a:lnTo>
                <a:lnTo>
                  <a:pt x="2660142" y="1636014"/>
                </a:lnTo>
                <a:lnTo>
                  <a:pt x="2708910" y="1392174"/>
                </a:lnTo>
                <a:lnTo>
                  <a:pt x="2652522" y="1392174"/>
                </a:lnTo>
                <a:lnTo>
                  <a:pt x="2708910" y="1157478"/>
                </a:lnTo>
                <a:lnTo>
                  <a:pt x="2645664" y="1157478"/>
                </a:lnTo>
                <a:close/>
                <a:moveTo>
                  <a:pt x="3964686" y="982218"/>
                </a:moveTo>
                <a:lnTo>
                  <a:pt x="3964686" y="1091946"/>
                </a:lnTo>
                <a:lnTo>
                  <a:pt x="3998214" y="1091946"/>
                </a:lnTo>
                <a:lnTo>
                  <a:pt x="3998214" y="982218"/>
                </a:lnTo>
                <a:close/>
                <a:moveTo>
                  <a:pt x="3793236" y="982218"/>
                </a:moveTo>
                <a:lnTo>
                  <a:pt x="3793236" y="1091946"/>
                </a:lnTo>
                <a:lnTo>
                  <a:pt x="3827526" y="1091946"/>
                </a:lnTo>
                <a:lnTo>
                  <a:pt x="3827526" y="982218"/>
                </a:lnTo>
                <a:close/>
                <a:moveTo>
                  <a:pt x="3413760" y="944118"/>
                </a:moveTo>
                <a:lnTo>
                  <a:pt x="3627120" y="944118"/>
                </a:lnTo>
                <a:lnTo>
                  <a:pt x="3627120" y="998982"/>
                </a:lnTo>
                <a:lnTo>
                  <a:pt x="3590544" y="998982"/>
                </a:lnTo>
                <a:lnTo>
                  <a:pt x="3590544" y="1262634"/>
                </a:lnTo>
                <a:lnTo>
                  <a:pt x="3623310" y="1262634"/>
                </a:lnTo>
                <a:lnTo>
                  <a:pt x="3623310" y="1317498"/>
                </a:lnTo>
                <a:lnTo>
                  <a:pt x="3590544" y="1317498"/>
                </a:lnTo>
                <a:lnTo>
                  <a:pt x="3590544" y="1573530"/>
                </a:lnTo>
                <a:lnTo>
                  <a:pt x="3632454" y="1573530"/>
                </a:lnTo>
                <a:lnTo>
                  <a:pt x="3632454" y="1628394"/>
                </a:lnTo>
                <a:lnTo>
                  <a:pt x="3407664" y="1628394"/>
                </a:lnTo>
                <a:lnTo>
                  <a:pt x="3407664" y="1573530"/>
                </a:lnTo>
                <a:lnTo>
                  <a:pt x="3449574" y="1573530"/>
                </a:lnTo>
                <a:lnTo>
                  <a:pt x="3449574" y="1317498"/>
                </a:lnTo>
                <a:lnTo>
                  <a:pt x="3416808" y="1317498"/>
                </a:lnTo>
                <a:lnTo>
                  <a:pt x="3416808" y="1262634"/>
                </a:lnTo>
                <a:lnTo>
                  <a:pt x="3449574" y="1262634"/>
                </a:lnTo>
                <a:lnTo>
                  <a:pt x="3449574" y="998982"/>
                </a:lnTo>
                <a:lnTo>
                  <a:pt x="3413760" y="998982"/>
                </a:lnTo>
                <a:close/>
                <a:moveTo>
                  <a:pt x="3667506" y="925068"/>
                </a:moveTo>
                <a:lnTo>
                  <a:pt x="4124706" y="925068"/>
                </a:lnTo>
                <a:lnTo>
                  <a:pt x="4124706" y="1244346"/>
                </a:lnTo>
                <a:cubicBezTo>
                  <a:pt x="4124214" y="1265031"/>
                  <a:pt x="4117197" y="1282144"/>
                  <a:pt x="4103656" y="1295686"/>
                </a:cubicBezTo>
                <a:cubicBezTo>
                  <a:pt x="4090115" y="1309227"/>
                  <a:pt x="4073001" y="1316244"/>
                  <a:pt x="4052316" y="1316736"/>
                </a:cubicBezTo>
                <a:lnTo>
                  <a:pt x="3964686" y="1316736"/>
                </a:lnTo>
                <a:lnTo>
                  <a:pt x="3964686" y="1408938"/>
                </a:lnTo>
                <a:lnTo>
                  <a:pt x="4113276" y="1408938"/>
                </a:lnTo>
                <a:lnTo>
                  <a:pt x="4113276" y="1466850"/>
                </a:lnTo>
                <a:lnTo>
                  <a:pt x="3964686" y="1466850"/>
                </a:lnTo>
                <a:lnTo>
                  <a:pt x="3964686" y="1576578"/>
                </a:lnTo>
                <a:lnTo>
                  <a:pt x="4130040" y="1576578"/>
                </a:lnTo>
                <a:lnTo>
                  <a:pt x="4130040" y="1634490"/>
                </a:lnTo>
                <a:lnTo>
                  <a:pt x="3662172" y="1634490"/>
                </a:lnTo>
                <a:lnTo>
                  <a:pt x="3662172" y="1576578"/>
                </a:lnTo>
                <a:lnTo>
                  <a:pt x="3827526" y="1576578"/>
                </a:lnTo>
                <a:lnTo>
                  <a:pt x="3827526" y="1466850"/>
                </a:lnTo>
                <a:lnTo>
                  <a:pt x="3678936" y="1466850"/>
                </a:lnTo>
                <a:lnTo>
                  <a:pt x="3678936" y="1408938"/>
                </a:lnTo>
                <a:lnTo>
                  <a:pt x="3827526" y="1408938"/>
                </a:lnTo>
                <a:lnTo>
                  <a:pt x="3827526" y="1316736"/>
                </a:lnTo>
                <a:lnTo>
                  <a:pt x="3667506" y="1316736"/>
                </a:lnTo>
                <a:close/>
                <a:moveTo>
                  <a:pt x="2153412" y="920496"/>
                </a:moveTo>
                <a:lnTo>
                  <a:pt x="2334768" y="920496"/>
                </a:lnTo>
                <a:lnTo>
                  <a:pt x="2334768" y="1123188"/>
                </a:lnTo>
                <a:lnTo>
                  <a:pt x="2604516" y="1123188"/>
                </a:lnTo>
                <a:lnTo>
                  <a:pt x="2604516" y="1180338"/>
                </a:lnTo>
                <a:lnTo>
                  <a:pt x="2356104" y="1180338"/>
                </a:lnTo>
                <a:lnTo>
                  <a:pt x="2577084" y="1576578"/>
                </a:lnTo>
                <a:lnTo>
                  <a:pt x="2604516" y="1576578"/>
                </a:lnTo>
                <a:lnTo>
                  <a:pt x="2604516" y="1634490"/>
                </a:lnTo>
                <a:lnTo>
                  <a:pt x="2417064" y="1634490"/>
                </a:lnTo>
                <a:lnTo>
                  <a:pt x="2244090" y="1324356"/>
                </a:lnTo>
                <a:lnTo>
                  <a:pt x="2071878" y="1634490"/>
                </a:lnTo>
                <a:lnTo>
                  <a:pt x="1884426" y="1634490"/>
                </a:lnTo>
                <a:lnTo>
                  <a:pt x="1884426" y="1576578"/>
                </a:lnTo>
                <a:lnTo>
                  <a:pt x="1911858" y="1576578"/>
                </a:lnTo>
                <a:lnTo>
                  <a:pt x="2132076" y="1180338"/>
                </a:lnTo>
                <a:lnTo>
                  <a:pt x="1884426" y="1180338"/>
                </a:lnTo>
                <a:lnTo>
                  <a:pt x="1884426" y="1123188"/>
                </a:lnTo>
                <a:lnTo>
                  <a:pt x="2153412" y="1123188"/>
                </a:lnTo>
                <a:close/>
                <a:moveTo>
                  <a:pt x="2935986" y="918972"/>
                </a:moveTo>
                <a:lnTo>
                  <a:pt x="3093720" y="918972"/>
                </a:lnTo>
                <a:lnTo>
                  <a:pt x="3107436" y="1004316"/>
                </a:lnTo>
                <a:lnTo>
                  <a:pt x="3166110" y="1004316"/>
                </a:lnTo>
                <a:lnTo>
                  <a:pt x="3179826" y="918972"/>
                </a:lnTo>
                <a:lnTo>
                  <a:pt x="3337560" y="918972"/>
                </a:lnTo>
                <a:lnTo>
                  <a:pt x="3323844" y="1004316"/>
                </a:lnTo>
                <a:lnTo>
                  <a:pt x="3367278" y="1004316"/>
                </a:lnTo>
                <a:lnTo>
                  <a:pt x="3367278" y="1062228"/>
                </a:lnTo>
                <a:lnTo>
                  <a:pt x="3190494" y="1062228"/>
                </a:lnTo>
                <a:lnTo>
                  <a:pt x="3175254" y="1121664"/>
                </a:lnTo>
                <a:lnTo>
                  <a:pt x="3354324" y="1121664"/>
                </a:lnTo>
                <a:lnTo>
                  <a:pt x="3354324" y="1473708"/>
                </a:lnTo>
                <a:cubicBezTo>
                  <a:pt x="3353784" y="1494393"/>
                  <a:pt x="3346672" y="1511507"/>
                  <a:pt x="3332988" y="1525048"/>
                </a:cubicBezTo>
                <a:cubicBezTo>
                  <a:pt x="3319304" y="1538589"/>
                  <a:pt x="3302286" y="1545606"/>
                  <a:pt x="3281934" y="1546098"/>
                </a:cubicBezTo>
                <a:lnTo>
                  <a:pt x="2919222" y="1546098"/>
                </a:lnTo>
                <a:lnTo>
                  <a:pt x="2919222" y="1121664"/>
                </a:lnTo>
                <a:lnTo>
                  <a:pt x="3023616" y="1121664"/>
                </a:lnTo>
                <a:lnTo>
                  <a:pt x="3038856" y="1062228"/>
                </a:lnTo>
                <a:lnTo>
                  <a:pt x="2905506" y="1062228"/>
                </a:lnTo>
                <a:lnTo>
                  <a:pt x="2905506" y="1004316"/>
                </a:lnTo>
                <a:lnTo>
                  <a:pt x="2948940" y="1004316"/>
                </a:lnTo>
                <a:close/>
                <a:moveTo>
                  <a:pt x="2679192" y="918972"/>
                </a:moveTo>
                <a:lnTo>
                  <a:pt x="2859786" y="918972"/>
                </a:lnTo>
                <a:lnTo>
                  <a:pt x="2870454" y="1053084"/>
                </a:lnTo>
                <a:lnTo>
                  <a:pt x="2689860" y="1053084"/>
                </a:lnTo>
                <a:close/>
                <a:moveTo>
                  <a:pt x="1970532" y="506730"/>
                </a:moveTo>
                <a:lnTo>
                  <a:pt x="1970532" y="557784"/>
                </a:lnTo>
                <a:lnTo>
                  <a:pt x="2017776" y="557784"/>
                </a:lnTo>
                <a:cubicBezTo>
                  <a:pt x="2023666" y="557578"/>
                  <a:pt x="2028651" y="555323"/>
                  <a:pt x="2032730" y="551021"/>
                </a:cubicBezTo>
                <a:cubicBezTo>
                  <a:pt x="2036810" y="546719"/>
                  <a:pt x="2038937" y="541608"/>
                  <a:pt x="2039112" y="535686"/>
                </a:cubicBezTo>
                <a:lnTo>
                  <a:pt x="2039112" y="506730"/>
                </a:lnTo>
                <a:close/>
                <a:moveTo>
                  <a:pt x="1970532" y="402336"/>
                </a:moveTo>
                <a:lnTo>
                  <a:pt x="1970532" y="448818"/>
                </a:lnTo>
                <a:lnTo>
                  <a:pt x="2039112" y="448818"/>
                </a:lnTo>
                <a:lnTo>
                  <a:pt x="2039112" y="402336"/>
                </a:lnTo>
                <a:close/>
                <a:moveTo>
                  <a:pt x="910590" y="395478"/>
                </a:moveTo>
                <a:lnTo>
                  <a:pt x="910590" y="663702"/>
                </a:lnTo>
                <a:lnTo>
                  <a:pt x="947166" y="663702"/>
                </a:lnTo>
                <a:cubicBezTo>
                  <a:pt x="952294" y="663575"/>
                  <a:pt x="956707" y="661543"/>
                  <a:pt x="960406" y="657606"/>
                </a:cubicBezTo>
                <a:cubicBezTo>
                  <a:pt x="964105" y="653669"/>
                  <a:pt x="966041" y="648589"/>
                  <a:pt x="966216" y="642366"/>
                </a:cubicBezTo>
                <a:lnTo>
                  <a:pt x="966216" y="395478"/>
                </a:lnTo>
                <a:close/>
                <a:moveTo>
                  <a:pt x="1970532" y="188214"/>
                </a:moveTo>
                <a:lnTo>
                  <a:pt x="1970532" y="253746"/>
                </a:lnTo>
                <a:lnTo>
                  <a:pt x="2014728" y="253746"/>
                </a:lnTo>
                <a:cubicBezTo>
                  <a:pt x="2020618" y="253540"/>
                  <a:pt x="2025602" y="251285"/>
                  <a:pt x="2029682" y="246983"/>
                </a:cubicBezTo>
                <a:cubicBezTo>
                  <a:pt x="2033762" y="242681"/>
                  <a:pt x="2035889" y="237569"/>
                  <a:pt x="2036064" y="231648"/>
                </a:cubicBezTo>
                <a:lnTo>
                  <a:pt x="2036064" y="188214"/>
                </a:lnTo>
                <a:close/>
                <a:moveTo>
                  <a:pt x="1730502" y="188214"/>
                </a:moveTo>
                <a:lnTo>
                  <a:pt x="1730502" y="253746"/>
                </a:lnTo>
                <a:lnTo>
                  <a:pt x="1795272" y="253746"/>
                </a:lnTo>
                <a:lnTo>
                  <a:pt x="1795272" y="188214"/>
                </a:lnTo>
                <a:close/>
                <a:moveTo>
                  <a:pt x="520446" y="97536"/>
                </a:moveTo>
                <a:lnTo>
                  <a:pt x="673608" y="97536"/>
                </a:lnTo>
                <a:lnTo>
                  <a:pt x="717042" y="607314"/>
                </a:lnTo>
                <a:lnTo>
                  <a:pt x="563880" y="607314"/>
                </a:lnTo>
                <a:close/>
                <a:moveTo>
                  <a:pt x="43434" y="97536"/>
                </a:moveTo>
                <a:lnTo>
                  <a:pt x="196596" y="97536"/>
                </a:lnTo>
                <a:lnTo>
                  <a:pt x="153162" y="607314"/>
                </a:lnTo>
                <a:lnTo>
                  <a:pt x="0" y="607314"/>
                </a:lnTo>
                <a:close/>
                <a:moveTo>
                  <a:pt x="268986" y="4572"/>
                </a:moveTo>
                <a:lnTo>
                  <a:pt x="450342" y="4572"/>
                </a:lnTo>
                <a:lnTo>
                  <a:pt x="450342" y="652272"/>
                </a:lnTo>
                <a:cubicBezTo>
                  <a:pt x="449802" y="672624"/>
                  <a:pt x="442690" y="689642"/>
                  <a:pt x="429006" y="703326"/>
                </a:cubicBezTo>
                <a:cubicBezTo>
                  <a:pt x="415322" y="717010"/>
                  <a:pt x="398304" y="724122"/>
                  <a:pt x="377952" y="724662"/>
                </a:cubicBezTo>
                <a:lnTo>
                  <a:pt x="146304" y="724662"/>
                </a:lnTo>
                <a:lnTo>
                  <a:pt x="146304" y="666750"/>
                </a:lnTo>
                <a:lnTo>
                  <a:pt x="240030" y="666750"/>
                </a:lnTo>
                <a:cubicBezTo>
                  <a:pt x="248237" y="666544"/>
                  <a:pt x="255064" y="663718"/>
                  <a:pt x="260509" y="658273"/>
                </a:cubicBezTo>
                <a:cubicBezTo>
                  <a:pt x="265954" y="652828"/>
                  <a:pt x="268780" y="646001"/>
                  <a:pt x="268986" y="637794"/>
                </a:cubicBezTo>
                <a:close/>
                <a:moveTo>
                  <a:pt x="1795272" y="2286"/>
                </a:moveTo>
                <a:lnTo>
                  <a:pt x="1970532" y="2286"/>
                </a:lnTo>
                <a:lnTo>
                  <a:pt x="1970532" y="40386"/>
                </a:lnTo>
                <a:lnTo>
                  <a:pt x="2244090" y="40386"/>
                </a:lnTo>
                <a:lnTo>
                  <a:pt x="2244090" y="98298"/>
                </a:lnTo>
                <a:lnTo>
                  <a:pt x="1970532" y="98298"/>
                </a:lnTo>
                <a:lnTo>
                  <a:pt x="1970532" y="130302"/>
                </a:lnTo>
                <a:lnTo>
                  <a:pt x="2209038" y="130302"/>
                </a:lnTo>
                <a:lnTo>
                  <a:pt x="2209038" y="239268"/>
                </a:lnTo>
                <a:cubicBezTo>
                  <a:pt x="2208546" y="259620"/>
                  <a:pt x="2201529" y="276638"/>
                  <a:pt x="2187988" y="290322"/>
                </a:cubicBezTo>
                <a:cubicBezTo>
                  <a:pt x="2174447" y="304006"/>
                  <a:pt x="2157333" y="311118"/>
                  <a:pt x="2136648" y="311658"/>
                </a:cubicBezTo>
                <a:lnTo>
                  <a:pt x="1970532" y="311658"/>
                </a:lnTo>
                <a:lnTo>
                  <a:pt x="1970532" y="344424"/>
                </a:lnTo>
                <a:lnTo>
                  <a:pt x="2212086" y="344424"/>
                </a:lnTo>
                <a:lnTo>
                  <a:pt x="2212086" y="448818"/>
                </a:lnTo>
                <a:lnTo>
                  <a:pt x="2244090" y="448818"/>
                </a:lnTo>
                <a:lnTo>
                  <a:pt x="2244090" y="506730"/>
                </a:lnTo>
                <a:lnTo>
                  <a:pt x="2212086" y="506730"/>
                </a:lnTo>
                <a:lnTo>
                  <a:pt x="2212086" y="543306"/>
                </a:lnTo>
                <a:cubicBezTo>
                  <a:pt x="2211578" y="563658"/>
                  <a:pt x="2204593" y="580676"/>
                  <a:pt x="2191131" y="594360"/>
                </a:cubicBezTo>
                <a:cubicBezTo>
                  <a:pt x="2177669" y="608044"/>
                  <a:pt x="2160778" y="615156"/>
                  <a:pt x="2140458" y="615696"/>
                </a:cubicBezTo>
                <a:lnTo>
                  <a:pt x="1970532" y="615696"/>
                </a:lnTo>
                <a:lnTo>
                  <a:pt x="1970532" y="652272"/>
                </a:lnTo>
                <a:cubicBezTo>
                  <a:pt x="1969992" y="672624"/>
                  <a:pt x="1962880" y="689642"/>
                  <a:pt x="1949196" y="703326"/>
                </a:cubicBezTo>
                <a:cubicBezTo>
                  <a:pt x="1935512" y="717010"/>
                  <a:pt x="1918494" y="724122"/>
                  <a:pt x="1898142" y="724662"/>
                </a:cubicBezTo>
                <a:lnTo>
                  <a:pt x="1677162" y="724662"/>
                </a:lnTo>
                <a:lnTo>
                  <a:pt x="1677162" y="666750"/>
                </a:lnTo>
                <a:lnTo>
                  <a:pt x="1773936" y="666750"/>
                </a:lnTo>
                <a:cubicBezTo>
                  <a:pt x="1780159" y="666623"/>
                  <a:pt x="1785239" y="664591"/>
                  <a:pt x="1789176" y="660654"/>
                </a:cubicBezTo>
                <a:cubicBezTo>
                  <a:pt x="1793113" y="656717"/>
                  <a:pt x="1795145" y="651637"/>
                  <a:pt x="1795272" y="645414"/>
                </a:cubicBezTo>
                <a:lnTo>
                  <a:pt x="1795272" y="615696"/>
                </a:lnTo>
                <a:lnTo>
                  <a:pt x="1559814" y="615696"/>
                </a:lnTo>
                <a:lnTo>
                  <a:pt x="1559814" y="557784"/>
                </a:lnTo>
                <a:lnTo>
                  <a:pt x="1795272" y="557784"/>
                </a:lnTo>
                <a:lnTo>
                  <a:pt x="1795272" y="506730"/>
                </a:lnTo>
                <a:lnTo>
                  <a:pt x="1521714" y="506730"/>
                </a:lnTo>
                <a:lnTo>
                  <a:pt x="1521714" y="448818"/>
                </a:lnTo>
                <a:lnTo>
                  <a:pt x="1795272" y="448818"/>
                </a:lnTo>
                <a:lnTo>
                  <a:pt x="1795272" y="402336"/>
                </a:lnTo>
                <a:lnTo>
                  <a:pt x="1559814" y="402336"/>
                </a:lnTo>
                <a:lnTo>
                  <a:pt x="1559814" y="344424"/>
                </a:lnTo>
                <a:lnTo>
                  <a:pt x="1795272" y="344424"/>
                </a:lnTo>
                <a:lnTo>
                  <a:pt x="1795272" y="311658"/>
                </a:lnTo>
                <a:lnTo>
                  <a:pt x="1556766" y="311658"/>
                </a:lnTo>
                <a:lnTo>
                  <a:pt x="1556766" y="130302"/>
                </a:lnTo>
                <a:lnTo>
                  <a:pt x="1795272" y="130302"/>
                </a:lnTo>
                <a:lnTo>
                  <a:pt x="1795272" y="98298"/>
                </a:lnTo>
                <a:lnTo>
                  <a:pt x="1522476" y="98298"/>
                </a:lnTo>
                <a:lnTo>
                  <a:pt x="1522476" y="40386"/>
                </a:lnTo>
                <a:lnTo>
                  <a:pt x="1795272" y="40386"/>
                </a:lnTo>
                <a:close/>
                <a:moveTo>
                  <a:pt x="1159002" y="762"/>
                </a:moveTo>
                <a:lnTo>
                  <a:pt x="1306068" y="762"/>
                </a:lnTo>
                <a:lnTo>
                  <a:pt x="1293114" y="95250"/>
                </a:lnTo>
                <a:lnTo>
                  <a:pt x="1482090" y="95250"/>
                </a:lnTo>
                <a:lnTo>
                  <a:pt x="1482090" y="146304"/>
                </a:lnTo>
                <a:lnTo>
                  <a:pt x="1468374" y="146304"/>
                </a:lnTo>
                <a:lnTo>
                  <a:pt x="1468374" y="356616"/>
                </a:lnTo>
                <a:lnTo>
                  <a:pt x="1380744" y="521970"/>
                </a:lnTo>
                <a:lnTo>
                  <a:pt x="1482852" y="726186"/>
                </a:lnTo>
                <a:lnTo>
                  <a:pt x="1320546" y="726186"/>
                </a:lnTo>
                <a:lnTo>
                  <a:pt x="1296924" y="679704"/>
                </a:lnTo>
                <a:lnTo>
                  <a:pt x="1272540" y="726186"/>
                </a:lnTo>
                <a:lnTo>
                  <a:pt x="1109472" y="726186"/>
                </a:lnTo>
                <a:lnTo>
                  <a:pt x="1217676" y="522732"/>
                </a:lnTo>
                <a:lnTo>
                  <a:pt x="1133094" y="355854"/>
                </a:lnTo>
                <a:lnTo>
                  <a:pt x="1133094" y="268986"/>
                </a:lnTo>
                <a:lnTo>
                  <a:pt x="1284732" y="268986"/>
                </a:lnTo>
                <a:lnTo>
                  <a:pt x="1284732" y="329946"/>
                </a:lnTo>
                <a:lnTo>
                  <a:pt x="1301496" y="364236"/>
                </a:lnTo>
                <a:lnTo>
                  <a:pt x="1319784" y="329946"/>
                </a:lnTo>
                <a:lnTo>
                  <a:pt x="1319784" y="153162"/>
                </a:lnTo>
                <a:lnTo>
                  <a:pt x="1284732" y="153162"/>
                </a:lnTo>
                <a:lnTo>
                  <a:pt x="1271778" y="248412"/>
                </a:lnTo>
                <a:lnTo>
                  <a:pt x="1124712" y="248412"/>
                </a:lnTo>
                <a:close/>
                <a:moveTo>
                  <a:pt x="855726" y="0"/>
                </a:moveTo>
                <a:lnTo>
                  <a:pt x="1021080" y="0"/>
                </a:lnTo>
                <a:lnTo>
                  <a:pt x="1021080" y="124206"/>
                </a:lnTo>
                <a:lnTo>
                  <a:pt x="1117092" y="124206"/>
                </a:lnTo>
                <a:lnTo>
                  <a:pt x="1117092" y="182118"/>
                </a:lnTo>
                <a:lnTo>
                  <a:pt x="1021080" y="182118"/>
                </a:lnTo>
                <a:lnTo>
                  <a:pt x="1021080" y="338328"/>
                </a:lnTo>
                <a:lnTo>
                  <a:pt x="1101852" y="338328"/>
                </a:lnTo>
                <a:lnTo>
                  <a:pt x="1101852" y="649224"/>
                </a:lnTo>
                <a:cubicBezTo>
                  <a:pt x="1101392" y="669941"/>
                  <a:pt x="1095264" y="687181"/>
                  <a:pt x="1083469" y="700945"/>
                </a:cubicBezTo>
                <a:cubicBezTo>
                  <a:pt x="1071674" y="714708"/>
                  <a:pt x="1056973" y="721852"/>
                  <a:pt x="1039368" y="722376"/>
                </a:cubicBezTo>
                <a:lnTo>
                  <a:pt x="774954" y="722376"/>
                </a:lnTo>
                <a:lnTo>
                  <a:pt x="774954" y="338328"/>
                </a:lnTo>
                <a:lnTo>
                  <a:pt x="855726" y="338328"/>
                </a:lnTo>
                <a:lnTo>
                  <a:pt x="855726" y="182118"/>
                </a:lnTo>
                <a:lnTo>
                  <a:pt x="759714" y="182118"/>
                </a:lnTo>
                <a:lnTo>
                  <a:pt x="759714" y="124206"/>
                </a:lnTo>
                <a:lnTo>
                  <a:pt x="855726" y="124206"/>
                </a:lnTo>
                <a:close/>
              </a:path>
            </a:pathLst>
          </a:custGeom>
          <a:solidFill>
            <a:srgbClr val="724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/>
          </a:p>
        </p:txBody>
      </p:sp>
      <p:sp>
        <p:nvSpPr>
          <p:cNvPr id="2" name="椭圆 1"/>
          <p:cNvSpPr/>
          <p:nvPr/>
        </p:nvSpPr>
        <p:spPr>
          <a:xfrm>
            <a:off x="7729538" y="2071688"/>
            <a:ext cx="2714624" cy="2714624"/>
          </a:xfrm>
          <a:prstGeom prst="ellipse">
            <a:avLst/>
          </a:prstGeom>
          <a:solidFill>
            <a:srgbClr val="806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7742743" y="2691374"/>
            <a:ext cx="2694844" cy="1503826"/>
          </a:xfrm>
          <a:custGeom>
            <a:gdLst>
              <a:gd fmla="*/ 2498788 w 2694844" name="connsiteX0"/>
              <a:gd fmla="*/ 1446391 h 1503826" name="connsiteY0"/>
              <a:gd fmla="*/ 2500061 w 2694844" name="connsiteX1"/>
              <a:gd fmla="*/ 1446391 h 1503826" name="connsiteY1"/>
              <a:gd fmla="*/ 2498788 w 2694844" name="connsiteX2"/>
              <a:gd fmla="*/ 1448486 h 1503826" name="connsiteY2"/>
              <a:gd fmla="*/ 2199703 w 2694844" name="connsiteX3"/>
              <a:gd fmla="*/ 1313309 h 1503826" name="connsiteY3"/>
              <a:gd fmla="*/ 2199703 w 2694844" name="connsiteX4"/>
              <a:gd fmla="*/ 1371445 h 1503826" name="connsiteY4"/>
              <a:gd fmla="*/ 2280253 w 2694844" name="connsiteX5"/>
              <a:gd fmla="*/ 1371445 h 1503826" name="connsiteY5"/>
              <a:gd fmla="*/ 2294262 w 2694844" name="connsiteX6"/>
              <a:gd fmla="*/ 1365578 h 1503826" name="connsiteY6"/>
              <a:gd fmla="*/ 2299865 w 2694844" name="connsiteX7"/>
              <a:gd fmla="*/ 1351833 h 1503826" name="connsiteY7"/>
              <a:gd fmla="*/ 2299865 w 2694844" name="connsiteX8"/>
              <a:gd fmla="*/ 1313309 h 1503826" name="connsiteY8"/>
              <a:gd fmla="*/ 2199703 w 2694844" name="connsiteX9"/>
              <a:gd fmla="*/ 1198438 h 1503826" name="connsiteY9"/>
              <a:gd fmla="*/ 2199703 w 2694844" name="connsiteX10"/>
              <a:gd fmla="*/ 1260076 h 1503826" name="connsiteY10"/>
              <a:gd fmla="*/ 2299865 w 2694844" name="connsiteX11"/>
              <a:gd fmla="*/ 1260076 h 1503826" name="connsiteY11"/>
              <a:gd fmla="*/ 2299865 w 2694844" name="connsiteX12"/>
              <a:gd fmla="*/ 1198438 h 1503826" name="connsiteY12"/>
              <a:gd fmla="*/ 2199703 w 2694844" name="connsiteX13"/>
              <a:gd fmla="*/ 1084268 h 1503826" name="connsiteY13"/>
              <a:gd fmla="*/ 2199703 w 2694844" name="connsiteX14"/>
              <a:gd fmla="*/ 1145205 h 1503826" name="connsiteY14"/>
              <a:gd fmla="*/ 2299865 w 2694844" name="connsiteX15"/>
              <a:gd fmla="*/ 1145205 h 1503826" name="connsiteY15"/>
              <a:gd fmla="*/ 2299865 w 2694844" name="connsiteX16"/>
              <a:gd fmla="*/ 1084268 h 1503826" name="connsiteY16"/>
              <a:gd fmla="*/ 1798356 w 2694844" name="connsiteX17"/>
              <a:gd fmla="*/ 1005119 h 1503826" name="connsiteY17"/>
              <a:gd fmla="*/ 2028098 w 2694844" name="connsiteX18"/>
              <a:gd fmla="*/ 1005119 h 1503826" name="connsiteY18"/>
              <a:gd fmla="*/ 1974865 w 2694844" name="connsiteX19"/>
              <a:gd fmla="*/ 1202641 h 1503826" name="connsiteY19"/>
              <a:gd fmla="*/ 2028798 w 2694844" name="connsiteX20"/>
              <a:gd fmla="*/ 1202641 h 1503826" name="connsiteY20"/>
              <a:gd fmla="*/ 1983971 w 2694844" name="connsiteX21"/>
              <a:gd fmla="*/ 1450593 h 1503826" name="connsiteY21"/>
              <a:gd fmla="*/ 2462365 w 2694844" name="connsiteX22"/>
              <a:gd fmla="*/ 1450593 h 1503826" name="connsiteY22"/>
              <a:gd fmla="*/ 2462365 w 2694844" name="connsiteX23"/>
              <a:gd fmla="*/ 1503826 h 1503826" name="connsiteY23"/>
              <a:gd fmla="*/ 1811665 w 2694844" name="connsiteX24"/>
              <a:gd fmla="*/ 1503826 h 1503826" name="connsiteY24"/>
              <a:gd fmla="*/ 1856492 w 2694844" name="connsiteX25"/>
              <a:gd fmla="*/ 1279688 h 1503826" name="connsiteY25"/>
              <a:gd fmla="*/ 1804660 w 2694844" name="connsiteX26"/>
              <a:gd fmla="*/ 1279688 h 1503826" name="connsiteY26"/>
              <a:gd fmla="*/ 1856492 w 2694844" name="connsiteX27"/>
              <a:gd fmla="*/ 1063955 h 1503826" name="connsiteY27"/>
              <a:gd fmla="*/ 1798356 w 2694844" name="connsiteX28"/>
              <a:gd fmla="*/ 1063955 h 1503826" name="connsiteY28"/>
              <a:gd fmla="*/ 2504391 w 2694844" name="connsiteX29"/>
              <a:gd fmla="*/ 867835 h 1503826" name="connsiteY29"/>
              <a:gd fmla="*/ 2694844 w 2694844" name="connsiteX30"/>
              <a:gd fmla="*/ 867835 h 1503826" name="connsiteY30"/>
              <a:gd fmla="*/ 2694411 w 2694844" name="connsiteX31"/>
              <a:gd fmla="*/ 876403 h 1503826" name="connsiteY31"/>
              <a:gd fmla="*/ 2688022 w 2694844" name="connsiteX32"/>
              <a:gd fmla="*/ 918266 h 1503826" name="connsiteY32"/>
              <a:gd fmla="*/ 2666891 w 2694844" name="connsiteX33"/>
              <a:gd fmla="*/ 918266 h 1503826" name="connsiteY33"/>
              <a:gd fmla="*/ 2666891 w 2694844" name="connsiteX34"/>
              <a:gd fmla="*/ 1038210 h 1503826" name="connsiteY34"/>
              <a:gd fmla="*/ 2640397 w 2694844" name="connsiteX35"/>
              <a:gd fmla="*/ 1141249 h 1503826" name="connsiteY35"/>
              <a:gd fmla="*/ 2537599 w 2694844" name="connsiteX36"/>
              <a:gd fmla="*/ 1384602 h 1503826" name="connsiteY36"/>
              <a:gd fmla="*/ 2537312 w 2694844" name="connsiteX37"/>
              <a:gd fmla="*/ 1385074 h 1503826" name="connsiteY37"/>
              <a:gd fmla="*/ 2537312 w 2694844" name="connsiteX38"/>
              <a:gd fmla="*/ 1211046 h 1503826" name="connsiteY38"/>
              <a:gd fmla="*/ 2507193 w 2694844" name="connsiteX39"/>
              <a:gd fmla="*/ 1211046 h 1503826" name="connsiteY39"/>
              <a:gd fmla="*/ 2507193 w 2694844" name="connsiteX40"/>
              <a:gd fmla="*/ 1160615 h 1503826" name="connsiteY40"/>
              <a:gd fmla="*/ 2537312 w 2694844" name="connsiteX41"/>
              <a:gd fmla="*/ 1160615 h 1503826" name="connsiteY41"/>
              <a:gd fmla="*/ 2537312 w 2694844" name="connsiteX42"/>
              <a:gd fmla="*/ 918266 h 1503826" name="connsiteY42"/>
              <a:gd fmla="*/ 2504391 w 2694844" name="connsiteX43"/>
              <a:gd fmla="*/ 918266 h 1503826" name="connsiteY43"/>
              <a:gd fmla="*/ 1345877 w 2694844" name="connsiteX44"/>
              <a:gd fmla="*/ 846121 h 1503826" name="connsiteY44"/>
              <a:gd fmla="*/ 1512580 w 2694844" name="connsiteX45"/>
              <a:gd fmla="*/ 846121 h 1503826" name="connsiteY45"/>
              <a:gd fmla="*/ 1512580 w 2694844" name="connsiteX46"/>
              <a:gd fmla="*/ 1032436 h 1503826" name="connsiteY46"/>
              <a:gd fmla="*/ 1760533 w 2694844" name="connsiteX47"/>
              <a:gd fmla="*/ 1032436 h 1503826" name="connsiteY47"/>
              <a:gd fmla="*/ 1760533 w 2694844" name="connsiteX48"/>
              <a:gd fmla="*/ 1084968 h 1503826" name="connsiteY48"/>
              <a:gd fmla="*/ 1532192 w 2694844" name="connsiteX49"/>
              <a:gd fmla="*/ 1084968 h 1503826" name="connsiteY49"/>
              <a:gd fmla="*/ 1735317 w 2694844" name="connsiteX50"/>
              <a:gd fmla="*/ 1449193 h 1503826" name="connsiteY50"/>
              <a:gd fmla="*/ 1760533 w 2694844" name="connsiteX51"/>
              <a:gd fmla="*/ 1449193 h 1503826" name="connsiteY51"/>
              <a:gd fmla="*/ 1760533 w 2694844" name="connsiteX52"/>
              <a:gd fmla="*/ 1502425 h 1503826" name="connsiteY52"/>
              <a:gd fmla="*/ 1588227 w 2694844" name="connsiteX53"/>
              <a:gd fmla="*/ 1502425 h 1503826" name="connsiteY53"/>
              <a:gd fmla="*/ 1429229 w 2694844" name="connsiteX54"/>
              <a:gd fmla="*/ 1217350 h 1503826" name="connsiteY54"/>
              <a:gd fmla="*/ 1270931 w 2694844" name="connsiteX55"/>
              <a:gd fmla="*/ 1502425 h 1503826" name="connsiteY55"/>
              <a:gd fmla="*/ 1098625 w 2694844" name="connsiteX56"/>
              <a:gd fmla="*/ 1502425 h 1503826" name="connsiteY56"/>
              <a:gd fmla="*/ 1098625 w 2694844" name="connsiteX57"/>
              <a:gd fmla="*/ 1449193 h 1503826" name="connsiteY57"/>
              <a:gd fmla="*/ 1123841 w 2694844" name="connsiteX58"/>
              <a:gd fmla="*/ 1449193 h 1503826" name="connsiteY58"/>
              <a:gd fmla="*/ 1326265 w 2694844" name="connsiteX59"/>
              <a:gd fmla="*/ 1084968 h 1503826" name="connsiteY59"/>
              <a:gd fmla="*/ 1098625 w 2694844" name="connsiteX60"/>
              <a:gd fmla="*/ 1084968 h 1503826" name="connsiteY60"/>
              <a:gd fmla="*/ 1098625 w 2694844" name="connsiteX61"/>
              <a:gd fmla="*/ 1032436 h 1503826" name="connsiteY61"/>
              <a:gd fmla="*/ 1345877 w 2694844" name="connsiteX62"/>
              <a:gd fmla="*/ 1032436 h 1503826" name="connsiteY62"/>
              <a:gd fmla="*/ 2065221 w 2694844" name="connsiteX63"/>
              <a:gd fmla="*/ 844720 h 1503826" name="connsiteY63"/>
              <a:gd fmla="*/ 2210210 w 2694844" name="connsiteX64"/>
              <a:gd fmla="*/ 844720 h 1503826" name="connsiteY64"/>
              <a:gd fmla="*/ 2222818 w 2694844" name="connsiteX65"/>
              <a:gd fmla="*/ 923169 h 1503826" name="connsiteY65"/>
              <a:gd fmla="*/ 2276751 w 2694844" name="connsiteX66"/>
              <a:gd fmla="*/ 923169 h 1503826" name="connsiteY66"/>
              <a:gd fmla="*/ 2289359 w 2694844" name="connsiteX67"/>
              <a:gd fmla="*/ 844720 h 1503826" name="connsiteY67"/>
              <a:gd fmla="*/ 2434348 w 2694844" name="connsiteX68"/>
              <a:gd fmla="*/ 844720 h 1503826" name="connsiteY68"/>
              <a:gd fmla="*/ 2421741 w 2694844" name="connsiteX69"/>
              <a:gd fmla="*/ 923169 h 1503826" name="connsiteY69"/>
              <a:gd fmla="*/ 2461665 w 2694844" name="connsiteX70"/>
              <a:gd fmla="*/ 923169 h 1503826" name="connsiteY70"/>
              <a:gd fmla="*/ 2461665 w 2694844" name="connsiteX71"/>
              <a:gd fmla="*/ 976401 h 1503826" name="connsiteY71"/>
              <a:gd fmla="*/ 2299165 w 2694844" name="connsiteX72"/>
              <a:gd fmla="*/ 976401 h 1503826" name="connsiteY72"/>
              <a:gd fmla="*/ 2285156 w 2694844" name="connsiteX73"/>
              <a:gd fmla="*/ 1031035 h 1503826" name="connsiteY73"/>
              <a:gd fmla="*/ 2449758 w 2694844" name="connsiteX74"/>
              <a:gd fmla="*/ 1031035 h 1503826" name="connsiteY74"/>
              <a:gd fmla="*/ 2449758 w 2694844" name="connsiteX75"/>
              <a:gd fmla="*/ 1354634 h 1503826" name="connsiteY75"/>
              <a:gd fmla="*/ 2430145 w 2694844" name="connsiteX76"/>
              <a:gd fmla="*/ 1401826 h 1503826" name="connsiteY76"/>
              <a:gd fmla="*/ 2383217 w 2694844" name="connsiteX77"/>
              <a:gd fmla="*/ 1421175 h 1503826" name="connsiteY77"/>
              <a:gd fmla="*/ 2049811 w 2694844" name="connsiteX78"/>
              <a:gd fmla="*/ 1421175 h 1503826" name="connsiteY78"/>
              <a:gd fmla="*/ 2049811 w 2694844" name="connsiteX79"/>
              <a:gd fmla="*/ 1031035 h 1503826" name="connsiteY79"/>
              <a:gd fmla="*/ 2145771 w 2694844" name="connsiteX80"/>
              <a:gd fmla="*/ 1031035 h 1503826" name="connsiteY80"/>
              <a:gd fmla="*/ 2159779 w 2694844" name="connsiteX81"/>
              <a:gd fmla="*/ 976401 h 1503826" name="connsiteY81"/>
              <a:gd fmla="*/ 2037203 w 2694844" name="connsiteX82"/>
              <a:gd fmla="*/ 976401 h 1503826" name="connsiteY82"/>
              <a:gd fmla="*/ 2037203 w 2694844" name="connsiteX83"/>
              <a:gd fmla="*/ 923169 h 1503826" name="connsiteY83"/>
              <a:gd fmla="*/ 2077128 w 2694844" name="connsiteX84"/>
              <a:gd fmla="*/ 923169 h 1503826" name="connsiteY84"/>
              <a:gd fmla="*/ 1829175 w 2694844" name="connsiteX85"/>
              <a:gd fmla="*/ 844720 h 1503826" name="connsiteY85"/>
              <a:gd fmla="*/ 1995177 w 2694844" name="connsiteX86"/>
              <a:gd fmla="*/ 844720 h 1503826" name="connsiteY86"/>
              <a:gd fmla="*/ 2004984 w 2694844" name="connsiteX87"/>
              <a:gd fmla="*/ 967996 h 1503826" name="connsiteY87"/>
              <a:gd fmla="*/ 1838981 w 2694844" name="connsiteX88"/>
              <a:gd fmla="*/ 967996 h 1503826" name="connsiteY88"/>
              <a:gd fmla="*/ 1177774 w 2694844" name="connsiteX89"/>
              <a:gd fmla="*/ 465787 h 1503826" name="connsiteY89"/>
              <a:gd fmla="*/ 1177774 w 2694844" name="connsiteX90"/>
              <a:gd fmla="*/ 512716 h 1503826" name="connsiteY90"/>
              <a:gd fmla="*/ 1221201 w 2694844" name="connsiteX91"/>
              <a:gd fmla="*/ 512716 h 1503826" name="connsiteY91"/>
              <a:gd fmla="*/ 1234947 w 2694844" name="connsiteX92"/>
              <a:gd fmla="*/ 506499 h 1503826" name="connsiteY92"/>
              <a:gd fmla="*/ 1240813 w 2694844" name="connsiteX93"/>
              <a:gd fmla="*/ 492403 h 1503826" name="connsiteY93"/>
              <a:gd fmla="*/ 1240813 w 2694844" name="connsiteX94"/>
              <a:gd fmla="*/ 465787 h 1503826" name="connsiteY94"/>
              <a:gd fmla="*/ 16752 w 2694844" name="connsiteX95"/>
              <a:gd fmla="*/ 454819 h 1503826" name="connsiteY95"/>
              <a:gd fmla="*/ 25564 w 2694844" name="connsiteX96"/>
              <a:gd fmla="*/ 558244 h 1503826" name="connsiteY96"/>
              <a:gd fmla="*/ 0 w 2694844" name="connsiteX97"/>
              <a:gd fmla="*/ 558244 h 1503826" name="connsiteY97"/>
              <a:gd fmla="*/ 14371 w 2694844" name="connsiteX98"/>
              <a:gd fmla="*/ 464080 h 1503826" name="connsiteY98"/>
              <a:gd fmla="*/ 1177774 w 2694844" name="connsiteX99"/>
              <a:gd fmla="*/ 369828 h 1503826" name="connsiteY99"/>
              <a:gd fmla="*/ 1177774 w 2694844" name="connsiteX100"/>
              <a:gd fmla="*/ 412554 h 1503826" name="connsiteY100"/>
              <a:gd fmla="*/ 1240813 w 2694844" name="connsiteX101"/>
              <a:gd fmla="*/ 412554 h 1503826" name="connsiteY101"/>
              <a:gd fmla="*/ 1240813 w 2694844" name="connsiteX102"/>
              <a:gd fmla="*/ 369828 h 1503826" name="connsiteY102"/>
              <a:gd fmla="*/ 203474 w 2694844" name="connsiteX103"/>
              <a:gd fmla="*/ 363524 h 1503826" name="connsiteY103"/>
              <a:gd fmla="*/ 203474 w 2694844" name="connsiteX104"/>
              <a:gd fmla="*/ 610076 h 1503826" name="connsiteY104"/>
              <a:gd fmla="*/ 237095 w 2694844" name="connsiteX105"/>
              <a:gd fmla="*/ 610076 h 1503826" name="connsiteY105"/>
              <a:gd fmla="*/ 249265 w 2694844" name="connsiteX106"/>
              <a:gd fmla="*/ 604472 h 1503826" name="connsiteY106"/>
              <a:gd fmla="*/ 254605 w 2694844" name="connsiteX107"/>
              <a:gd fmla="*/ 590464 h 1503826" name="connsiteY107"/>
              <a:gd fmla="*/ 254605 w 2694844" name="connsiteX108"/>
              <a:gd fmla="*/ 363524 h 1503826" name="connsiteY108"/>
              <a:gd fmla="*/ 1177774 w 2694844" name="connsiteX109"/>
              <a:gd fmla="*/ 173007 h 1503826" name="connsiteY109"/>
              <a:gd fmla="*/ 1177774 w 2694844" name="connsiteX110"/>
              <a:gd fmla="*/ 233244 h 1503826" name="connsiteY110"/>
              <a:gd fmla="*/ 1218399 w 2694844" name="connsiteX111"/>
              <a:gd fmla="*/ 233244 h 1503826" name="connsiteY111"/>
              <a:gd fmla="*/ 1232145 w 2694844" name="connsiteX112"/>
              <a:gd fmla="*/ 227027 h 1503826" name="connsiteY112"/>
              <a:gd fmla="*/ 1238011 w 2694844" name="connsiteX113"/>
              <a:gd fmla="*/ 212931 h 1503826" name="connsiteY113"/>
              <a:gd fmla="*/ 1238011 w 2694844" name="connsiteX114"/>
              <a:gd fmla="*/ 173007 h 1503826" name="connsiteY114"/>
              <a:gd fmla="*/ 957138 w 2694844" name="connsiteX115"/>
              <a:gd fmla="*/ 173007 h 1503826" name="connsiteY115"/>
              <a:gd fmla="*/ 957138 w 2694844" name="connsiteX116"/>
              <a:gd fmla="*/ 233244 h 1503826" name="connsiteY116"/>
              <a:gd fmla="*/ 1016675 w 2694844" name="connsiteX117"/>
              <a:gd fmla="*/ 233244 h 1503826" name="connsiteY117"/>
              <a:gd fmla="*/ 1016675 w 2694844" name="connsiteX118"/>
              <a:gd fmla="*/ 173007 h 1503826" name="connsiteY118"/>
              <a:gd fmla="*/ 1016675 w 2694844" name="connsiteX119"/>
              <a:gd fmla="*/ 2101 h 1503826" name="connsiteY119"/>
              <a:gd fmla="*/ 1177774 w 2694844" name="connsiteX120"/>
              <a:gd fmla="*/ 2101 h 1503826" name="connsiteY120"/>
              <a:gd fmla="*/ 1177774 w 2694844" name="connsiteX121"/>
              <a:gd fmla="*/ 37123 h 1503826" name="connsiteY121"/>
              <a:gd fmla="*/ 1429229 w 2694844" name="connsiteX122"/>
              <a:gd fmla="*/ 37123 h 1503826" name="connsiteY122"/>
              <a:gd fmla="*/ 1429229 w 2694844" name="connsiteX123"/>
              <a:gd fmla="*/ 90356 h 1503826" name="connsiteY123"/>
              <a:gd fmla="*/ 1177774 w 2694844" name="connsiteX124"/>
              <a:gd fmla="*/ 90356 h 1503826" name="connsiteY124"/>
              <a:gd fmla="*/ 1177774 w 2694844" name="connsiteX125"/>
              <a:gd fmla="*/ 119774 h 1503826" name="connsiteY125"/>
              <a:gd fmla="*/ 1397009 w 2694844" name="connsiteX126"/>
              <a:gd fmla="*/ 119774 h 1503826" name="connsiteY126"/>
              <a:gd fmla="*/ 1397009 w 2694844" name="connsiteX127"/>
              <a:gd fmla="*/ 219936 h 1503826" name="connsiteY127"/>
              <a:gd fmla="*/ 1377660 w 2694844" name="connsiteX128"/>
              <a:gd fmla="*/ 266864 h 1503826" name="connsiteY128"/>
              <a:gd fmla="*/ 1330468 w 2694844" name="connsiteX129"/>
              <a:gd fmla="*/ 286477 h 1503826" name="connsiteY129"/>
              <a:gd fmla="*/ 1177774 w 2694844" name="connsiteX130"/>
              <a:gd fmla="*/ 286477 h 1503826" name="connsiteY130"/>
              <a:gd fmla="*/ 1177774 w 2694844" name="connsiteX131"/>
              <a:gd fmla="*/ 316595 h 1503826" name="connsiteY131"/>
              <a:gd fmla="*/ 1399811 w 2694844" name="connsiteX132"/>
              <a:gd fmla="*/ 316595 h 1503826" name="connsiteY132"/>
              <a:gd fmla="*/ 1399811 w 2694844" name="connsiteX133"/>
              <a:gd fmla="*/ 412554 h 1503826" name="connsiteY133"/>
              <a:gd fmla="*/ 1429229 w 2694844" name="connsiteX134"/>
              <a:gd fmla="*/ 412554 h 1503826" name="connsiteY134"/>
              <a:gd fmla="*/ 1429229 w 2694844" name="connsiteX135"/>
              <a:gd fmla="*/ 465787 h 1503826" name="connsiteY135"/>
              <a:gd fmla="*/ 1399811 w 2694844" name="connsiteX136"/>
              <a:gd fmla="*/ 465787 h 1503826" name="connsiteY136"/>
              <a:gd fmla="*/ 1399811 w 2694844" name="connsiteX137"/>
              <a:gd fmla="*/ 499408 h 1503826" name="connsiteY137"/>
              <a:gd fmla="*/ 1380549 w 2694844" name="connsiteX138"/>
              <a:gd fmla="*/ 546337 h 1503826" name="connsiteY138"/>
              <a:gd fmla="*/ 1333970 w 2694844" name="connsiteX139"/>
              <a:gd fmla="*/ 565949 h 1503826" name="connsiteY139"/>
              <a:gd fmla="*/ 1177774 w 2694844" name="connsiteX140"/>
              <a:gd fmla="*/ 565949 h 1503826" name="connsiteY140"/>
              <a:gd fmla="*/ 1177774 w 2694844" name="connsiteX141"/>
              <a:gd fmla="*/ 599569 h 1503826" name="connsiteY141"/>
              <a:gd fmla="*/ 1158162 w 2694844" name="connsiteX142"/>
              <a:gd fmla="*/ 646498 h 1503826" name="connsiteY142"/>
              <a:gd fmla="*/ 1111233 w 2694844" name="connsiteX143"/>
              <a:gd fmla="*/ 666110 h 1503826" name="connsiteY143"/>
              <a:gd fmla="*/ 908108 w 2694844" name="connsiteX144"/>
              <a:gd fmla="*/ 666110 h 1503826" name="connsiteY144"/>
              <a:gd fmla="*/ 908108 w 2694844" name="connsiteX145"/>
              <a:gd fmla="*/ 612878 h 1503826" name="connsiteY145"/>
              <a:gd fmla="*/ 997063 w 2694844" name="connsiteX146"/>
              <a:gd fmla="*/ 612878 h 1503826" name="connsiteY146"/>
              <a:gd fmla="*/ 1011071 w 2694844" name="connsiteX147"/>
              <a:gd fmla="*/ 607274 h 1503826" name="connsiteY147"/>
              <a:gd fmla="*/ 1016675 w 2694844" name="connsiteX148"/>
              <a:gd fmla="*/ 593265 h 1503826" name="connsiteY148"/>
              <a:gd fmla="*/ 1016675 w 2694844" name="connsiteX149"/>
              <a:gd fmla="*/ 565949 h 1503826" name="connsiteY149"/>
              <a:gd fmla="*/ 800241 w 2694844" name="connsiteX150"/>
              <a:gd fmla="*/ 565949 h 1503826" name="connsiteY150"/>
              <a:gd fmla="*/ 800241 w 2694844" name="connsiteX151"/>
              <a:gd fmla="*/ 512716 h 1503826" name="connsiteY151"/>
              <a:gd fmla="*/ 1016675 w 2694844" name="connsiteX152"/>
              <a:gd fmla="*/ 512716 h 1503826" name="connsiteY152"/>
              <a:gd fmla="*/ 1016675 w 2694844" name="connsiteX153"/>
              <a:gd fmla="*/ 465787 h 1503826" name="connsiteY153"/>
              <a:gd fmla="*/ 765220 w 2694844" name="connsiteX154"/>
              <a:gd fmla="*/ 465787 h 1503826" name="connsiteY154"/>
              <a:gd fmla="*/ 765220 w 2694844" name="connsiteX155"/>
              <a:gd fmla="*/ 412554 h 1503826" name="connsiteY155"/>
              <a:gd fmla="*/ 1016675 w 2694844" name="connsiteX156"/>
              <a:gd fmla="*/ 412554 h 1503826" name="connsiteY156"/>
              <a:gd fmla="*/ 1016675 w 2694844" name="connsiteX157"/>
              <a:gd fmla="*/ 369828 h 1503826" name="connsiteY157"/>
              <a:gd fmla="*/ 800241 w 2694844" name="connsiteX158"/>
              <a:gd fmla="*/ 369828 h 1503826" name="connsiteY158"/>
              <a:gd fmla="*/ 800241 w 2694844" name="connsiteX159"/>
              <a:gd fmla="*/ 316595 h 1503826" name="connsiteY159"/>
              <a:gd fmla="*/ 1016675 w 2694844" name="connsiteX160"/>
              <a:gd fmla="*/ 316595 h 1503826" name="connsiteY160"/>
              <a:gd fmla="*/ 1016675 w 2694844" name="connsiteX161"/>
              <a:gd fmla="*/ 286477 h 1503826" name="connsiteY161"/>
              <a:gd fmla="*/ 797440 w 2694844" name="connsiteX162"/>
              <a:gd fmla="*/ 286477 h 1503826" name="connsiteY162"/>
              <a:gd fmla="*/ 797440 w 2694844" name="connsiteX163"/>
              <a:gd fmla="*/ 119774 h 1503826" name="connsiteY163"/>
              <a:gd fmla="*/ 1016675 w 2694844" name="connsiteX164"/>
              <a:gd fmla="*/ 119774 h 1503826" name="connsiteY164"/>
              <a:gd fmla="*/ 1016675 w 2694844" name="connsiteX165"/>
              <a:gd fmla="*/ 90356 h 1503826" name="connsiteY165"/>
              <a:gd fmla="*/ 765920 w 2694844" name="connsiteX166"/>
              <a:gd fmla="*/ 90356 h 1503826" name="connsiteY166"/>
              <a:gd fmla="*/ 765920 w 2694844" name="connsiteX167"/>
              <a:gd fmla="*/ 37123 h 1503826" name="connsiteY167"/>
              <a:gd fmla="*/ 1016675 w 2694844" name="connsiteX168"/>
              <a:gd fmla="*/ 37123 h 1503826" name="connsiteY168"/>
              <a:gd fmla="*/ 431815 w 2694844" name="connsiteX169"/>
              <a:gd fmla="*/ 701 h 1503826" name="connsiteY169"/>
              <a:gd fmla="*/ 566998 w 2694844" name="connsiteX170"/>
              <a:gd fmla="*/ 701 h 1503826" name="connsiteY170"/>
              <a:gd fmla="*/ 555091 w 2694844" name="connsiteX171"/>
              <a:gd fmla="*/ 87554 h 1503826" name="connsiteY171"/>
              <a:gd fmla="*/ 728797 w 2694844" name="connsiteX172"/>
              <a:gd fmla="*/ 87554 h 1503826" name="connsiteY172"/>
              <a:gd fmla="*/ 728797 w 2694844" name="connsiteX173"/>
              <a:gd fmla="*/ 134483 h 1503826" name="connsiteY173"/>
              <a:gd fmla="*/ 716190 w 2694844" name="connsiteX174"/>
              <a:gd fmla="*/ 134483 h 1503826" name="connsiteY174"/>
              <a:gd fmla="*/ 716190 w 2694844" name="connsiteX175"/>
              <a:gd fmla="*/ 327802 h 1503826" name="connsiteY175"/>
              <a:gd fmla="*/ 635640 w 2694844" name="connsiteX176"/>
              <a:gd fmla="*/ 479796 h 1503826" name="connsiteY176"/>
              <a:gd fmla="*/ 729498 w 2694844" name="connsiteX177"/>
              <a:gd fmla="*/ 667511 h 1503826" name="connsiteY177"/>
              <a:gd fmla="*/ 580306 w 2694844" name="connsiteX178"/>
              <a:gd fmla="*/ 667511 h 1503826" name="connsiteY178"/>
              <a:gd fmla="*/ 558593 w 2694844" name="connsiteX179"/>
              <a:gd fmla="*/ 624785 h 1503826" name="connsiteY179"/>
              <a:gd fmla="*/ 536179 w 2694844" name="connsiteX180"/>
              <a:gd fmla="*/ 667511 h 1503826" name="connsiteY180"/>
              <a:gd fmla="*/ 386287 w 2694844" name="connsiteX181"/>
              <a:gd fmla="*/ 667511 h 1503826" name="connsiteY181"/>
              <a:gd fmla="*/ 485748 w 2694844" name="connsiteX182"/>
              <a:gd fmla="*/ 480496 h 1503826" name="connsiteY182"/>
              <a:gd fmla="*/ 408000 w 2694844" name="connsiteX183"/>
              <a:gd fmla="*/ 327102 h 1503826" name="connsiteY183"/>
              <a:gd fmla="*/ 408000 w 2694844" name="connsiteX184"/>
              <a:gd fmla="*/ 247252 h 1503826" name="connsiteY184"/>
              <a:gd fmla="*/ 547386 w 2694844" name="connsiteX185"/>
              <a:gd fmla="*/ 247252 h 1503826" name="connsiteY185"/>
              <a:gd fmla="*/ 547386 w 2694844" name="connsiteX186"/>
              <a:gd fmla="*/ 303287 h 1503826" name="connsiteY186"/>
              <a:gd fmla="*/ 562795 w 2694844" name="connsiteX187"/>
              <a:gd fmla="*/ 334806 h 1503826" name="connsiteY187"/>
              <a:gd fmla="*/ 579606 w 2694844" name="connsiteX188"/>
              <a:gd fmla="*/ 303287 h 1503826" name="connsiteY188"/>
              <a:gd fmla="*/ 579606 w 2694844" name="connsiteX189"/>
              <a:gd fmla="*/ 140787 h 1503826" name="connsiteY189"/>
              <a:gd fmla="*/ 547386 w 2694844" name="connsiteX190"/>
              <a:gd fmla="*/ 140787 h 1503826" name="connsiteY190"/>
              <a:gd fmla="*/ 535478 w 2694844" name="connsiteX191"/>
              <a:gd fmla="*/ 228341 h 1503826" name="connsiteY191"/>
              <a:gd fmla="*/ 400295 w 2694844" name="connsiteX192"/>
              <a:gd fmla="*/ 228341 h 1503826" name="connsiteY192"/>
              <a:gd fmla="*/ 205687 w 2694844" name="connsiteX193"/>
              <a:gd fmla="*/ 0 h 1503826" name="connsiteY193"/>
              <a:gd fmla="*/ 305036 w 2694844" name="connsiteX194"/>
              <a:gd fmla="*/ 0 h 1503826" name="connsiteY194"/>
              <a:gd fmla="*/ 305036 w 2694844" name="connsiteX195"/>
              <a:gd fmla="*/ 114170 h 1503826" name="connsiteY195"/>
              <a:gd fmla="*/ 393291 w 2694844" name="connsiteX196"/>
              <a:gd fmla="*/ 114170 h 1503826" name="connsiteY196"/>
              <a:gd fmla="*/ 393291 w 2694844" name="connsiteX197"/>
              <a:gd fmla="*/ 167403 h 1503826" name="connsiteY197"/>
              <a:gd fmla="*/ 305036 w 2694844" name="connsiteX198"/>
              <a:gd fmla="*/ 167403 h 1503826" name="connsiteY198"/>
              <a:gd fmla="*/ 305036 w 2694844" name="connsiteX199"/>
              <a:gd fmla="*/ 310992 h 1503826" name="connsiteY199"/>
              <a:gd fmla="*/ 379282 w 2694844" name="connsiteX200"/>
              <a:gd fmla="*/ 310992 h 1503826" name="connsiteY200"/>
              <a:gd fmla="*/ 379282 w 2694844" name="connsiteX201"/>
              <a:gd fmla="*/ 596768 h 1503826" name="connsiteY201"/>
              <a:gd fmla="*/ 362385 w 2694844" name="connsiteX202"/>
              <a:gd fmla="*/ 644310 h 1503826" name="connsiteY202"/>
              <a:gd fmla="*/ 321847 w 2694844" name="connsiteX203"/>
              <a:gd fmla="*/ 664009 h 1503826" name="connsiteY203"/>
              <a:gd fmla="*/ 78797 w 2694844" name="connsiteX204"/>
              <a:gd fmla="*/ 664009 h 1503826" name="connsiteY204"/>
              <a:gd fmla="*/ 78797 w 2694844" name="connsiteX205"/>
              <a:gd fmla="*/ 310992 h 1503826" name="connsiteY205"/>
              <a:gd fmla="*/ 153043 w 2694844" name="connsiteX206"/>
              <a:gd fmla="*/ 310992 h 1503826" name="connsiteY206"/>
              <a:gd fmla="*/ 153043 w 2694844" name="connsiteX207"/>
              <a:gd fmla="*/ 167403 h 1503826" name="connsiteY207"/>
              <a:gd fmla="*/ 113642 w 2694844" name="connsiteX208"/>
              <a:gd fmla="*/ 167403 h 1503826" name="connsiteY208"/>
              <a:gd fmla="*/ 139285 w 2694844" name="connsiteX209"/>
              <a:gd fmla="*/ 114170 h 1503826" name="connsiteY209"/>
              <a:gd fmla="*/ 153043 w 2694844" name="connsiteX210"/>
              <a:gd fmla="*/ 114170 h 1503826" name="connsiteY210"/>
              <a:gd fmla="*/ 153043 w 2694844" name="connsiteX211"/>
              <a:gd fmla="*/ 86655 h 1503826" name="connsiteY2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b="b" l="l" r="r" t="t"/>
            <a:pathLst>
              <a:path h="1503826" w="2694844">
                <a:moveTo>
                  <a:pt x="2498788" y="1446391"/>
                </a:moveTo>
                <a:lnTo>
                  <a:pt x="2500061" y="1446391"/>
                </a:lnTo>
                <a:lnTo>
                  <a:pt x="2498788" y="1448486"/>
                </a:lnTo>
                <a:close/>
                <a:moveTo>
                  <a:pt x="2199703" y="1313309"/>
                </a:moveTo>
                <a:lnTo>
                  <a:pt x="2199703" y="1371445"/>
                </a:lnTo>
                <a:lnTo>
                  <a:pt x="2280253" y="1371445"/>
                </a:lnTo>
                <a:cubicBezTo>
                  <a:pt x="2285973" y="1371285"/>
                  <a:pt x="2290643" y="1369329"/>
                  <a:pt x="2294262" y="1365578"/>
                </a:cubicBezTo>
                <a:cubicBezTo>
                  <a:pt x="2297881" y="1361829"/>
                  <a:pt x="2299749" y="1357247"/>
                  <a:pt x="2299865" y="1351833"/>
                </a:cubicBezTo>
                <a:lnTo>
                  <a:pt x="2299865" y="1313309"/>
                </a:lnTo>
                <a:close/>
                <a:moveTo>
                  <a:pt x="2199703" y="1198438"/>
                </a:moveTo>
                <a:lnTo>
                  <a:pt x="2199703" y="1260076"/>
                </a:lnTo>
                <a:lnTo>
                  <a:pt x="2299865" y="1260076"/>
                </a:lnTo>
                <a:lnTo>
                  <a:pt x="2299865" y="1198438"/>
                </a:lnTo>
                <a:close/>
                <a:moveTo>
                  <a:pt x="2199703" y="1084268"/>
                </a:moveTo>
                <a:lnTo>
                  <a:pt x="2199703" y="1145205"/>
                </a:lnTo>
                <a:lnTo>
                  <a:pt x="2299865" y="1145205"/>
                </a:lnTo>
                <a:lnTo>
                  <a:pt x="2299865" y="1084268"/>
                </a:lnTo>
                <a:close/>
                <a:moveTo>
                  <a:pt x="1798356" y="1005119"/>
                </a:moveTo>
                <a:lnTo>
                  <a:pt x="2028098" y="1005119"/>
                </a:lnTo>
                <a:lnTo>
                  <a:pt x="1974865" y="1202641"/>
                </a:lnTo>
                <a:lnTo>
                  <a:pt x="2028798" y="1202641"/>
                </a:lnTo>
                <a:lnTo>
                  <a:pt x="1983971" y="1450593"/>
                </a:lnTo>
                <a:lnTo>
                  <a:pt x="2462365" y="1450593"/>
                </a:lnTo>
                <a:lnTo>
                  <a:pt x="2462365" y="1503826"/>
                </a:lnTo>
                <a:lnTo>
                  <a:pt x="1811665" y="1503826"/>
                </a:lnTo>
                <a:lnTo>
                  <a:pt x="1856492" y="1279688"/>
                </a:lnTo>
                <a:lnTo>
                  <a:pt x="1804660" y="1279688"/>
                </a:lnTo>
                <a:lnTo>
                  <a:pt x="1856492" y="1063955"/>
                </a:lnTo>
                <a:lnTo>
                  <a:pt x="1798356" y="1063955"/>
                </a:lnTo>
                <a:close/>
                <a:moveTo>
                  <a:pt x="2504391" y="867835"/>
                </a:moveTo>
                <a:lnTo>
                  <a:pt x="2694844" y="867835"/>
                </a:lnTo>
                <a:lnTo>
                  <a:pt x="2694411" y="876403"/>
                </a:lnTo>
                <a:lnTo>
                  <a:pt x="2688022" y="918266"/>
                </a:lnTo>
                <a:lnTo>
                  <a:pt x="2666891" y="918266"/>
                </a:lnTo>
                <a:lnTo>
                  <a:pt x="2666891" y="1038210"/>
                </a:lnTo>
                <a:lnTo>
                  <a:pt x="2640397" y="1141249"/>
                </a:lnTo>
                <a:cubicBezTo>
                  <a:pt x="2613958" y="1226252"/>
                  <a:pt x="2579389" y="1307673"/>
                  <a:pt x="2537599" y="1384602"/>
                </a:cubicBezTo>
                <a:lnTo>
                  <a:pt x="2537312" y="1385074"/>
                </a:lnTo>
                <a:lnTo>
                  <a:pt x="2537312" y="1211046"/>
                </a:lnTo>
                <a:lnTo>
                  <a:pt x="2507193" y="1211046"/>
                </a:lnTo>
                <a:lnTo>
                  <a:pt x="2507193" y="1160615"/>
                </a:lnTo>
                <a:lnTo>
                  <a:pt x="2537312" y="1160615"/>
                </a:lnTo>
                <a:lnTo>
                  <a:pt x="2537312" y="918266"/>
                </a:lnTo>
                <a:lnTo>
                  <a:pt x="2504391" y="918266"/>
                </a:lnTo>
                <a:close/>
                <a:moveTo>
                  <a:pt x="1345877" y="846121"/>
                </a:moveTo>
                <a:lnTo>
                  <a:pt x="1512580" y="846121"/>
                </a:lnTo>
                <a:lnTo>
                  <a:pt x="1512580" y="1032436"/>
                </a:lnTo>
                <a:lnTo>
                  <a:pt x="1760533" y="1032436"/>
                </a:lnTo>
                <a:lnTo>
                  <a:pt x="1760533" y="1084968"/>
                </a:lnTo>
                <a:lnTo>
                  <a:pt x="1532192" y="1084968"/>
                </a:lnTo>
                <a:lnTo>
                  <a:pt x="1735317" y="1449193"/>
                </a:lnTo>
                <a:lnTo>
                  <a:pt x="1760533" y="1449193"/>
                </a:lnTo>
                <a:lnTo>
                  <a:pt x="1760533" y="1502425"/>
                </a:lnTo>
                <a:lnTo>
                  <a:pt x="1588227" y="1502425"/>
                </a:lnTo>
                <a:lnTo>
                  <a:pt x="1429229" y="1217350"/>
                </a:lnTo>
                <a:lnTo>
                  <a:pt x="1270931" y="1502425"/>
                </a:lnTo>
                <a:lnTo>
                  <a:pt x="1098625" y="1502425"/>
                </a:lnTo>
                <a:lnTo>
                  <a:pt x="1098625" y="1449193"/>
                </a:lnTo>
                <a:lnTo>
                  <a:pt x="1123841" y="1449193"/>
                </a:lnTo>
                <a:lnTo>
                  <a:pt x="1326265" y="1084968"/>
                </a:lnTo>
                <a:lnTo>
                  <a:pt x="1098625" y="1084968"/>
                </a:lnTo>
                <a:lnTo>
                  <a:pt x="1098625" y="1032436"/>
                </a:lnTo>
                <a:lnTo>
                  <a:pt x="1345877" y="1032436"/>
                </a:lnTo>
                <a:close/>
                <a:moveTo>
                  <a:pt x="2065221" y="844720"/>
                </a:moveTo>
                <a:lnTo>
                  <a:pt x="2210210" y="844720"/>
                </a:lnTo>
                <a:lnTo>
                  <a:pt x="2222818" y="923169"/>
                </a:lnTo>
                <a:lnTo>
                  <a:pt x="2276751" y="923169"/>
                </a:lnTo>
                <a:lnTo>
                  <a:pt x="2289359" y="844720"/>
                </a:lnTo>
                <a:lnTo>
                  <a:pt x="2434348" y="844720"/>
                </a:lnTo>
                <a:lnTo>
                  <a:pt x="2421741" y="923169"/>
                </a:lnTo>
                <a:lnTo>
                  <a:pt x="2461665" y="923169"/>
                </a:lnTo>
                <a:lnTo>
                  <a:pt x="2461665" y="976401"/>
                </a:lnTo>
                <a:lnTo>
                  <a:pt x="2299165" y="976401"/>
                </a:lnTo>
                <a:lnTo>
                  <a:pt x="2285156" y="1031035"/>
                </a:lnTo>
                <a:lnTo>
                  <a:pt x="2449758" y="1031035"/>
                </a:lnTo>
                <a:lnTo>
                  <a:pt x="2449758" y="1354634"/>
                </a:lnTo>
                <a:cubicBezTo>
                  <a:pt x="2449261" y="1373648"/>
                  <a:pt x="2442724" y="1389379"/>
                  <a:pt x="2430145" y="1401826"/>
                </a:cubicBezTo>
                <a:cubicBezTo>
                  <a:pt x="2417567" y="1414273"/>
                  <a:pt x="2401924" y="1420723"/>
                  <a:pt x="2383217" y="1421175"/>
                </a:cubicBezTo>
                <a:lnTo>
                  <a:pt x="2049811" y="1421175"/>
                </a:lnTo>
                <a:lnTo>
                  <a:pt x="2049811" y="1031035"/>
                </a:lnTo>
                <a:lnTo>
                  <a:pt x="2145771" y="1031035"/>
                </a:lnTo>
                <a:lnTo>
                  <a:pt x="2159779" y="976401"/>
                </a:lnTo>
                <a:lnTo>
                  <a:pt x="2037203" y="976401"/>
                </a:lnTo>
                <a:lnTo>
                  <a:pt x="2037203" y="923169"/>
                </a:lnTo>
                <a:lnTo>
                  <a:pt x="2077128" y="923169"/>
                </a:lnTo>
                <a:close/>
                <a:moveTo>
                  <a:pt x="1829175" y="844720"/>
                </a:moveTo>
                <a:lnTo>
                  <a:pt x="1995177" y="844720"/>
                </a:lnTo>
                <a:lnTo>
                  <a:pt x="2004984" y="967996"/>
                </a:lnTo>
                <a:lnTo>
                  <a:pt x="1838981" y="967996"/>
                </a:lnTo>
                <a:close/>
                <a:moveTo>
                  <a:pt x="1177774" y="465787"/>
                </a:moveTo>
                <a:lnTo>
                  <a:pt x="1177774" y="512716"/>
                </a:lnTo>
                <a:lnTo>
                  <a:pt x="1221201" y="512716"/>
                </a:lnTo>
                <a:cubicBezTo>
                  <a:pt x="1226615" y="512526"/>
                  <a:pt x="1231197" y="510454"/>
                  <a:pt x="1234947" y="506499"/>
                </a:cubicBezTo>
                <a:cubicBezTo>
                  <a:pt x="1238697" y="502545"/>
                  <a:pt x="1240652" y="497847"/>
                  <a:pt x="1240813" y="492403"/>
                </a:cubicBezTo>
                <a:lnTo>
                  <a:pt x="1240813" y="465787"/>
                </a:lnTo>
                <a:close/>
                <a:moveTo>
                  <a:pt x="16752" y="454819"/>
                </a:moveTo>
                <a:lnTo>
                  <a:pt x="25564" y="558244"/>
                </a:lnTo>
                <a:lnTo>
                  <a:pt x="0" y="558244"/>
                </a:lnTo>
                <a:lnTo>
                  <a:pt x="14371" y="464080"/>
                </a:lnTo>
                <a:close/>
                <a:moveTo>
                  <a:pt x="1177774" y="369828"/>
                </a:moveTo>
                <a:lnTo>
                  <a:pt x="1177774" y="412554"/>
                </a:lnTo>
                <a:lnTo>
                  <a:pt x="1240813" y="412554"/>
                </a:lnTo>
                <a:lnTo>
                  <a:pt x="1240813" y="369828"/>
                </a:lnTo>
                <a:close/>
                <a:moveTo>
                  <a:pt x="203474" y="363524"/>
                </a:moveTo>
                <a:lnTo>
                  <a:pt x="203474" y="610076"/>
                </a:lnTo>
                <a:lnTo>
                  <a:pt x="237095" y="610076"/>
                </a:lnTo>
                <a:cubicBezTo>
                  <a:pt x="241808" y="609959"/>
                  <a:pt x="245865" y="608091"/>
                  <a:pt x="249265" y="604472"/>
                </a:cubicBezTo>
                <a:cubicBezTo>
                  <a:pt x="252665" y="600853"/>
                  <a:pt x="254445" y="596184"/>
                  <a:pt x="254605" y="590464"/>
                </a:cubicBezTo>
                <a:lnTo>
                  <a:pt x="254605" y="363524"/>
                </a:lnTo>
                <a:close/>
                <a:moveTo>
                  <a:pt x="1177774" y="173007"/>
                </a:moveTo>
                <a:lnTo>
                  <a:pt x="1177774" y="233244"/>
                </a:lnTo>
                <a:lnTo>
                  <a:pt x="1218399" y="233244"/>
                </a:lnTo>
                <a:cubicBezTo>
                  <a:pt x="1223813" y="233054"/>
                  <a:pt x="1228394" y="230982"/>
                  <a:pt x="1232145" y="227027"/>
                </a:cubicBezTo>
                <a:cubicBezTo>
                  <a:pt x="1235895" y="223073"/>
                  <a:pt x="1237850" y="218374"/>
                  <a:pt x="1238011" y="212931"/>
                </a:cubicBezTo>
                <a:lnTo>
                  <a:pt x="1238011" y="173007"/>
                </a:lnTo>
                <a:close/>
                <a:moveTo>
                  <a:pt x="957138" y="173007"/>
                </a:moveTo>
                <a:lnTo>
                  <a:pt x="957138" y="233244"/>
                </a:lnTo>
                <a:lnTo>
                  <a:pt x="1016675" y="233244"/>
                </a:lnTo>
                <a:lnTo>
                  <a:pt x="1016675" y="173007"/>
                </a:lnTo>
                <a:close/>
                <a:moveTo>
                  <a:pt x="1016675" y="2101"/>
                </a:moveTo>
                <a:lnTo>
                  <a:pt x="1177774" y="2101"/>
                </a:lnTo>
                <a:lnTo>
                  <a:pt x="1177774" y="37123"/>
                </a:lnTo>
                <a:lnTo>
                  <a:pt x="1429229" y="37123"/>
                </a:lnTo>
                <a:lnTo>
                  <a:pt x="1429229" y="90356"/>
                </a:lnTo>
                <a:lnTo>
                  <a:pt x="1177774" y="90356"/>
                </a:lnTo>
                <a:lnTo>
                  <a:pt x="1177774" y="119774"/>
                </a:lnTo>
                <a:lnTo>
                  <a:pt x="1397009" y="119774"/>
                </a:lnTo>
                <a:lnTo>
                  <a:pt x="1397009" y="219936"/>
                </a:lnTo>
                <a:cubicBezTo>
                  <a:pt x="1396557" y="238643"/>
                  <a:pt x="1390107" y="254286"/>
                  <a:pt x="1377660" y="266864"/>
                </a:cubicBezTo>
                <a:cubicBezTo>
                  <a:pt x="1365213" y="279443"/>
                  <a:pt x="1349482" y="285980"/>
                  <a:pt x="1330468" y="286477"/>
                </a:cubicBezTo>
                <a:lnTo>
                  <a:pt x="1177774" y="286477"/>
                </a:lnTo>
                <a:lnTo>
                  <a:pt x="1177774" y="316595"/>
                </a:lnTo>
                <a:lnTo>
                  <a:pt x="1399811" y="316595"/>
                </a:lnTo>
                <a:lnTo>
                  <a:pt x="1399811" y="412554"/>
                </a:lnTo>
                <a:lnTo>
                  <a:pt x="1429229" y="412554"/>
                </a:lnTo>
                <a:lnTo>
                  <a:pt x="1429229" y="465787"/>
                </a:lnTo>
                <a:lnTo>
                  <a:pt x="1399811" y="465787"/>
                </a:lnTo>
                <a:lnTo>
                  <a:pt x="1399811" y="499408"/>
                </a:lnTo>
                <a:cubicBezTo>
                  <a:pt x="1399344" y="518115"/>
                  <a:pt x="1392923" y="533758"/>
                  <a:pt x="1380549" y="546337"/>
                </a:cubicBezTo>
                <a:cubicBezTo>
                  <a:pt x="1368175" y="558915"/>
                  <a:pt x="1352648" y="565452"/>
                  <a:pt x="1333970" y="565949"/>
                </a:cubicBezTo>
                <a:lnTo>
                  <a:pt x="1177774" y="565949"/>
                </a:lnTo>
                <a:lnTo>
                  <a:pt x="1177774" y="599569"/>
                </a:lnTo>
                <a:cubicBezTo>
                  <a:pt x="1177278" y="618277"/>
                  <a:pt x="1170740" y="633920"/>
                  <a:pt x="1158162" y="646498"/>
                </a:cubicBezTo>
                <a:cubicBezTo>
                  <a:pt x="1145583" y="659077"/>
                  <a:pt x="1129941" y="665614"/>
                  <a:pt x="1111233" y="666110"/>
                </a:cubicBezTo>
                <a:lnTo>
                  <a:pt x="908108" y="666110"/>
                </a:lnTo>
                <a:lnTo>
                  <a:pt x="908108" y="612878"/>
                </a:lnTo>
                <a:lnTo>
                  <a:pt x="997063" y="612878"/>
                </a:lnTo>
                <a:cubicBezTo>
                  <a:pt x="1002783" y="612761"/>
                  <a:pt x="1007452" y="610893"/>
                  <a:pt x="1011071" y="607274"/>
                </a:cubicBezTo>
                <a:cubicBezTo>
                  <a:pt x="1014690" y="603655"/>
                  <a:pt x="1016558" y="598986"/>
                  <a:pt x="1016675" y="593265"/>
                </a:cubicBezTo>
                <a:lnTo>
                  <a:pt x="1016675" y="565949"/>
                </a:lnTo>
                <a:lnTo>
                  <a:pt x="800241" y="565949"/>
                </a:lnTo>
                <a:lnTo>
                  <a:pt x="800241" y="512716"/>
                </a:lnTo>
                <a:lnTo>
                  <a:pt x="1016675" y="512716"/>
                </a:lnTo>
                <a:lnTo>
                  <a:pt x="1016675" y="465787"/>
                </a:lnTo>
                <a:lnTo>
                  <a:pt x="765220" y="465787"/>
                </a:lnTo>
                <a:lnTo>
                  <a:pt x="765220" y="412554"/>
                </a:lnTo>
                <a:lnTo>
                  <a:pt x="1016675" y="412554"/>
                </a:lnTo>
                <a:lnTo>
                  <a:pt x="1016675" y="369828"/>
                </a:lnTo>
                <a:lnTo>
                  <a:pt x="800241" y="369828"/>
                </a:lnTo>
                <a:lnTo>
                  <a:pt x="800241" y="316595"/>
                </a:lnTo>
                <a:lnTo>
                  <a:pt x="1016675" y="316595"/>
                </a:lnTo>
                <a:lnTo>
                  <a:pt x="1016675" y="286477"/>
                </a:lnTo>
                <a:lnTo>
                  <a:pt x="797440" y="286477"/>
                </a:lnTo>
                <a:lnTo>
                  <a:pt x="797440" y="119774"/>
                </a:lnTo>
                <a:lnTo>
                  <a:pt x="1016675" y="119774"/>
                </a:lnTo>
                <a:lnTo>
                  <a:pt x="1016675" y="90356"/>
                </a:lnTo>
                <a:lnTo>
                  <a:pt x="765920" y="90356"/>
                </a:lnTo>
                <a:lnTo>
                  <a:pt x="765920" y="37123"/>
                </a:lnTo>
                <a:lnTo>
                  <a:pt x="1016675" y="37123"/>
                </a:lnTo>
                <a:close/>
                <a:moveTo>
                  <a:pt x="431815" y="701"/>
                </a:moveTo>
                <a:lnTo>
                  <a:pt x="566998" y="701"/>
                </a:lnTo>
                <a:lnTo>
                  <a:pt x="555091" y="87554"/>
                </a:lnTo>
                <a:lnTo>
                  <a:pt x="728797" y="87554"/>
                </a:lnTo>
                <a:lnTo>
                  <a:pt x="728797" y="134483"/>
                </a:lnTo>
                <a:lnTo>
                  <a:pt x="716190" y="134483"/>
                </a:lnTo>
                <a:lnTo>
                  <a:pt x="716190" y="327802"/>
                </a:lnTo>
                <a:lnTo>
                  <a:pt x="635640" y="479796"/>
                </a:lnTo>
                <a:lnTo>
                  <a:pt x="729498" y="667511"/>
                </a:lnTo>
                <a:lnTo>
                  <a:pt x="580306" y="667511"/>
                </a:lnTo>
                <a:lnTo>
                  <a:pt x="558593" y="624785"/>
                </a:lnTo>
                <a:lnTo>
                  <a:pt x="536179" y="667511"/>
                </a:lnTo>
                <a:lnTo>
                  <a:pt x="386287" y="667511"/>
                </a:lnTo>
                <a:lnTo>
                  <a:pt x="485748" y="480496"/>
                </a:lnTo>
                <a:lnTo>
                  <a:pt x="408000" y="327102"/>
                </a:lnTo>
                <a:lnTo>
                  <a:pt x="408000" y="247252"/>
                </a:lnTo>
                <a:lnTo>
                  <a:pt x="547386" y="247252"/>
                </a:lnTo>
                <a:lnTo>
                  <a:pt x="547386" y="303287"/>
                </a:lnTo>
                <a:lnTo>
                  <a:pt x="562795" y="334806"/>
                </a:lnTo>
                <a:lnTo>
                  <a:pt x="579606" y="303287"/>
                </a:lnTo>
                <a:lnTo>
                  <a:pt x="579606" y="140787"/>
                </a:lnTo>
                <a:lnTo>
                  <a:pt x="547386" y="140787"/>
                </a:lnTo>
                <a:lnTo>
                  <a:pt x="535478" y="228341"/>
                </a:lnTo>
                <a:lnTo>
                  <a:pt x="400295" y="228341"/>
                </a:lnTo>
                <a:close/>
                <a:moveTo>
                  <a:pt x="205687" y="0"/>
                </a:moveTo>
                <a:lnTo>
                  <a:pt x="305036" y="0"/>
                </a:lnTo>
                <a:lnTo>
                  <a:pt x="305036" y="114170"/>
                </a:lnTo>
                <a:lnTo>
                  <a:pt x="393291" y="114170"/>
                </a:lnTo>
                <a:lnTo>
                  <a:pt x="393291" y="167403"/>
                </a:lnTo>
                <a:lnTo>
                  <a:pt x="305036" y="167403"/>
                </a:lnTo>
                <a:lnTo>
                  <a:pt x="305036" y="310992"/>
                </a:lnTo>
                <a:lnTo>
                  <a:pt x="379282" y="310992"/>
                </a:lnTo>
                <a:lnTo>
                  <a:pt x="379282" y="596768"/>
                </a:lnTo>
                <a:cubicBezTo>
                  <a:pt x="378859" y="615811"/>
                  <a:pt x="373227" y="631658"/>
                  <a:pt x="362385" y="644310"/>
                </a:cubicBezTo>
                <a:cubicBezTo>
                  <a:pt x="351543" y="656961"/>
                  <a:pt x="338029" y="663527"/>
                  <a:pt x="321847" y="664009"/>
                </a:cubicBezTo>
                <a:lnTo>
                  <a:pt x="78797" y="664009"/>
                </a:lnTo>
                <a:lnTo>
                  <a:pt x="78797" y="310992"/>
                </a:lnTo>
                <a:lnTo>
                  <a:pt x="153043" y="310992"/>
                </a:lnTo>
                <a:lnTo>
                  <a:pt x="153043" y="167403"/>
                </a:lnTo>
                <a:lnTo>
                  <a:pt x="113642" y="167403"/>
                </a:lnTo>
                <a:lnTo>
                  <a:pt x="139285" y="114170"/>
                </a:lnTo>
                <a:lnTo>
                  <a:pt x="153043" y="114170"/>
                </a:lnTo>
                <a:lnTo>
                  <a:pt x="153043" y="86655"/>
                </a:lnTo>
                <a:close/>
              </a:path>
            </a:pathLst>
          </a:custGeom>
          <a:solidFill>
            <a:srgbClr val="ECF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0169598" y="4358458"/>
            <a:ext cx="783640" cy="264596"/>
          </a:xfrm>
          <a:custGeom>
            <a:rect b="b" l="l" r="r" t="t"/>
            <a:pathLst>
              <a:path h="492709" w="1459230">
                <a:moveTo>
                  <a:pt x="1400023" y="400126"/>
                </a:moveTo>
                <a:lnTo>
                  <a:pt x="1400023" y="473507"/>
                </a:lnTo>
                <a:lnTo>
                  <a:pt x="1407109" y="473507"/>
                </a:lnTo>
                <a:cubicBezTo>
                  <a:pt x="1408976" y="473473"/>
                  <a:pt x="1410500" y="472854"/>
                  <a:pt x="1411681" y="471649"/>
                </a:cubicBezTo>
                <a:cubicBezTo>
                  <a:pt x="1412862" y="470444"/>
                  <a:pt x="1413472" y="468854"/>
                  <a:pt x="1413510" y="466877"/>
                </a:cubicBezTo>
                <a:lnTo>
                  <a:pt x="1413510" y="400126"/>
                </a:lnTo>
                <a:close/>
                <a:moveTo>
                  <a:pt x="1287551" y="400126"/>
                </a:moveTo>
                <a:lnTo>
                  <a:pt x="1287551" y="473507"/>
                </a:lnTo>
                <a:lnTo>
                  <a:pt x="1294867" y="473507"/>
                </a:lnTo>
                <a:cubicBezTo>
                  <a:pt x="1296733" y="473473"/>
                  <a:pt x="1298257" y="472854"/>
                  <a:pt x="1299439" y="471649"/>
                </a:cubicBezTo>
                <a:cubicBezTo>
                  <a:pt x="1300619" y="470444"/>
                  <a:pt x="1301229" y="468854"/>
                  <a:pt x="1301267" y="466877"/>
                </a:cubicBezTo>
                <a:lnTo>
                  <a:pt x="1301267" y="400126"/>
                </a:lnTo>
                <a:close/>
                <a:moveTo>
                  <a:pt x="52121" y="391896"/>
                </a:moveTo>
                <a:lnTo>
                  <a:pt x="52121" y="474650"/>
                </a:lnTo>
                <a:lnTo>
                  <a:pt x="109042" y="474650"/>
                </a:lnTo>
                <a:cubicBezTo>
                  <a:pt x="115010" y="474497"/>
                  <a:pt x="119934" y="472459"/>
                  <a:pt x="123815" y="468535"/>
                </a:cubicBezTo>
                <a:cubicBezTo>
                  <a:pt x="127697" y="464610"/>
                  <a:pt x="129707" y="459714"/>
                  <a:pt x="129845" y="453847"/>
                </a:cubicBezTo>
                <a:lnTo>
                  <a:pt x="129845" y="391896"/>
                </a:lnTo>
                <a:close/>
                <a:moveTo>
                  <a:pt x="1356589" y="382524"/>
                </a:moveTo>
                <a:lnTo>
                  <a:pt x="1456944" y="382524"/>
                </a:lnTo>
                <a:lnTo>
                  <a:pt x="1456944" y="469163"/>
                </a:lnTo>
                <a:cubicBezTo>
                  <a:pt x="1456797" y="475269"/>
                  <a:pt x="1454691" y="480374"/>
                  <a:pt x="1450629" y="484479"/>
                </a:cubicBezTo>
                <a:cubicBezTo>
                  <a:pt x="1446567" y="488585"/>
                  <a:pt x="1441433" y="490718"/>
                  <a:pt x="1435227" y="490880"/>
                </a:cubicBezTo>
                <a:lnTo>
                  <a:pt x="1356589" y="490880"/>
                </a:lnTo>
                <a:close/>
                <a:moveTo>
                  <a:pt x="1244117" y="382524"/>
                </a:moveTo>
                <a:lnTo>
                  <a:pt x="1344701" y="382524"/>
                </a:lnTo>
                <a:lnTo>
                  <a:pt x="1344701" y="469163"/>
                </a:lnTo>
                <a:cubicBezTo>
                  <a:pt x="1344554" y="475269"/>
                  <a:pt x="1342449" y="480374"/>
                  <a:pt x="1338386" y="484479"/>
                </a:cubicBezTo>
                <a:cubicBezTo>
                  <a:pt x="1334324" y="488585"/>
                  <a:pt x="1329190" y="490718"/>
                  <a:pt x="1322985" y="490880"/>
                </a:cubicBezTo>
                <a:lnTo>
                  <a:pt x="1244117" y="490880"/>
                </a:lnTo>
                <a:close/>
                <a:moveTo>
                  <a:pt x="880796" y="372465"/>
                </a:moveTo>
                <a:lnTo>
                  <a:pt x="880796" y="423672"/>
                </a:lnTo>
                <a:lnTo>
                  <a:pt x="929259" y="423672"/>
                </a:lnTo>
                <a:cubicBezTo>
                  <a:pt x="935127" y="423519"/>
                  <a:pt x="940023" y="421481"/>
                  <a:pt x="943947" y="417557"/>
                </a:cubicBezTo>
                <a:cubicBezTo>
                  <a:pt x="947871" y="413632"/>
                  <a:pt x="949909" y="408737"/>
                  <a:pt x="950062" y="402869"/>
                </a:cubicBezTo>
                <a:lnTo>
                  <a:pt x="950062" y="372465"/>
                </a:lnTo>
                <a:close/>
                <a:moveTo>
                  <a:pt x="623621" y="372008"/>
                </a:moveTo>
                <a:lnTo>
                  <a:pt x="623621" y="474650"/>
                </a:lnTo>
                <a:lnTo>
                  <a:pt x="664540" y="474650"/>
                </a:lnTo>
                <a:cubicBezTo>
                  <a:pt x="670407" y="474497"/>
                  <a:pt x="675303" y="472459"/>
                  <a:pt x="679228" y="468535"/>
                </a:cubicBezTo>
                <a:cubicBezTo>
                  <a:pt x="683152" y="464610"/>
                  <a:pt x="685190" y="459714"/>
                  <a:pt x="685343" y="453847"/>
                </a:cubicBezTo>
                <a:lnTo>
                  <a:pt x="685343" y="372008"/>
                </a:lnTo>
                <a:close/>
                <a:moveTo>
                  <a:pt x="442646" y="372008"/>
                </a:moveTo>
                <a:lnTo>
                  <a:pt x="442646" y="474650"/>
                </a:lnTo>
                <a:lnTo>
                  <a:pt x="483565" y="474650"/>
                </a:lnTo>
                <a:cubicBezTo>
                  <a:pt x="489433" y="474497"/>
                  <a:pt x="494329" y="472459"/>
                  <a:pt x="498253" y="468535"/>
                </a:cubicBezTo>
                <a:cubicBezTo>
                  <a:pt x="502177" y="464610"/>
                  <a:pt x="504215" y="459714"/>
                  <a:pt x="504368" y="453847"/>
                </a:cubicBezTo>
                <a:lnTo>
                  <a:pt x="504368" y="372008"/>
                </a:lnTo>
                <a:close/>
                <a:moveTo>
                  <a:pt x="251689" y="370865"/>
                </a:moveTo>
                <a:lnTo>
                  <a:pt x="251689" y="473278"/>
                </a:lnTo>
                <a:lnTo>
                  <a:pt x="294665" y="473278"/>
                </a:lnTo>
                <a:cubicBezTo>
                  <a:pt x="300533" y="473126"/>
                  <a:pt x="305429" y="471087"/>
                  <a:pt x="309353" y="467163"/>
                </a:cubicBezTo>
                <a:cubicBezTo>
                  <a:pt x="313277" y="463239"/>
                  <a:pt x="315316" y="458343"/>
                  <a:pt x="315468" y="452475"/>
                </a:cubicBezTo>
                <a:lnTo>
                  <a:pt x="315468" y="370865"/>
                </a:lnTo>
                <a:close/>
                <a:moveTo>
                  <a:pt x="752475" y="356235"/>
                </a:moveTo>
                <a:lnTo>
                  <a:pt x="804596" y="356235"/>
                </a:lnTo>
                <a:lnTo>
                  <a:pt x="804596" y="491337"/>
                </a:lnTo>
                <a:lnTo>
                  <a:pt x="752475" y="491337"/>
                </a:lnTo>
                <a:close/>
                <a:moveTo>
                  <a:pt x="828675" y="356006"/>
                </a:moveTo>
                <a:lnTo>
                  <a:pt x="1002182" y="356006"/>
                </a:lnTo>
                <a:lnTo>
                  <a:pt x="1002182" y="409041"/>
                </a:lnTo>
                <a:cubicBezTo>
                  <a:pt x="1001963" y="417838"/>
                  <a:pt x="998915" y="425162"/>
                  <a:pt x="993039" y="431016"/>
                </a:cubicBezTo>
                <a:cubicBezTo>
                  <a:pt x="987161" y="436869"/>
                  <a:pt x="979770" y="439907"/>
                  <a:pt x="970864" y="440131"/>
                </a:cubicBezTo>
                <a:lnTo>
                  <a:pt x="880796" y="440131"/>
                </a:lnTo>
                <a:lnTo>
                  <a:pt x="880796" y="474650"/>
                </a:lnTo>
                <a:lnTo>
                  <a:pt x="1002182" y="474650"/>
                </a:lnTo>
                <a:lnTo>
                  <a:pt x="1002182" y="491337"/>
                </a:lnTo>
                <a:lnTo>
                  <a:pt x="828675" y="491337"/>
                </a:lnTo>
                <a:close/>
                <a:moveTo>
                  <a:pt x="199568" y="354406"/>
                </a:moveTo>
                <a:lnTo>
                  <a:pt x="367589" y="354406"/>
                </a:lnTo>
                <a:lnTo>
                  <a:pt x="367589" y="448132"/>
                </a:lnTo>
                <a:cubicBezTo>
                  <a:pt x="367284" y="459976"/>
                  <a:pt x="363207" y="469835"/>
                  <a:pt x="355359" y="477707"/>
                </a:cubicBezTo>
                <a:cubicBezTo>
                  <a:pt x="347510" y="485580"/>
                  <a:pt x="337718" y="489666"/>
                  <a:pt x="325984" y="489966"/>
                </a:cubicBezTo>
                <a:lnTo>
                  <a:pt x="199568" y="489966"/>
                </a:lnTo>
                <a:close/>
                <a:moveTo>
                  <a:pt x="52121" y="299313"/>
                </a:moveTo>
                <a:lnTo>
                  <a:pt x="52121" y="374980"/>
                </a:lnTo>
                <a:lnTo>
                  <a:pt x="102413" y="374980"/>
                </a:lnTo>
                <a:cubicBezTo>
                  <a:pt x="108437" y="374558"/>
                  <a:pt x="113483" y="372811"/>
                  <a:pt x="117551" y="369739"/>
                </a:cubicBezTo>
                <a:cubicBezTo>
                  <a:pt x="121619" y="366667"/>
                  <a:pt x="124684" y="362973"/>
                  <a:pt x="126746" y="358656"/>
                </a:cubicBezTo>
                <a:cubicBezTo>
                  <a:pt x="128808" y="354340"/>
                  <a:pt x="129841" y="350104"/>
                  <a:pt x="129845" y="345948"/>
                </a:cubicBezTo>
                <a:lnTo>
                  <a:pt x="129845" y="299313"/>
                </a:lnTo>
                <a:close/>
                <a:moveTo>
                  <a:pt x="1314297" y="298856"/>
                </a:moveTo>
                <a:lnTo>
                  <a:pt x="1314297" y="352577"/>
                </a:lnTo>
                <a:lnTo>
                  <a:pt x="1380363" y="352577"/>
                </a:lnTo>
                <a:cubicBezTo>
                  <a:pt x="1382239" y="352530"/>
                  <a:pt x="1383801" y="351882"/>
                  <a:pt x="1385049" y="350634"/>
                </a:cubicBezTo>
                <a:cubicBezTo>
                  <a:pt x="1386297" y="349386"/>
                  <a:pt x="1386945" y="347824"/>
                  <a:pt x="1386993" y="345948"/>
                </a:cubicBezTo>
                <a:lnTo>
                  <a:pt x="1386993" y="298856"/>
                </a:lnTo>
                <a:close/>
                <a:moveTo>
                  <a:pt x="752247" y="294970"/>
                </a:moveTo>
                <a:lnTo>
                  <a:pt x="804367" y="294970"/>
                </a:lnTo>
                <a:lnTo>
                  <a:pt x="804367" y="340461"/>
                </a:lnTo>
                <a:lnTo>
                  <a:pt x="752247" y="340461"/>
                </a:lnTo>
                <a:close/>
                <a:moveTo>
                  <a:pt x="0" y="282397"/>
                </a:moveTo>
                <a:lnTo>
                  <a:pt x="181737" y="282397"/>
                </a:lnTo>
                <a:lnTo>
                  <a:pt x="181737" y="341604"/>
                </a:lnTo>
                <a:cubicBezTo>
                  <a:pt x="181680" y="348481"/>
                  <a:pt x="180480" y="354730"/>
                  <a:pt x="178137" y="360350"/>
                </a:cubicBezTo>
                <a:cubicBezTo>
                  <a:pt x="175793" y="365969"/>
                  <a:pt x="172650" y="370846"/>
                  <a:pt x="168707" y="374980"/>
                </a:cubicBezTo>
                <a:lnTo>
                  <a:pt x="181737" y="374980"/>
                </a:lnTo>
                <a:lnTo>
                  <a:pt x="181737" y="449504"/>
                </a:lnTo>
                <a:cubicBezTo>
                  <a:pt x="181432" y="461248"/>
                  <a:pt x="177355" y="471078"/>
                  <a:pt x="169507" y="478993"/>
                </a:cubicBezTo>
                <a:cubicBezTo>
                  <a:pt x="161658" y="486908"/>
                  <a:pt x="151867" y="491023"/>
                  <a:pt x="140132" y="491337"/>
                </a:cubicBezTo>
                <a:lnTo>
                  <a:pt x="0" y="491337"/>
                </a:lnTo>
                <a:close/>
                <a:moveTo>
                  <a:pt x="571500" y="281940"/>
                </a:moveTo>
                <a:lnTo>
                  <a:pt x="623621" y="281940"/>
                </a:lnTo>
                <a:lnTo>
                  <a:pt x="623621" y="355549"/>
                </a:lnTo>
                <a:lnTo>
                  <a:pt x="737235" y="355549"/>
                </a:lnTo>
                <a:lnTo>
                  <a:pt x="737235" y="449504"/>
                </a:lnTo>
                <a:cubicBezTo>
                  <a:pt x="736945" y="461248"/>
                  <a:pt x="732897" y="471078"/>
                  <a:pt x="725091" y="478993"/>
                </a:cubicBezTo>
                <a:cubicBezTo>
                  <a:pt x="717285" y="486908"/>
                  <a:pt x="707465" y="491023"/>
                  <a:pt x="695630" y="491337"/>
                </a:cubicBezTo>
                <a:lnTo>
                  <a:pt x="571500" y="491337"/>
                </a:lnTo>
                <a:close/>
                <a:moveTo>
                  <a:pt x="390525" y="281940"/>
                </a:moveTo>
                <a:lnTo>
                  <a:pt x="442646" y="281940"/>
                </a:lnTo>
                <a:lnTo>
                  <a:pt x="442646" y="355549"/>
                </a:lnTo>
                <a:lnTo>
                  <a:pt x="556260" y="355549"/>
                </a:lnTo>
                <a:lnTo>
                  <a:pt x="556260" y="449504"/>
                </a:lnTo>
                <a:cubicBezTo>
                  <a:pt x="555969" y="461248"/>
                  <a:pt x="551921" y="471078"/>
                  <a:pt x="544116" y="478993"/>
                </a:cubicBezTo>
                <a:cubicBezTo>
                  <a:pt x="536310" y="486908"/>
                  <a:pt x="526490" y="491023"/>
                  <a:pt x="514655" y="491337"/>
                </a:cubicBezTo>
                <a:lnTo>
                  <a:pt x="390525" y="491337"/>
                </a:lnTo>
                <a:close/>
                <a:moveTo>
                  <a:pt x="1260119" y="281254"/>
                </a:moveTo>
                <a:lnTo>
                  <a:pt x="1441171" y="281254"/>
                </a:lnTo>
                <a:lnTo>
                  <a:pt x="1441171" y="348234"/>
                </a:lnTo>
                <a:cubicBezTo>
                  <a:pt x="1441009" y="354339"/>
                  <a:pt x="1438875" y="359445"/>
                  <a:pt x="1434770" y="363550"/>
                </a:cubicBezTo>
                <a:cubicBezTo>
                  <a:pt x="1430665" y="367655"/>
                  <a:pt x="1425559" y="369789"/>
                  <a:pt x="1419454" y="369951"/>
                </a:cubicBezTo>
                <a:lnTo>
                  <a:pt x="1260119" y="369951"/>
                </a:lnTo>
                <a:close/>
                <a:moveTo>
                  <a:pt x="1035405" y="276453"/>
                </a:moveTo>
                <a:lnTo>
                  <a:pt x="1085697" y="276453"/>
                </a:lnTo>
                <a:lnTo>
                  <a:pt x="1074268" y="330403"/>
                </a:lnTo>
                <a:lnTo>
                  <a:pt x="1082040" y="330403"/>
                </a:lnTo>
                <a:lnTo>
                  <a:pt x="1082040" y="492252"/>
                </a:lnTo>
                <a:lnTo>
                  <a:pt x="1031977" y="492252"/>
                </a:lnTo>
                <a:lnTo>
                  <a:pt x="1031977" y="377952"/>
                </a:lnTo>
                <a:lnTo>
                  <a:pt x="1013917" y="377952"/>
                </a:lnTo>
                <a:close/>
                <a:moveTo>
                  <a:pt x="1103529" y="276225"/>
                </a:moveTo>
                <a:lnTo>
                  <a:pt x="1149248" y="276225"/>
                </a:lnTo>
                <a:lnTo>
                  <a:pt x="1144448" y="306629"/>
                </a:lnTo>
                <a:lnTo>
                  <a:pt x="1230401" y="306629"/>
                </a:lnTo>
                <a:lnTo>
                  <a:pt x="1230401" y="324002"/>
                </a:lnTo>
                <a:lnTo>
                  <a:pt x="1191082" y="324002"/>
                </a:lnTo>
                <a:lnTo>
                  <a:pt x="1191082" y="369951"/>
                </a:lnTo>
                <a:lnTo>
                  <a:pt x="1226972" y="369951"/>
                </a:lnTo>
                <a:lnTo>
                  <a:pt x="1226972" y="387324"/>
                </a:lnTo>
                <a:lnTo>
                  <a:pt x="1191082" y="387324"/>
                </a:lnTo>
                <a:lnTo>
                  <a:pt x="1191082" y="432816"/>
                </a:lnTo>
                <a:lnTo>
                  <a:pt x="1226972" y="432816"/>
                </a:lnTo>
                <a:lnTo>
                  <a:pt x="1226972" y="450189"/>
                </a:lnTo>
                <a:lnTo>
                  <a:pt x="1191082" y="450189"/>
                </a:lnTo>
                <a:lnTo>
                  <a:pt x="1191082" y="492709"/>
                </a:lnTo>
                <a:lnTo>
                  <a:pt x="1141019" y="492709"/>
                </a:lnTo>
                <a:lnTo>
                  <a:pt x="1141019" y="329946"/>
                </a:lnTo>
                <a:lnTo>
                  <a:pt x="1133704" y="377037"/>
                </a:lnTo>
                <a:lnTo>
                  <a:pt x="1087983" y="377037"/>
                </a:lnTo>
                <a:close/>
                <a:moveTo>
                  <a:pt x="1242517" y="132359"/>
                </a:moveTo>
                <a:lnTo>
                  <a:pt x="1459230" y="132359"/>
                </a:lnTo>
                <a:lnTo>
                  <a:pt x="1459230" y="149733"/>
                </a:lnTo>
                <a:lnTo>
                  <a:pt x="1327099" y="149733"/>
                </a:lnTo>
                <a:lnTo>
                  <a:pt x="1310411" y="196824"/>
                </a:lnTo>
                <a:lnTo>
                  <a:pt x="1393165" y="196824"/>
                </a:lnTo>
                <a:cubicBezTo>
                  <a:pt x="1395451" y="196863"/>
                  <a:pt x="1397279" y="195872"/>
                  <a:pt x="1398651" y="193853"/>
                </a:cubicBezTo>
                <a:cubicBezTo>
                  <a:pt x="1399332" y="192814"/>
                  <a:pt x="1399685" y="191748"/>
                  <a:pt x="1399708" y="190652"/>
                </a:cubicBezTo>
                <a:cubicBezTo>
                  <a:pt x="1399732" y="189557"/>
                  <a:pt x="1399456" y="188490"/>
                  <a:pt x="1398879" y="187452"/>
                </a:cubicBezTo>
                <a:lnTo>
                  <a:pt x="1386307" y="162534"/>
                </a:lnTo>
                <a:lnTo>
                  <a:pt x="1439571" y="162534"/>
                </a:lnTo>
                <a:lnTo>
                  <a:pt x="1449400" y="183108"/>
                </a:lnTo>
                <a:cubicBezTo>
                  <a:pt x="1451025" y="186680"/>
                  <a:pt x="1451777" y="190281"/>
                  <a:pt x="1451658" y="193910"/>
                </a:cubicBezTo>
                <a:cubicBezTo>
                  <a:pt x="1451539" y="197539"/>
                  <a:pt x="1450405" y="201025"/>
                  <a:pt x="1448257" y="204368"/>
                </a:cubicBezTo>
                <a:cubicBezTo>
                  <a:pt x="1446167" y="207578"/>
                  <a:pt x="1443547" y="210017"/>
                  <a:pt x="1440399" y="211683"/>
                </a:cubicBezTo>
                <a:cubicBezTo>
                  <a:pt x="1437251" y="213350"/>
                  <a:pt x="1433775" y="214189"/>
                  <a:pt x="1429969" y="214198"/>
                </a:cubicBezTo>
                <a:lnTo>
                  <a:pt x="1248918" y="214198"/>
                </a:lnTo>
                <a:lnTo>
                  <a:pt x="1272464" y="149733"/>
                </a:lnTo>
                <a:lnTo>
                  <a:pt x="1242517" y="149733"/>
                </a:lnTo>
                <a:close/>
                <a:moveTo>
                  <a:pt x="1167308" y="127787"/>
                </a:moveTo>
                <a:lnTo>
                  <a:pt x="1218286" y="127787"/>
                </a:lnTo>
                <a:lnTo>
                  <a:pt x="1229715" y="214655"/>
                </a:lnTo>
                <a:lnTo>
                  <a:pt x="1178738" y="214655"/>
                </a:lnTo>
                <a:close/>
                <a:moveTo>
                  <a:pt x="1025805" y="127787"/>
                </a:moveTo>
                <a:lnTo>
                  <a:pt x="1076782" y="127787"/>
                </a:lnTo>
                <a:lnTo>
                  <a:pt x="1065352" y="214655"/>
                </a:lnTo>
                <a:lnTo>
                  <a:pt x="1014374" y="214655"/>
                </a:lnTo>
                <a:close/>
                <a:moveTo>
                  <a:pt x="1249832" y="95097"/>
                </a:moveTo>
                <a:lnTo>
                  <a:pt x="1451457" y="95097"/>
                </a:lnTo>
                <a:lnTo>
                  <a:pt x="1451457" y="112471"/>
                </a:lnTo>
                <a:lnTo>
                  <a:pt x="1249832" y="112471"/>
                </a:lnTo>
                <a:close/>
                <a:moveTo>
                  <a:pt x="863727" y="71094"/>
                </a:moveTo>
                <a:lnTo>
                  <a:pt x="1001801" y="71094"/>
                </a:lnTo>
                <a:lnTo>
                  <a:pt x="1001801" y="88239"/>
                </a:lnTo>
                <a:lnTo>
                  <a:pt x="987628" y="88239"/>
                </a:lnTo>
                <a:lnTo>
                  <a:pt x="987628" y="199796"/>
                </a:lnTo>
                <a:lnTo>
                  <a:pt x="1001801" y="199796"/>
                </a:lnTo>
                <a:lnTo>
                  <a:pt x="1001801" y="216941"/>
                </a:lnTo>
                <a:lnTo>
                  <a:pt x="936650" y="216941"/>
                </a:lnTo>
                <a:lnTo>
                  <a:pt x="936650" y="88239"/>
                </a:lnTo>
                <a:lnTo>
                  <a:pt x="930707" y="88239"/>
                </a:lnTo>
                <a:lnTo>
                  <a:pt x="914933" y="216941"/>
                </a:lnTo>
                <a:lnTo>
                  <a:pt x="863727" y="216941"/>
                </a:lnTo>
                <a:lnTo>
                  <a:pt x="879272" y="88239"/>
                </a:lnTo>
                <a:lnTo>
                  <a:pt x="863727" y="88239"/>
                </a:lnTo>
                <a:close/>
                <a:moveTo>
                  <a:pt x="461696" y="22860"/>
                </a:moveTo>
                <a:lnTo>
                  <a:pt x="461696" y="114528"/>
                </a:lnTo>
                <a:lnTo>
                  <a:pt x="521360" y="114528"/>
                </a:lnTo>
                <a:cubicBezTo>
                  <a:pt x="527228" y="114367"/>
                  <a:pt x="532124" y="112290"/>
                  <a:pt x="536048" y="108299"/>
                </a:cubicBezTo>
                <a:cubicBezTo>
                  <a:pt x="539972" y="104308"/>
                  <a:pt x="542011" y="99374"/>
                  <a:pt x="542163" y="93497"/>
                </a:cubicBezTo>
                <a:lnTo>
                  <a:pt x="542163" y="22860"/>
                </a:lnTo>
                <a:close/>
                <a:moveTo>
                  <a:pt x="261671" y="22860"/>
                </a:moveTo>
                <a:lnTo>
                  <a:pt x="261671" y="114528"/>
                </a:lnTo>
                <a:lnTo>
                  <a:pt x="321335" y="114528"/>
                </a:lnTo>
                <a:cubicBezTo>
                  <a:pt x="327203" y="114367"/>
                  <a:pt x="332099" y="112290"/>
                  <a:pt x="336023" y="108299"/>
                </a:cubicBezTo>
                <a:cubicBezTo>
                  <a:pt x="339947" y="104308"/>
                  <a:pt x="341985" y="99374"/>
                  <a:pt x="342138" y="93497"/>
                </a:cubicBezTo>
                <a:lnTo>
                  <a:pt x="342138" y="22860"/>
                </a:lnTo>
                <a:close/>
                <a:moveTo>
                  <a:pt x="786689" y="8229"/>
                </a:moveTo>
                <a:lnTo>
                  <a:pt x="855955" y="8229"/>
                </a:lnTo>
                <a:lnTo>
                  <a:pt x="855955" y="24689"/>
                </a:lnTo>
                <a:lnTo>
                  <a:pt x="843839" y="24689"/>
                </a:lnTo>
                <a:lnTo>
                  <a:pt x="843839" y="103784"/>
                </a:lnTo>
                <a:lnTo>
                  <a:pt x="854583" y="103784"/>
                </a:lnTo>
                <a:lnTo>
                  <a:pt x="854583" y="120243"/>
                </a:lnTo>
                <a:lnTo>
                  <a:pt x="843839" y="120243"/>
                </a:lnTo>
                <a:lnTo>
                  <a:pt x="843839" y="196824"/>
                </a:lnTo>
                <a:lnTo>
                  <a:pt x="857555" y="196824"/>
                </a:lnTo>
                <a:lnTo>
                  <a:pt x="857555" y="213284"/>
                </a:lnTo>
                <a:lnTo>
                  <a:pt x="784860" y="213284"/>
                </a:lnTo>
                <a:lnTo>
                  <a:pt x="784860" y="196824"/>
                </a:lnTo>
                <a:lnTo>
                  <a:pt x="798576" y="196824"/>
                </a:lnTo>
                <a:lnTo>
                  <a:pt x="798576" y="120243"/>
                </a:lnTo>
                <a:lnTo>
                  <a:pt x="787832" y="120243"/>
                </a:lnTo>
                <a:lnTo>
                  <a:pt x="787832" y="103784"/>
                </a:lnTo>
                <a:lnTo>
                  <a:pt x="798576" y="103784"/>
                </a:lnTo>
                <a:lnTo>
                  <a:pt x="798576" y="24689"/>
                </a:lnTo>
                <a:lnTo>
                  <a:pt x="786689" y="24689"/>
                </a:lnTo>
                <a:close/>
                <a:moveTo>
                  <a:pt x="1018718" y="6629"/>
                </a:moveTo>
                <a:lnTo>
                  <a:pt x="1217143" y="6629"/>
                </a:lnTo>
                <a:lnTo>
                  <a:pt x="1217143" y="24003"/>
                </a:lnTo>
                <a:lnTo>
                  <a:pt x="1072896" y="24003"/>
                </a:lnTo>
                <a:lnTo>
                  <a:pt x="1072896" y="94869"/>
                </a:lnTo>
                <a:lnTo>
                  <a:pt x="1097128" y="94869"/>
                </a:lnTo>
                <a:lnTo>
                  <a:pt x="1097128" y="34976"/>
                </a:lnTo>
                <a:lnTo>
                  <a:pt x="1151077" y="34976"/>
                </a:lnTo>
                <a:lnTo>
                  <a:pt x="1151077" y="94869"/>
                </a:lnTo>
                <a:lnTo>
                  <a:pt x="1228573" y="94869"/>
                </a:lnTo>
                <a:lnTo>
                  <a:pt x="1228573" y="112242"/>
                </a:lnTo>
                <a:lnTo>
                  <a:pt x="1151077" y="112242"/>
                </a:lnTo>
                <a:lnTo>
                  <a:pt x="1151077" y="194081"/>
                </a:lnTo>
                <a:cubicBezTo>
                  <a:pt x="1150925" y="200187"/>
                  <a:pt x="1148829" y="205292"/>
                  <a:pt x="1144791" y="209397"/>
                </a:cubicBezTo>
                <a:cubicBezTo>
                  <a:pt x="1140752" y="213503"/>
                  <a:pt x="1135685" y="215636"/>
                  <a:pt x="1129589" y="215798"/>
                </a:cubicBezTo>
                <a:lnTo>
                  <a:pt x="1072667" y="215798"/>
                </a:lnTo>
                <a:lnTo>
                  <a:pt x="1072667" y="198425"/>
                </a:lnTo>
                <a:lnTo>
                  <a:pt x="1090498" y="198425"/>
                </a:lnTo>
                <a:cubicBezTo>
                  <a:pt x="1092275" y="198391"/>
                  <a:pt x="1093808" y="197772"/>
                  <a:pt x="1095099" y="196567"/>
                </a:cubicBezTo>
                <a:cubicBezTo>
                  <a:pt x="1096389" y="195362"/>
                  <a:pt x="1097066" y="193772"/>
                  <a:pt x="1097128" y="191795"/>
                </a:cubicBezTo>
                <a:lnTo>
                  <a:pt x="1097128" y="112242"/>
                </a:lnTo>
                <a:lnTo>
                  <a:pt x="1018718" y="112242"/>
                </a:lnTo>
                <a:close/>
                <a:moveTo>
                  <a:pt x="601599" y="5943"/>
                </a:moveTo>
                <a:lnTo>
                  <a:pt x="771677" y="5943"/>
                </a:lnTo>
                <a:lnTo>
                  <a:pt x="771677" y="22860"/>
                </a:lnTo>
                <a:lnTo>
                  <a:pt x="712699" y="22860"/>
                </a:lnTo>
                <a:lnTo>
                  <a:pt x="712699" y="214655"/>
                </a:lnTo>
                <a:lnTo>
                  <a:pt x="660349" y="214655"/>
                </a:lnTo>
                <a:lnTo>
                  <a:pt x="660349" y="22860"/>
                </a:lnTo>
                <a:lnTo>
                  <a:pt x="601599" y="22860"/>
                </a:lnTo>
                <a:close/>
                <a:moveTo>
                  <a:pt x="409575" y="5943"/>
                </a:moveTo>
                <a:lnTo>
                  <a:pt x="594055" y="5943"/>
                </a:lnTo>
                <a:lnTo>
                  <a:pt x="594055" y="89382"/>
                </a:lnTo>
                <a:cubicBezTo>
                  <a:pt x="593751" y="101217"/>
                  <a:pt x="589674" y="111038"/>
                  <a:pt x="581825" y="118843"/>
                </a:cubicBezTo>
                <a:cubicBezTo>
                  <a:pt x="573977" y="126649"/>
                  <a:pt x="564185" y="130697"/>
                  <a:pt x="552450" y="130988"/>
                </a:cubicBezTo>
                <a:lnTo>
                  <a:pt x="461696" y="130988"/>
                </a:lnTo>
                <a:lnTo>
                  <a:pt x="461696" y="214427"/>
                </a:lnTo>
                <a:lnTo>
                  <a:pt x="409575" y="214427"/>
                </a:lnTo>
                <a:close/>
                <a:moveTo>
                  <a:pt x="209550" y="5943"/>
                </a:moveTo>
                <a:lnTo>
                  <a:pt x="394030" y="5943"/>
                </a:lnTo>
                <a:lnTo>
                  <a:pt x="394030" y="89382"/>
                </a:lnTo>
                <a:cubicBezTo>
                  <a:pt x="393725" y="101217"/>
                  <a:pt x="389649" y="111038"/>
                  <a:pt x="381800" y="118843"/>
                </a:cubicBezTo>
                <a:cubicBezTo>
                  <a:pt x="373951" y="126649"/>
                  <a:pt x="364160" y="130697"/>
                  <a:pt x="352425" y="130988"/>
                </a:cubicBezTo>
                <a:lnTo>
                  <a:pt x="261671" y="130988"/>
                </a:lnTo>
                <a:lnTo>
                  <a:pt x="261671" y="214427"/>
                </a:lnTo>
                <a:lnTo>
                  <a:pt x="209550" y="214427"/>
                </a:lnTo>
                <a:close/>
                <a:moveTo>
                  <a:pt x="869442" y="4572"/>
                </a:moveTo>
                <a:lnTo>
                  <a:pt x="995629" y="4572"/>
                </a:lnTo>
                <a:lnTo>
                  <a:pt x="995629" y="21717"/>
                </a:lnTo>
                <a:lnTo>
                  <a:pt x="869442" y="21717"/>
                </a:lnTo>
                <a:close/>
                <a:moveTo>
                  <a:pt x="1305154" y="0"/>
                </a:moveTo>
                <a:lnTo>
                  <a:pt x="1395679" y="0"/>
                </a:lnTo>
                <a:lnTo>
                  <a:pt x="1458773" y="81381"/>
                </a:lnTo>
                <a:lnTo>
                  <a:pt x="1398879" y="81381"/>
                </a:lnTo>
                <a:lnTo>
                  <a:pt x="1351559" y="20802"/>
                </a:lnTo>
                <a:lnTo>
                  <a:pt x="1303096" y="81381"/>
                </a:lnTo>
                <a:lnTo>
                  <a:pt x="1242060" y="81381"/>
                </a:lnTo>
                <a:close/>
              </a:path>
            </a:pathLst>
          </a:custGeom>
          <a:solidFill>
            <a:srgbClr val="B93E6C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r"/>
            <a:endParaRPr altLang="en-US" lang="zh-CN">
              <a:solidFill>
                <a:srgbClr val="564066"/>
              </a:solidFill>
              <a:latin charset="-122" pitchFamily="50" typeface="造字工房力黑（非商用）常规体"/>
              <a:ea charset="-122" pitchFamily="50" typeface="造字工房力黑（非商用）常规体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1000936" y="3538537"/>
            <a:ext cx="0" cy="1084517"/>
          </a:xfrm>
          <a:prstGeom prst="line">
            <a:avLst/>
          </a:prstGeom>
          <a:ln>
            <a:solidFill>
              <a:srgbClr val="4B3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8273" y="2502011"/>
            <a:ext cx="4892415" cy="2750641"/>
          </a:xfrm>
          <a:custGeom>
            <a:gdLst>
              <a:gd fmla="*/ 0 w 7396340" name="connsiteX0"/>
              <a:gd fmla="*/ 0 h 4158412" name="connsiteY0"/>
              <a:gd fmla="*/ 7396340 w 7396340" name="connsiteX1"/>
              <a:gd fmla="*/ 0 h 4158412" name="connsiteY1"/>
              <a:gd fmla="*/ 7396340 w 7396340" name="connsiteX2"/>
              <a:gd fmla="*/ 1695031 h 4158412" name="connsiteY2"/>
              <a:gd fmla="*/ 1913208 w 7396340" name="connsiteX3"/>
              <a:gd fmla="*/ 4158412 h 4158412" name="connsiteY3"/>
              <a:gd fmla="*/ 0 w 7396340" name="connsiteX4"/>
              <a:gd fmla="*/ 4158412 h 41584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158411" w="7396340">
                <a:moveTo>
                  <a:pt x="0" y="0"/>
                </a:moveTo>
                <a:lnTo>
                  <a:pt x="7396340" y="0"/>
                </a:lnTo>
                <a:lnTo>
                  <a:pt x="7396340" y="1695031"/>
                </a:lnTo>
                <a:lnTo>
                  <a:pt x="1913208" y="4158412"/>
                </a:lnTo>
                <a:lnTo>
                  <a:pt x="0" y="4158412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5867" t="40761"/>
          <a:stretch>
            <a:fillRect/>
          </a:stretch>
        </p:blipFill>
        <p:spPr>
          <a:xfrm>
            <a:off x="2003533" y="3712681"/>
            <a:ext cx="3626896" cy="1629439"/>
          </a:xfrm>
          <a:custGeom>
            <a:gdLst>
              <a:gd fmla="*/ 5483132 w 5483132" name="connsiteX0"/>
              <a:gd fmla="*/ 0 h 2463381" name="connsiteY0"/>
              <a:gd fmla="*/ 5483132 w 5483132" name="connsiteX1"/>
              <a:gd fmla="*/ 2463381 h 2463381" name="connsiteY1"/>
              <a:gd fmla="*/ 0 w 5483132" name="connsiteX2"/>
              <a:gd fmla="*/ 2463381 h 246338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463381" w="5483132">
                <a:moveTo>
                  <a:pt x="5483132" y="0"/>
                </a:moveTo>
                <a:lnTo>
                  <a:pt x="5483132" y="2463381"/>
                </a:lnTo>
                <a:lnTo>
                  <a:pt x="0" y="2463381"/>
                </a:lnTo>
                <a:close/>
              </a:path>
            </a:pathLst>
          </a:custGeom>
        </p:spPr>
      </p:pic>
      <p:cxnSp>
        <p:nvCxnSpPr>
          <p:cNvPr id="19" name="直接连接符 18"/>
          <p:cNvCxnSpPr/>
          <p:nvPr/>
        </p:nvCxnSpPr>
        <p:spPr>
          <a:xfrm flipV="1">
            <a:off x="199513" y="3338512"/>
            <a:ext cx="5896487" cy="2643701"/>
          </a:xfrm>
          <a:prstGeom prst="line">
            <a:avLst/>
          </a:prstGeom>
          <a:ln>
            <a:solidFill>
              <a:srgbClr val="BC3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/>
        </p:nvSpPr>
        <p:spPr>
          <a:xfrm>
            <a:off x="636849" y="2206017"/>
            <a:ext cx="3396990" cy="171601"/>
          </a:xfrm>
          <a:custGeom>
            <a:rect b="b" l="l" r="r" t="t"/>
            <a:pathLst>
              <a:path h="243111" w="4812580">
                <a:moveTo>
                  <a:pt x="3093690" y="187859"/>
                </a:moveTo>
                <a:lnTo>
                  <a:pt x="3136887" y="187859"/>
                </a:lnTo>
                <a:lnTo>
                  <a:pt x="3136887" y="219001"/>
                </a:lnTo>
                <a:lnTo>
                  <a:pt x="3117800" y="243111"/>
                </a:lnTo>
                <a:lnTo>
                  <a:pt x="3100722" y="243111"/>
                </a:lnTo>
                <a:lnTo>
                  <a:pt x="3110768" y="220005"/>
                </a:lnTo>
                <a:lnTo>
                  <a:pt x="3093690" y="220005"/>
                </a:lnTo>
                <a:close/>
                <a:moveTo>
                  <a:pt x="1817340" y="187859"/>
                </a:moveTo>
                <a:lnTo>
                  <a:pt x="1860538" y="187859"/>
                </a:lnTo>
                <a:lnTo>
                  <a:pt x="1860538" y="219001"/>
                </a:lnTo>
                <a:lnTo>
                  <a:pt x="1841450" y="243111"/>
                </a:lnTo>
                <a:lnTo>
                  <a:pt x="1824372" y="243111"/>
                </a:lnTo>
                <a:lnTo>
                  <a:pt x="1834418" y="220005"/>
                </a:lnTo>
                <a:lnTo>
                  <a:pt x="1817340" y="220005"/>
                </a:lnTo>
                <a:close/>
                <a:moveTo>
                  <a:pt x="3987291" y="185849"/>
                </a:moveTo>
                <a:lnTo>
                  <a:pt x="4024461" y="185849"/>
                </a:lnTo>
                <a:lnTo>
                  <a:pt x="4024461" y="208955"/>
                </a:lnTo>
                <a:cubicBezTo>
                  <a:pt x="4023791" y="219671"/>
                  <a:pt x="4027140" y="225698"/>
                  <a:pt x="4034507" y="227038"/>
                </a:cubicBezTo>
                <a:cubicBezTo>
                  <a:pt x="4048571" y="228377"/>
                  <a:pt x="4057613" y="214648"/>
                  <a:pt x="4061631" y="185849"/>
                </a:cubicBezTo>
                <a:cubicBezTo>
                  <a:pt x="4064980" y="222015"/>
                  <a:pt x="4054599" y="239428"/>
                  <a:pt x="4030489" y="238088"/>
                </a:cubicBezTo>
                <a:lnTo>
                  <a:pt x="4014415" y="238088"/>
                </a:lnTo>
                <a:cubicBezTo>
                  <a:pt x="3994993" y="238758"/>
                  <a:pt x="3985952" y="229382"/>
                  <a:pt x="3987291" y="209960"/>
                </a:cubicBezTo>
                <a:close/>
                <a:moveTo>
                  <a:pt x="3927016" y="185849"/>
                </a:moveTo>
                <a:lnTo>
                  <a:pt x="3965190" y="185849"/>
                </a:lnTo>
                <a:cubicBezTo>
                  <a:pt x="3962511" y="197904"/>
                  <a:pt x="3959832" y="206946"/>
                  <a:pt x="3957154" y="212973"/>
                </a:cubicBezTo>
                <a:cubicBezTo>
                  <a:pt x="3953805" y="223019"/>
                  <a:pt x="3948112" y="229382"/>
                  <a:pt x="3940076" y="232061"/>
                </a:cubicBezTo>
                <a:cubicBezTo>
                  <a:pt x="3933378" y="235409"/>
                  <a:pt x="3918979" y="237083"/>
                  <a:pt x="3896878" y="237083"/>
                </a:cubicBezTo>
                <a:cubicBezTo>
                  <a:pt x="3906254" y="229716"/>
                  <a:pt x="3913286" y="221010"/>
                  <a:pt x="3917975" y="210964"/>
                </a:cubicBezTo>
                <a:cubicBezTo>
                  <a:pt x="3920653" y="208285"/>
                  <a:pt x="3923667" y="199914"/>
                  <a:pt x="3927016" y="185849"/>
                </a:cubicBezTo>
                <a:close/>
                <a:moveTo>
                  <a:pt x="2708932" y="181831"/>
                </a:moveTo>
                <a:lnTo>
                  <a:pt x="2751125" y="181831"/>
                </a:lnTo>
                <a:cubicBezTo>
                  <a:pt x="2763850" y="201923"/>
                  <a:pt x="2776574" y="215652"/>
                  <a:pt x="2789299" y="223019"/>
                </a:cubicBezTo>
                <a:cubicBezTo>
                  <a:pt x="2754473" y="225698"/>
                  <a:pt x="2734382" y="221680"/>
                  <a:pt x="2729024" y="210964"/>
                </a:cubicBezTo>
                <a:cubicBezTo>
                  <a:pt x="2722996" y="204937"/>
                  <a:pt x="2716299" y="195226"/>
                  <a:pt x="2708932" y="181831"/>
                </a:cubicBezTo>
                <a:close/>
                <a:moveTo>
                  <a:pt x="2580345" y="181831"/>
                </a:moveTo>
                <a:lnTo>
                  <a:pt x="2622537" y="181831"/>
                </a:lnTo>
                <a:cubicBezTo>
                  <a:pt x="2614501" y="195226"/>
                  <a:pt x="2607803" y="204937"/>
                  <a:pt x="2602446" y="210964"/>
                </a:cubicBezTo>
                <a:cubicBezTo>
                  <a:pt x="2597757" y="216992"/>
                  <a:pt x="2591060" y="220675"/>
                  <a:pt x="2582354" y="222015"/>
                </a:cubicBezTo>
                <a:cubicBezTo>
                  <a:pt x="2574317" y="224024"/>
                  <a:pt x="2560922" y="224359"/>
                  <a:pt x="2542170" y="223019"/>
                </a:cubicBezTo>
                <a:cubicBezTo>
                  <a:pt x="2554225" y="215652"/>
                  <a:pt x="2566950" y="201923"/>
                  <a:pt x="2580345" y="181831"/>
                </a:cubicBezTo>
                <a:close/>
                <a:moveTo>
                  <a:pt x="1671154" y="162744"/>
                </a:moveTo>
                <a:lnTo>
                  <a:pt x="1671154" y="187859"/>
                </a:lnTo>
                <a:lnTo>
                  <a:pt x="1731429" y="187859"/>
                </a:lnTo>
                <a:lnTo>
                  <a:pt x="1731429" y="162744"/>
                </a:lnTo>
                <a:close/>
                <a:moveTo>
                  <a:pt x="3941080" y="140643"/>
                </a:moveTo>
                <a:lnTo>
                  <a:pt x="3941080" y="148680"/>
                </a:lnTo>
                <a:cubicBezTo>
                  <a:pt x="3943759" y="160065"/>
                  <a:pt x="3948112" y="165423"/>
                  <a:pt x="3954140" y="164753"/>
                </a:cubicBezTo>
                <a:lnTo>
                  <a:pt x="4003365" y="164753"/>
                </a:lnTo>
                <a:cubicBezTo>
                  <a:pt x="4015420" y="166092"/>
                  <a:pt x="4020778" y="160400"/>
                  <a:pt x="4019438" y="147675"/>
                </a:cubicBezTo>
                <a:lnTo>
                  <a:pt x="4019438" y="140643"/>
                </a:lnTo>
                <a:close/>
                <a:moveTo>
                  <a:pt x="2685826" y="136624"/>
                </a:moveTo>
                <a:cubicBezTo>
                  <a:pt x="2673771" y="141982"/>
                  <a:pt x="2661716" y="147005"/>
                  <a:pt x="2649661" y="151693"/>
                </a:cubicBezTo>
                <a:cubicBezTo>
                  <a:pt x="2635597" y="157051"/>
                  <a:pt x="2629235" y="160065"/>
                  <a:pt x="2630574" y="160735"/>
                </a:cubicBezTo>
                <a:cubicBezTo>
                  <a:pt x="2630574" y="163414"/>
                  <a:pt x="2635262" y="164753"/>
                  <a:pt x="2644638" y="164753"/>
                </a:cubicBezTo>
                <a:cubicBezTo>
                  <a:pt x="2645308" y="164753"/>
                  <a:pt x="2645978" y="164418"/>
                  <a:pt x="2646647" y="163748"/>
                </a:cubicBezTo>
                <a:cubicBezTo>
                  <a:pt x="2672767" y="164418"/>
                  <a:pt x="2692859" y="163079"/>
                  <a:pt x="2706923" y="159730"/>
                </a:cubicBezTo>
                <a:cubicBezTo>
                  <a:pt x="2704244" y="157721"/>
                  <a:pt x="2700560" y="154037"/>
                  <a:pt x="2695872" y="148680"/>
                </a:cubicBezTo>
                <a:cubicBezTo>
                  <a:pt x="2691854" y="143991"/>
                  <a:pt x="2688505" y="139973"/>
                  <a:pt x="2685826" y="136624"/>
                </a:cubicBezTo>
                <a:close/>
                <a:moveTo>
                  <a:pt x="1694259" y="125574"/>
                </a:moveTo>
                <a:cubicBezTo>
                  <a:pt x="1680195" y="126244"/>
                  <a:pt x="1672493" y="131602"/>
                  <a:pt x="1671154" y="141647"/>
                </a:cubicBezTo>
                <a:lnTo>
                  <a:pt x="1671154" y="153703"/>
                </a:lnTo>
                <a:lnTo>
                  <a:pt x="1731429" y="153703"/>
                </a:lnTo>
                <a:lnTo>
                  <a:pt x="1731429" y="145666"/>
                </a:lnTo>
                <a:cubicBezTo>
                  <a:pt x="1732099" y="131602"/>
                  <a:pt x="1726071" y="124904"/>
                  <a:pt x="1713346" y="125574"/>
                </a:cubicBezTo>
                <a:close/>
                <a:moveTo>
                  <a:pt x="33151" y="123565"/>
                </a:moveTo>
                <a:lnTo>
                  <a:pt x="191876" y="123565"/>
                </a:lnTo>
                <a:cubicBezTo>
                  <a:pt x="201922" y="124235"/>
                  <a:pt x="208285" y="127918"/>
                  <a:pt x="210964" y="134615"/>
                </a:cubicBezTo>
                <a:cubicBezTo>
                  <a:pt x="212303" y="141982"/>
                  <a:pt x="208955" y="147340"/>
                  <a:pt x="200918" y="150689"/>
                </a:cubicBezTo>
                <a:lnTo>
                  <a:pt x="146670" y="172790"/>
                </a:lnTo>
                <a:cubicBezTo>
                  <a:pt x="146670" y="173459"/>
                  <a:pt x="147005" y="173794"/>
                  <a:pt x="147675" y="173794"/>
                </a:cubicBezTo>
                <a:cubicBezTo>
                  <a:pt x="148344" y="174464"/>
                  <a:pt x="149349" y="175469"/>
                  <a:pt x="150688" y="176808"/>
                </a:cubicBezTo>
                <a:lnTo>
                  <a:pt x="247129" y="176808"/>
                </a:lnTo>
                <a:lnTo>
                  <a:pt x="247129" y="186854"/>
                </a:lnTo>
                <a:lnTo>
                  <a:pt x="156716" y="186854"/>
                </a:lnTo>
                <a:cubicBezTo>
                  <a:pt x="159395" y="194221"/>
                  <a:pt x="161069" y="201253"/>
                  <a:pt x="161739" y="207950"/>
                </a:cubicBezTo>
                <a:cubicBezTo>
                  <a:pt x="159060" y="227372"/>
                  <a:pt x="144996" y="238423"/>
                  <a:pt x="119546" y="241102"/>
                </a:cubicBezTo>
                <a:cubicBezTo>
                  <a:pt x="88069" y="240432"/>
                  <a:pt x="65968" y="231056"/>
                  <a:pt x="53243" y="212973"/>
                </a:cubicBezTo>
                <a:cubicBezTo>
                  <a:pt x="64628" y="218331"/>
                  <a:pt x="80702" y="221010"/>
                  <a:pt x="101463" y="221010"/>
                </a:cubicBezTo>
                <a:cubicBezTo>
                  <a:pt x="114188" y="219671"/>
                  <a:pt x="121555" y="215317"/>
                  <a:pt x="123564" y="207950"/>
                </a:cubicBezTo>
                <a:cubicBezTo>
                  <a:pt x="123564" y="201253"/>
                  <a:pt x="121220" y="194221"/>
                  <a:pt x="116532" y="186854"/>
                </a:cubicBezTo>
                <a:lnTo>
                  <a:pt x="0" y="186854"/>
                </a:lnTo>
                <a:lnTo>
                  <a:pt x="0" y="176808"/>
                </a:lnTo>
                <a:lnTo>
                  <a:pt x="107491" y="176808"/>
                </a:lnTo>
                <a:cubicBezTo>
                  <a:pt x="95436" y="166762"/>
                  <a:pt x="75009" y="155377"/>
                  <a:pt x="46211" y="142652"/>
                </a:cubicBezTo>
                <a:lnTo>
                  <a:pt x="103472" y="142652"/>
                </a:lnTo>
                <a:cubicBezTo>
                  <a:pt x="110840" y="146670"/>
                  <a:pt x="118206" y="150689"/>
                  <a:pt x="125573" y="154707"/>
                </a:cubicBezTo>
                <a:lnTo>
                  <a:pt x="159730" y="139638"/>
                </a:lnTo>
                <a:cubicBezTo>
                  <a:pt x="163748" y="137629"/>
                  <a:pt x="165422" y="135955"/>
                  <a:pt x="164753" y="134615"/>
                </a:cubicBezTo>
                <a:cubicBezTo>
                  <a:pt x="164753" y="133946"/>
                  <a:pt x="162074" y="133276"/>
                  <a:pt x="156716" y="132606"/>
                </a:cubicBezTo>
                <a:lnTo>
                  <a:pt x="33151" y="132606"/>
                </a:lnTo>
                <a:close/>
                <a:moveTo>
                  <a:pt x="517364" y="117537"/>
                </a:moveTo>
                <a:lnTo>
                  <a:pt x="758465" y="117537"/>
                </a:lnTo>
                <a:lnTo>
                  <a:pt x="758465" y="127583"/>
                </a:lnTo>
                <a:lnTo>
                  <a:pt x="672071" y="127583"/>
                </a:lnTo>
                <a:lnTo>
                  <a:pt x="672071" y="166762"/>
                </a:lnTo>
                <a:lnTo>
                  <a:pt x="739378" y="166762"/>
                </a:lnTo>
                <a:lnTo>
                  <a:pt x="739378" y="177813"/>
                </a:lnTo>
                <a:lnTo>
                  <a:pt x="672071" y="177813"/>
                </a:lnTo>
                <a:lnTo>
                  <a:pt x="672071" y="224024"/>
                </a:lnTo>
                <a:lnTo>
                  <a:pt x="757461" y="224024"/>
                </a:lnTo>
                <a:lnTo>
                  <a:pt x="757461" y="234070"/>
                </a:lnTo>
                <a:lnTo>
                  <a:pt x="636910" y="234070"/>
                </a:lnTo>
                <a:cubicBezTo>
                  <a:pt x="596726" y="236749"/>
                  <a:pt x="577974" y="215987"/>
                  <a:pt x="580653" y="171785"/>
                </a:cubicBezTo>
                <a:cubicBezTo>
                  <a:pt x="579313" y="183840"/>
                  <a:pt x="577304" y="196900"/>
                  <a:pt x="574625" y="210964"/>
                </a:cubicBezTo>
                <a:cubicBezTo>
                  <a:pt x="573286" y="232395"/>
                  <a:pt x="554868" y="240767"/>
                  <a:pt x="519373" y="236079"/>
                </a:cubicBezTo>
                <a:cubicBezTo>
                  <a:pt x="526740" y="228712"/>
                  <a:pt x="532432" y="217996"/>
                  <a:pt x="536451" y="203932"/>
                </a:cubicBezTo>
                <a:cubicBezTo>
                  <a:pt x="540469" y="182501"/>
                  <a:pt x="543818" y="160065"/>
                  <a:pt x="546497" y="136624"/>
                </a:cubicBezTo>
                <a:lnTo>
                  <a:pt x="585676" y="136624"/>
                </a:lnTo>
                <a:cubicBezTo>
                  <a:pt x="584336" y="146670"/>
                  <a:pt x="582997" y="156381"/>
                  <a:pt x="581657" y="165758"/>
                </a:cubicBezTo>
                <a:cubicBezTo>
                  <a:pt x="591033" y="201923"/>
                  <a:pt x="606102" y="221010"/>
                  <a:pt x="626864" y="223019"/>
                </a:cubicBezTo>
                <a:lnTo>
                  <a:pt x="626864" y="127583"/>
                </a:lnTo>
                <a:lnTo>
                  <a:pt x="517364" y="127583"/>
                </a:lnTo>
                <a:close/>
                <a:moveTo>
                  <a:pt x="1633984" y="114524"/>
                </a:moveTo>
                <a:lnTo>
                  <a:pt x="1671154" y="114524"/>
                </a:lnTo>
                <a:lnTo>
                  <a:pt x="1671154" y="134615"/>
                </a:lnTo>
                <a:cubicBezTo>
                  <a:pt x="1672493" y="121890"/>
                  <a:pt x="1681200" y="115193"/>
                  <a:pt x="1697273" y="114524"/>
                </a:cubicBezTo>
                <a:lnTo>
                  <a:pt x="1731429" y="114524"/>
                </a:lnTo>
                <a:cubicBezTo>
                  <a:pt x="1755539" y="114524"/>
                  <a:pt x="1767594" y="124904"/>
                  <a:pt x="1767594" y="145666"/>
                </a:cubicBezTo>
                <a:lnTo>
                  <a:pt x="1767594" y="206946"/>
                </a:lnTo>
                <a:cubicBezTo>
                  <a:pt x="1768264" y="229047"/>
                  <a:pt x="1757548" y="239762"/>
                  <a:pt x="1735447" y="239093"/>
                </a:cubicBezTo>
                <a:cubicBezTo>
                  <a:pt x="1715356" y="237083"/>
                  <a:pt x="1699952" y="228712"/>
                  <a:pt x="1689236" y="213978"/>
                </a:cubicBezTo>
                <a:cubicBezTo>
                  <a:pt x="1697943" y="216657"/>
                  <a:pt x="1706984" y="218331"/>
                  <a:pt x="1716360" y="219001"/>
                </a:cubicBezTo>
                <a:cubicBezTo>
                  <a:pt x="1727076" y="220340"/>
                  <a:pt x="1732099" y="213308"/>
                  <a:pt x="1731429" y="197904"/>
                </a:cubicBezTo>
                <a:lnTo>
                  <a:pt x="1731429" y="196900"/>
                </a:lnTo>
                <a:lnTo>
                  <a:pt x="1671154" y="196900"/>
                </a:lnTo>
                <a:lnTo>
                  <a:pt x="1671154" y="239093"/>
                </a:lnTo>
                <a:lnTo>
                  <a:pt x="1633984" y="239093"/>
                </a:lnTo>
                <a:close/>
                <a:moveTo>
                  <a:pt x="4196767" y="111510"/>
                </a:moveTo>
                <a:lnTo>
                  <a:pt x="4206813" y="111510"/>
                </a:lnTo>
                <a:cubicBezTo>
                  <a:pt x="4240299" y="110170"/>
                  <a:pt x="4263405" y="118542"/>
                  <a:pt x="4276130" y="136624"/>
                </a:cubicBezTo>
                <a:cubicBezTo>
                  <a:pt x="4288854" y="154037"/>
                  <a:pt x="4301579" y="166762"/>
                  <a:pt x="4314304" y="174799"/>
                </a:cubicBezTo>
                <a:cubicBezTo>
                  <a:pt x="4299570" y="175469"/>
                  <a:pt x="4288519" y="175469"/>
                  <a:pt x="4281153" y="174799"/>
                </a:cubicBezTo>
                <a:cubicBezTo>
                  <a:pt x="4273116" y="174129"/>
                  <a:pt x="4266418" y="172120"/>
                  <a:pt x="4261061" y="168771"/>
                </a:cubicBezTo>
                <a:lnTo>
                  <a:pt x="4261061" y="239093"/>
                </a:lnTo>
                <a:lnTo>
                  <a:pt x="4220877" y="239093"/>
                </a:lnTo>
                <a:lnTo>
                  <a:pt x="4220877" y="144661"/>
                </a:lnTo>
                <a:lnTo>
                  <a:pt x="4235946" y="144661"/>
                </a:lnTo>
                <a:cubicBezTo>
                  <a:pt x="4224561" y="128588"/>
                  <a:pt x="4211501" y="121221"/>
                  <a:pt x="4196767" y="122560"/>
                </a:cubicBezTo>
                <a:lnTo>
                  <a:pt x="4186721" y="122560"/>
                </a:lnTo>
                <a:cubicBezTo>
                  <a:pt x="4175336" y="122560"/>
                  <a:pt x="4165290" y="125909"/>
                  <a:pt x="4156584" y="132606"/>
                </a:cubicBezTo>
                <a:cubicBezTo>
                  <a:pt x="4155244" y="135955"/>
                  <a:pt x="4153235" y="139638"/>
                  <a:pt x="4150556" y="143657"/>
                </a:cubicBezTo>
                <a:cubicBezTo>
                  <a:pt x="4149886" y="144326"/>
                  <a:pt x="4149552" y="144661"/>
                  <a:pt x="4149552" y="144661"/>
                </a:cubicBezTo>
                <a:lnTo>
                  <a:pt x="4160602" y="144661"/>
                </a:lnTo>
                <a:lnTo>
                  <a:pt x="4160602" y="195895"/>
                </a:lnTo>
                <a:cubicBezTo>
                  <a:pt x="4162611" y="227372"/>
                  <a:pt x="4142854" y="242106"/>
                  <a:pt x="4101331" y="240097"/>
                </a:cubicBezTo>
                <a:cubicBezTo>
                  <a:pt x="4113386" y="227372"/>
                  <a:pt x="4120083" y="212304"/>
                  <a:pt x="4121423" y="194891"/>
                </a:cubicBezTo>
                <a:lnTo>
                  <a:pt x="4121423" y="170781"/>
                </a:lnTo>
                <a:cubicBezTo>
                  <a:pt x="4111377" y="174799"/>
                  <a:pt x="4094299" y="176138"/>
                  <a:pt x="4070188" y="174799"/>
                </a:cubicBezTo>
                <a:cubicBezTo>
                  <a:pt x="4090280" y="165423"/>
                  <a:pt x="4110373" y="144661"/>
                  <a:pt x="4130464" y="112514"/>
                </a:cubicBezTo>
                <a:lnTo>
                  <a:pt x="4170648" y="112514"/>
                </a:lnTo>
                <a:cubicBezTo>
                  <a:pt x="4168639" y="115193"/>
                  <a:pt x="4166630" y="117872"/>
                  <a:pt x="4164620" y="120551"/>
                </a:cubicBezTo>
                <a:cubicBezTo>
                  <a:pt x="4172657" y="114524"/>
                  <a:pt x="4183372" y="111510"/>
                  <a:pt x="4196767" y="111510"/>
                </a:cubicBezTo>
                <a:close/>
                <a:moveTo>
                  <a:pt x="3962176" y="108496"/>
                </a:moveTo>
                <a:cubicBezTo>
                  <a:pt x="3951461" y="108496"/>
                  <a:pt x="3944429" y="113519"/>
                  <a:pt x="3941080" y="123565"/>
                </a:cubicBezTo>
                <a:lnTo>
                  <a:pt x="3941080" y="131602"/>
                </a:lnTo>
                <a:lnTo>
                  <a:pt x="4019438" y="131602"/>
                </a:lnTo>
                <a:lnTo>
                  <a:pt x="4019438" y="129592"/>
                </a:lnTo>
                <a:cubicBezTo>
                  <a:pt x="4019438" y="128923"/>
                  <a:pt x="4019438" y="128253"/>
                  <a:pt x="4019438" y="127583"/>
                </a:cubicBezTo>
                <a:cubicBezTo>
                  <a:pt x="4020778" y="114189"/>
                  <a:pt x="4016089" y="107826"/>
                  <a:pt x="4005374" y="108496"/>
                </a:cubicBezTo>
                <a:close/>
                <a:moveTo>
                  <a:pt x="4595589" y="104478"/>
                </a:moveTo>
                <a:lnTo>
                  <a:pt x="4639791" y="104478"/>
                </a:lnTo>
                <a:lnTo>
                  <a:pt x="4639791" y="138634"/>
                </a:lnTo>
                <a:lnTo>
                  <a:pt x="4595589" y="138634"/>
                </a:lnTo>
                <a:close/>
                <a:moveTo>
                  <a:pt x="4338414" y="104478"/>
                </a:moveTo>
                <a:lnTo>
                  <a:pt x="4382616" y="104478"/>
                </a:lnTo>
                <a:lnTo>
                  <a:pt x="4382616" y="138634"/>
                </a:lnTo>
                <a:lnTo>
                  <a:pt x="4338414" y="138634"/>
                </a:lnTo>
                <a:close/>
                <a:moveTo>
                  <a:pt x="4768379" y="103473"/>
                </a:moveTo>
                <a:lnTo>
                  <a:pt x="4812580" y="103473"/>
                </a:lnTo>
                <a:lnTo>
                  <a:pt x="4812580" y="138634"/>
                </a:lnTo>
                <a:lnTo>
                  <a:pt x="4768379" y="138634"/>
                </a:lnTo>
                <a:close/>
                <a:moveTo>
                  <a:pt x="4682988" y="103473"/>
                </a:moveTo>
                <a:lnTo>
                  <a:pt x="4727190" y="103473"/>
                </a:lnTo>
                <a:lnTo>
                  <a:pt x="4727190" y="138634"/>
                </a:lnTo>
                <a:lnTo>
                  <a:pt x="4682988" y="138634"/>
                </a:lnTo>
                <a:close/>
                <a:moveTo>
                  <a:pt x="4511204" y="103473"/>
                </a:moveTo>
                <a:lnTo>
                  <a:pt x="4555406" y="103473"/>
                </a:lnTo>
                <a:lnTo>
                  <a:pt x="4555406" y="138634"/>
                </a:lnTo>
                <a:lnTo>
                  <a:pt x="4511204" y="138634"/>
                </a:lnTo>
                <a:close/>
                <a:moveTo>
                  <a:pt x="4425813" y="103473"/>
                </a:moveTo>
                <a:lnTo>
                  <a:pt x="4470015" y="103473"/>
                </a:lnTo>
                <a:lnTo>
                  <a:pt x="4470015" y="138634"/>
                </a:lnTo>
                <a:lnTo>
                  <a:pt x="4425813" y="138634"/>
                </a:lnTo>
                <a:close/>
                <a:moveTo>
                  <a:pt x="3323257" y="103473"/>
                </a:moveTo>
                <a:lnTo>
                  <a:pt x="3539244" y="103473"/>
                </a:lnTo>
                <a:lnTo>
                  <a:pt x="3539244" y="115528"/>
                </a:lnTo>
                <a:lnTo>
                  <a:pt x="3323257" y="115528"/>
                </a:lnTo>
                <a:close/>
                <a:moveTo>
                  <a:pt x="2056432" y="103473"/>
                </a:moveTo>
                <a:lnTo>
                  <a:pt x="2272419" y="103473"/>
                </a:lnTo>
                <a:lnTo>
                  <a:pt x="2272419" y="115528"/>
                </a:lnTo>
                <a:lnTo>
                  <a:pt x="2056432" y="115528"/>
                </a:lnTo>
                <a:close/>
                <a:moveTo>
                  <a:pt x="789607" y="103473"/>
                </a:moveTo>
                <a:lnTo>
                  <a:pt x="1005594" y="103473"/>
                </a:lnTo>
                <a:lnTo>
                  <a:pt x="1005594" y="115528"/>
                </a:lnTo>
                <a:lnTo>
                  <a:pt x="789607" y="115528"/>
                </a:lnTo>
                <a:close/>
                <a:moveTo>
                  <a:pt x="3904915" y="97445"/>
                </a:moveTo>
                <a:lnTo>
                  <a:pt x="3941080" y="97445"/>
                </a:lnTo>
                <a:lnTo>
                  <a:pt x="3941080" y="118542"/>
                </a:lnTo>
                <a:cubicBezTo>
                  <a:pt x="3943089" y="103808"/>
                  <a:pt x="3951796" y="97111"/>
                  <a:pt x="3967199" y="98450"/>
                </a:cubicBezTo>
                <a:lnTo>
                  <a:pt x="4017429" y="98450"/>
                </a:lnTo>
                <a:cubicBezTo>
                  <a:pt x="4044218" y="97111"/>
                  <a:pt x="4057278" y="105482"/>
                  <a:pt x="4056608" y="123565"/>
                </a:cubicBezTo>
                <a:lnTo>
                  <a:pt x="4056608" y="149684"/>
                </a:lnTo>
                <a:cubicBezTo>
                  <a:pt x="4055938" y="166427"/>
                  <a:pt x="4044553" y="174799"/>
                  <a:pt x="4022452" y="174799"/>
                </a:cubicBezTo>
                <a:lnTo>
                  <a:pt x="3959163" y="174799"/>
                </a:lnTo>
                <a:cubicBezTo>
                  <a:pt x="3948447" y="175469"/>
                  <a:pt x="3942420" y="171450"/>
                  <a:pt x="3941080" y="162744"/>
                </a:cubicBezTo>
                <a:lnTo>
                  <a:pt x="3941080" y="175803"/>
                </a:lnTo>
                <a:lnTo>
                  <a:pt x="3904915" y="175803"/>
                </a:lnTo>
                <a:close/>
                <a:moveTo>
                  <a:pt x="331514" y="90413"/>
                </a:moveTo>
                <a:cubicBezTo>
                  <a:pt x="319459" y="91083"/>
                  <a:pt x="312427" y="96106"/>
                  <a:pt x="310418" y="105482"/>
                </a:cubicBezTo>
                <a:lnTo>
                  <a:pt x="310418" y="119546"/>
                </a:lnTo>
                <a:lnTo>
                  <a:pt x="441015" y="119546"/>
                </a:lnTo>
                <a:cubicBezTo>
                  <a:pt x="447712" y="119546"/>
                  <a:pt x="453740" y="120551"/>
                  <a:pt x="459097" y="122560"/>
                </a:cubicBezTo>
                <a:cubicBezTo>
                  <a:pt x="459097" y="121890"/>
                  <a:pt x="459097" y="120886"/>
                  <a:pt x="459097" y="119546"/>
                </a:cubicBezTo>
                <a:lnTo>
                  <a:pt x="459097" y="101464"/>
                </a:lnTo>
                <a:cubicBezTo>
                  <a:pt x="459097" y="94097"/>
                  <a:pt x="453405" y="90413"/>
                  <a:pt x="442019" y="90413"/>
                </a:cubicBezTo>
                <a:close/>
                <a:moveTo>
                  <a:pt x="268225" y="79363"/>
                </a:moveTo>
                <a:lnTo>
                  <a:pt x="310418" y="79363"/>
                </a:lnTo>
                <a:lnTo>
                  <a:pt x="310418" y="95436"/>
                </a:lnTo>
                <a:cubicBezTo>
                  <a:pt x="312427" y="85390"/>
                  <a:pt x="322138" y="80367"/>
                  <a:pt x="339551" y="80367"/>
                </a:cubicBezTo>
                <a:lnTo>
                  <a:pt x="475171" y="80367"/>
                </a:lnTo>
                <a:cubicBezTo>
                  <a:pt x="489235" y="81037"/>
                  <a:pt x="496602" y="88404"/>
                  <a:pt x="497272" y="102468"/>
                </a:cubicBezTo>
                <a:lnTo>
                  <a:pt x="497272" y="123565"/>
                </a:lnTo>
                <a:cubicBezTo>
                  <a:pt x="496602" y="127583"/>
                  <a:pt x="494593" y="131602"/>
                  <a:pt x="491244" y="135620"/>
                </a:cubicBezTo>
                <a:lnTo>
                  <a:pt x="471153" y="135620"/>
                </a:lnTo>
                <a:cubicBezTo>
                  <a:pt x="471822" y="139638"/>
                  <a:pt x="470818" y="143657"/>
                  <a:pt x="468139" y="147675"/>
                </a:cubicBezTo>
                <a:cubicBezTo>
                  <a:pt x="461441" y="155042"/>
                  <a:pt x="444363" y="168436"/>
                  <a:pt x="416905" y="187859"/>
                </a:cubicBezTo>
                <a:cubicBezTo>
                  <a:pt x="426950" y="194556"/>
                  <a:pt x="436662" y="200583"/>
                  <a:pt x="446038" y="205941"/>
                </a:cubicBezTo>
                <a:cubicBezTo>
                  <a:pt x="452735" y="209290"/>
                  <a:pt x="457758" y="211969"/>
                  <a:pt x="461106" y="213978"/>
                </a:cubicBezTo>
                <a:cubicBezTo>
                  <a:pt x="472492" y="221345"/>
                  <a:pt x="485552" y="228042"/>
                  <a:pt x="500286" y="234070"/>
                </a:cubicBezTo>
                <a:cubicBezTo>
                  <a:pt x="475506" y="236749"/>
                  <a:pt x="458093" y="237083"/>
                  <a:pt x="448047" y="235074"/>
                </a:cubicBezTo>
                <a:cubicBezTo>
                  <a:pt x="435992" y="233735"/>
                  <a:pt x="424606" y="229382"/>
                  <a:pt x="413891" y="222015"/>
                </a:cubicBezTo>
                <a:cubicBezTo>
                  <a:pt x="404515" y="215987"/>
                  <a:pt x="396143" y="210964"/>
                  <a:pt x="388776" y="206946"/>
                </a:cubicBezTo>
                <a:cubicBezTo>
                  <a:pt x="379400" y="210964"/>
                  <a:pt x="371698" y="214982"/>
                  <a:pt x="365670" y="219001"/>
                </a:cubicBezTo>
                <a:cubicBezTo>
                  <a:pt x="361652" y="221010"/>
                  <a:pt x="358973" y="222684"/>
                  <a:pt x="357634" y="224024"/>
                </a:cubicBezTo>
                <a:cubicBezTo>
                  <a:pt x="336872" y="235409"/>
                  <a:pt x="306734" y="238758"/>
                  <a:pt x="267221" y="234070"/>
                </a:cubicBezTo>
                <a:cubicBezTo>
                  <a:pt x="287312" y="226033"/>
                  <a:pt x="302716" y="219001"/>
                  <a:pt x="313432" y="212973"/>
                </a:cubicBezTo>
                <a:cubicBezTo>
                  <a:pt x="324817" y="207616"/>
                  <a:pt x="340221" y="198909"/>
                  <a:pt x="359643" y="186854"/>
                </a:cubicBezTo>
                <a:cubicBezTo>
                  <a:pt x="342230" y="175469"/>
                  <a:pt x="324147" y="162074"/>
                  <a:pt x="305395" y="146670"/>
                </a:cubicBezTo>
                <a:lnTo>
                  <a:pt x="355625" y="146670"/>
                </a:lnTo>
                <a:cubicBezTo>
                  <a:pt x="358303" y="148680"/>
                  <a:pt x="362322" y="151693"/>
                  <a:pt x="367680" y="155712"/>
                </a:cubicBezTo>
                <a:cubicBezTo>
                  <a:pt x="376386" y="161739"/>
                  <a:pt x="383083" y="166092"/>
                  <a:pt x="387771" y="168771"/>
                </a:cubicBezTo>
                <a:cubicBezTo>
                  <a:pt x="390450" y="166762"/>
                  <a:pt x="395473" y="163414"/>
                  <a:pt x="402840" y="158725"/>
                </a:cubicBezTo>
                <a:cubicBezTo>
                  <a:pt x="406859" y="155377"/>
                  <a:pt x="410877" y="152363"/>
                  <a:pt x="414895" y="149684"/>
                </a:cubicBezTo>
                <a:cubicBezTo>
                  <a:pt x="421593" y="144326"/>
                  <a:pt x="423602" y="139973"/>
                  <a:pt x="420923" y="136624"/>
                </a:cubicBezTo>
                <a:cubicBezTo>
                  <a:pt x="417574" y="133276"/>
                  <a:pt x="409873" y="131267"/>
                  <a:pt x="397817" y="130597"/>
                </a:cubicBezTo>
                <a:lnTo>
                  <a:pt x="310418" y="130597"/>
                </a:lnTo>
                <a:lnTo>
                  <a:pt x="310418" y="136624"/>
                </a:lnTo>
                <a:lnTo>
                  <a:pt x="268225" y="136624"/>
                </a:lnTo>
                <a:close/>
                <a:moveTo>
                  <a:pt x="3896878" y="76349"/>
                </a:moveTo>
                <a:lnTo>
                  <a:pt x="4061631" y="76349"/>
                </a:lnTo>
                <a:lnTo>
                  <a:pt x="4061631" y="85390"/>
                </a:lnTo>
                <a:lnTo>
                  <a:pt x="3896878" y="85390"/>
                </a:lnTo>
                <a:close/>
                <a:moveTo>
                  <a:pt x="3716052" y="61280"/>
                </a:moveTo>
                <a:cubicBezTo>
                  <a:pt x="3708685" y="63959"/>
                  <a:pt x="3703997" y="67978"/>
                  <a:pt x="3701988" y="73335"/>
                </a:cubicBezTo>
                <a:lnTo>
                  <a:pt x="3701988" y="152698"/>
                </a:lnTo>
                <a:cubicBezTo>
                  <a:pt x="3704667" y="159395"/>
                  <a:pt x="3709355" y="163079"/>
                  <a:pt x="3716052" y="163748"/>
                </a:cubicBezTo>
                <a:close/>
                <a:moveTo>
                  <a:pt x="2449227" y="61280"/>
                </a:moveTo>
                <a:cubicBezTo>
                  <a:pt x="2441860" y="63959"/>
                  <a:pt x="2437172" y="67978"/>
                  <a:pt x="2435163" y="73335"/>
                </a:cubicBezTo>
                <a:lnTo>
                  <a:pt x="2435163" y="152698"/>
                </a:lnTo>
                <a:cubicBezTo>
                  <a:pt x="2437842" y="159395"/>
                  <a:pt x="2442530" y="163079"/>
                  <a:pt x="2449227" y="163748"/>
                </a:cubicBezTo>
                <a:close/>
                <a:moveTo>
                  <a:pt x="1172877" y="61280"/>
                </a:moveTo>
                <a:cubicBezTo>
                  <a:pt x="1165510" y="63959"/>
                  <a:pt x="1160822" y="67978"/>
                  <a:pt x="1158813" y="73335"/>
                </a:cubicBezTo>
                <a:lnTo>
                  <a:pt x="1158813" y="152698"/>
                </a:lnTo>
                <a:cubicBezTo>
                  <a:pt x="1161492" y="159395"/>
                  <a:pt x="1166180" y="163079"/>
                  <a:pt x="1172877" y="163748"/>
                </a:cubicBezTo>
                <a:close/>
                <a:moveTo>
                  <a:pt x="88404" y="61280"/>
                </a:moveTo>
                <a:cubicBezTo>
                  <a:pt x="77018" y="61280"/>
                  <a:pt x="69651" y="64629"/>
                  <a:pt x="66303" y="71326"/>
                </a:cubicBezTo>
                <a:lnTo>
                  <a:pt x="66303" y="87400"/>
                </a:lnTo>
                <a:cubicBezTo>
                  <a:pt x="69651" y="94097"/>
                  <a:pt x="76683" y="97111"/>
                  <a:pt x="87399" y="96441"/>
                </a:cubicBezTo>
                <a:lnTo>
                  <a:pt x="161739" y="96441"/>
                </a:lnTo>
                <a:cubicBezTo>
                  <a:pt x="175133" y="97780"/>
                  <a:pt x="181496" y="93427"/>
                  <a:pt x="180826" y="83381"/>
                </a:cubicBezTo>
                <a:lnTo>
                  <a:pt x="180826" y="73335"/>
                </a:lnTo>
                <a:cubicBezTo>
                  <a:pt x="182165" y="64629"/>
                  <a:pt x="175468" y="60611"/>
                  <a:pt x="160734" y="61280"/>
                </a:cubicBezTo>
                <a:close/>
                <a:moveTo>
                  <a:pt x="3752217" y="59271"/>
                </a:moveTo>
                <a:lnTo>
                  <a:pt x="3752217" y="162744"/>
                </a:lnTo>
                <a:cubicBezTo>
                  <a:pt x="3761593" y="162744"/>
                  <a:pt x="3766281" y="157386"/>
                  <a:pt x="3766281" y="146670"/>
                </a:cubicBezTo>
                <a:lnTo>
                  <a:pt x="3766281" y="74340"/>
                </a:lnTo>
                <a:cubicBezTo>
                  <a:pt x="3765612" y="65633"/>
                  <a:pt x="3760924" y="60611"/>
                  <a:pt x="3752217" y="59271"/>
                </a:cubicBezTo>
                <a:close/>
                <a:moveTo>
                  <a:pt x="2485392" y="59271"/>
                </a:moveTo>
                <a:lnTo>
                  <a:pt x="2485392" y="162744"/>
                </a:lnTo>
                <a:cubicBezTo>
                  <a:pt x="2494768" y="162744"/>
                  <a:pt x="2499456" y="157386"/>
                  <a:pt x="2499456" y="146670"/>
                </a:cubicBezTo>
                <a:lnTo>
                  <a:pt x="2499456" y="74340"/>
                </a:lnTo>
                <a:cubicBezTo>
                  <a:pt x="2498787" y="65633"/>
                  <a:pt x="2494099" y="60611"/>
                  <a:pt x="2485392" y="59271"/>
                </a:cubicBezTo>
                <a:close/>
                <a:moveTo>
                  <a:pt x="1209042" y="59271"/>
                </a:moveTo>
                <a:lnTo>
                  <a:pt x="1209042" y="162744"/>
                </a:lnTo>
                <a:cubicBezTo>
                  <a:pt x="1218419" y="162744"/>
                  <a:pt x="1223107" y="157386"/>
                  <a:pt x="1223107" y="146670"/>
                </a:cubicBezTo>
                <a:lnTo>
                  <a:pt x="1223107" y="74340"/>
                </a:lnTo>
                <a:cubicBezTo>
                  <a:pt x="1222437" y="65633"/>
                  <a:pt x="1217749" y="60611"/>
                  <a:pt x="1209042" y="59271"/>
                </a:cubicBezTo>
                <a:close/>
                <a:moveTo>
                  <a:pt x="4208822" y="58266"/>
                </a:moveTo>
                <a:lnTo>
                  <a:pt x="4208822" y="88404"/>
                </a:lnTo>
                <a:lnTo>
                  <a:pt x="4237955" y="88404"/>
                </a:lnTo>
                <a:cubicBezTo>
                  <a:pt x="4248671" y="89074"/>
                  <a:pt x="4254029" y="83716"/>
                  <a:pt x="4254029" y="72331"/>
                </a:cubicBezTo>
                <a:lnTo>
                  <a:pt x="4254029" y="58266"/>
                </a:lnTo>
                <a:close/>
                <a:moveTo>
                  <a:pt x="4126446" y="58266"/>
                </a:moveTo>
                <a:lnTo>
                  <a:pt x="4126446" y="76349"/>
                </a:lnTo>
                <a:cubicBezTo>
                  <a:pt x="4127785" y="85056"/>
                  <a:pt x="4132808" y="89074"/>
                  <a:pt x="4141515" y="88404"/>
                </a:cubicBezTo>
                <a:lnTo>
                  <a:pt x="4171652" y="88404"/>
                </a:lnTo>
                <a:lnTo>
                  <a:pt x="4171652" y="58266"/>
                </a:lnTo>
                <a:close/>
                <a:moveTo>
                  <a:pt x="579648" y="58266"/>
                </a:moveTo>
                <a:lnTo>
                  <a:pt x="579648" y="79363"/>
                </a:lnTo>
                <a:cubicBezTo>
                  <a:pt x="582997" y="87400"/>
                  <a:pt x="589359" y="90748"/>
                  <a:pt x="598735" y="89409"/>
                </a:cubicBezTo>
                <a:lnTo>
                  <a:pt x="680107" y="89409"/>
                </a:lnTo>
                <a:cubicBezTo>
                  <a:pt x="689483" y="90078"/>
                  <a:pt x="694171" y="85390"/>
                  <a:pt x="694171" y="75344"/>
                </a:cubicBezTo>
                <a:lnTo>
                  <a:pt x="694171" y="58266"/>
                </a:lnTo>
                <a:close/>
                <a:moveTo>
                  <a:pt x="26119" y="50230"/>
                </a:moveTo>
                <a:lnTo>
                  <a:pt x="66303" y="50230"/>
                </a:lnTo>
                <a:lnTo>
                  <a:pt x="66303" y="64294"/>
                </a:lnTo>
                <a:cubicBezTo>
                  <a:pt x="68982" y="56257"/>
                  <a:pt x="78023" y="51904"/>
                  <a:pt x="93427" y="51234"/>
                </a:cubicBezTo>
                <a:lnTo>
                  <a:pt x="189867" y="51234"/>
                </a:lnTo>
                <a:cubicBezTo>
                  <a:pt x="212638" y="50565"/>
                  <a:pt x="223354" y="57932"/>
                  <a:pt x="222014" y="73335"/>
                </a:cubicBezTo>
                <a:lnTo>
                  <a:pt x="222014" y="84386"/>
                </a:lnTo>
                <a:cubicBezTo>
                  <a:pt x="223354" y="101129"/>
                  <a:pt x="212973" y="108831"/>
                  <a:pt x="190872" y="107491"/>
                </a:cubicBezTo>
                <a:lnTo>
                  <a:pt x="93427" y="107491"/>
                </a:lnTo>
                <a:cubicBezTo>
                  <a:pt x="78023" y="107491"/>
                  <a:pt x="68982" y="103138"/>
                  <a:pt x="66303" y="94432"/>
                </a:cubicBezTo>
                <a:lnTo>
                  <a:pt x="66303" y="107491"/>
                </a:lnTo>
                <a:lnTo>
                  <a:pt x="26119" y="107491"/>
                </a:lnTo>
                <a:close/>
                <a:moveTo>
                  <a:pt x="4003365" y="39179"/>
                </a:moveTo>
                <a:lnTo>
                  <a:pt x="4047567" y="39179"/>
                </a:lnTo>
                <a:cubicBezTo>
                  <a:pt x="4052255" y="65299"/>
                  <a:pt x="4032498" y="75679"/>
                  <a:pt x="3988296" y="70322"/>
                </a:cubicBezTo>
                <a:cubicBezTo>
                  <a:pt x="3998342" y="64964"/>
                  <a:pt x="4003365" y="54583"/>
                  <a:pt x="4003365" y="39179"/>
                </a:cubicBezTo>
                <a:close/>
                <a:moveTo>
                  <a:pt x="3911947" y="39179"/>
                </a:moveTo>
                <a:lnTo>
                  <a:pt x="3957154" y="39179"/>
                </a:lnTo>
                <a:cubicBezTo>
                  <a:pt x="3956484" y="55253"/>
                  <a:pt x="3961842" y="65633"/>
                  <a:pt x="3973227" y="70322"/>
                </a:cubicBezTo>
                <a:cubicBezTo>
                  <a:pt x="3932374" y="73000"/>
                  <a:pt x="3912952" y="67308"/>
                  <a:pt x="3914961" y="53244"/>
                </a:cubicBezTo>
                <a:cubicBezTo>
                  <a:pt x="3914291" y="51904"/>
                  <a:pt x="3913621" y="49560"/>
                  <a:pt x="3912952" y="46211"/>
                </a:cubicBezTo>
                <a:cubicBezTo>
                  <a:pt x="3912282" y="43532"/>
                  <a:pt x="3911947" y="41188"/>
                  <a:pt x="3911947" y="39179"/>
                </a:cubicBezTo>
                <a:close/>
                <a:moveTo>
                  <a:pt x="2812405" y="37170"/>
                </a:moveTo>
                <a:lnTo>
                  <a:pt x="3034419" y="37170"/>
                </a:lnTo>
                <a:lnTo>
                  <a:pt x="3034419" y="47216"/>
                </a:lnTo>
                <a:lnTo>
                  <a:pt x="2944006" y="47216"/>
                </a:lnTo>
                <a:cubicBezTo>
                  <a:pt x="2939988" y="56592"/>
                  <a:pt x="2935634" y="64964"/>
                  <a:pt x="2930946" y="72331"/>
                </a:cubicBezTo>
                <a:lnTo>
                  <a:pt x="3025378" y="72331"/>
                </a:lnTo>
                <a:lnTo>
                  <a:pt x="3025378" y="83381"/>
                </a:lnTo>
                <a:lnTo>
                  <a:pt x="2924919" y="83381"/>
                </a:lnTo>
                <a:cubicBezTo>
                  <a:pt x="2920231" y="91418"/>
                  <a:pt x="2915543" y="99455"/>
                  <a:pt x="2910855" y="107491"/>
                </a:cubicBezTo>
                <a:lnTo>
                  <a:pt x="3044465" y="107491"/>
                </a:lnTo>
                <a:lnTo>
                  <a:pt x="3044465" y="117537"/>
                </a:lnTo>
                <a:lnTo>
                  <a:pt x="2985194" y="117537"/>
                </a:lnTo>
                <a:cubicBezTo>
                  <a:pt x="3012653" y="144326"/>
                  <a:pt x="3034419" y="161404"/>
                  <a:pt x="3050493" y="168771"/>
                </a:cubicBezTo>
                <a:cubicBezTo>
                  <a:pt x="3019685" y="171450"/>
                  <a:pt x="2999593" y="170111"/>
                  <a:pt x="2990217" y="164753"/>
                </a:cubicBezTo>
                <a:lnTo>
                  <a:pt x="2990217" y="239093"/>
                </a:lnTo>
                <a:lnTo>
                  <a:pt x="2948024" y="239093"/>
                </a:lnTo>
                <a:lnTo>
                  <a:pt x="2948024" y="148680"/>
                </a:lnTo>
                <a:lnTo>
                  <a:pt x="2968116" y="148680"/>
                </a:lnTo>
                <a:cubicBezTo>
                  <a:pt x="2955391" y="136624"/>
                  <a:pt x="2945680" y="126244"/>
                  <a:pt x="2938983" y="117537"/>
                </a:cubicBezTo>
                <a:lnTo>
                  <a:pt x="2903822" y="117537"/>
                </a:lnTo>
                <a:cubicBezTo>
                  <a:pt x="2896455" y="128923"/>
                  <a:pt x="2889423" y="139303"/>
                  <a:pt x="2882726" y="148680"/>
                </a:cubicBezTo>
                <a:lnTo>
                  <a:pt x="2893777" y="148680"/>
                </a:lnTo>
                <a:lnTo>
                  <a:pt x="2893777" y="186854"/>
                </a:lnTo>
                <a:cubicBezTo>
                  <a:pt x="2893777" y="212304"/>
                  <a:pt x="2889758" y="227707"/>
                  <a:pt x="2881721" y="233065"/>
                </a:cubicBezTo>
                <a:cubicBezTo>
                  <a:pt x="2875024" y="240432"/>
                  <a:pt x="2857611" y="243446"/>
                  <a:pt x="2829483" y="242106"/>
                </a:cubicBezTo>
                <a:cubicBezTo>
                  <a:pt x="2843547" y="233400"/>
                  <a:pt x="2850579" y="214648"/>
                  <a:pt x="2850579" y="185849"/>
                </a:cubicBezTo>
                <a:lnTo>
                  <a:pt x="2850579" y="164753"/>
                </a:lnTo>
                <a:cubicBezTo>
                  <a:pt x="2838524" y="166092"/>
                  <a:pt x="2821781" y="166427"/>
                  <a:pt x="2800350" y="165758"/>
                </a:cubicBezTo>
                <a:cubicBezTo>
                  <a:pt x="2820442" y="155712"/>
                  <a:pt x="2838859" y="139638"/>
                  <a:pt x="2855602" y="117537"/>
                </a:cubicBezTo>
                <a:lnTo>
                  <a:pt x="2801354" y="117537"/>
                </a:lnTo>
                <a:lnTo>
                  <a:pt x="2801354" y="107491"/>
                </a:lnTo>
                <a:lnTo>
                  <a:pt x="2862634" y="107491"/>
                </a:lnTo>
                <a:cubicBezTo>
                  <a:pt x="2867992" y="100124"/>
                  <a:pt x="2873350" y="92088"/>
                  <a:pt x="2878708" y="83381"/>
                </a:cubicBezTo>
                <a:lnTo>
                  <a:pt x="2822451" y="83381"/>
                </a:lnTo>
                <a:lnTo>
                  <a:pt x="2822451" y="72331"/>
                </a:lnTo>
                <a:lnTo>
                  <a:pt x="2884735" y="72331"/>
                </a:lnTo>
                <a:cubicBezTo>
                  <a:pt x="2888754" y="64964"/>
                  <a:pt x="2893442" y="56592"/>
                  <a:pt x="2898800" y="47216"/>
                </a:cubicBezTo>
                <a:lnTo>
                  <a:pt x="2812405" y="47216"/>
                </a:lnTo>
                <a:close/>
                <a:moveTo>
                  <a:pt x="434987" y="28129"/>
                </a:moveTo>
                <a:lnTo>
                  <a:pt x="479189" y="28129"/>
                </a:lnTo>
                <a:cubicBezTo>
                  <a:pt x="475841" y="61615"/>
                  <a:pt x="459432" y="76014"/>
                  <a:pt x="429964" y="71326"/>
                </a:cubicBezTo>
                <a:cubicBezTo>
                  <a:pt x="426616" y="70656"/>
                  <a:pt x="424272" y="70322"/>
                  <a:pt x="422932" y="70322"/>
                </a:cubicBezTo>
                <a:cubicBezTo>
                  <a:pt x="420253" y="70991"/>
                  <a:pt x="417909" y="70656"/>
                  <a:pt x="415900" y="69317"/>
                </a:cubicBezTo>
                <a:cubicBezTo>
                  <a:pt x="422597" y="65968"/>
                  <a:pt x="427620" y="58601"/>
                  <a:pt x="430969" y="47216"/>
                </a:cubicBezTo>
                <a:cubicBezTo>
                  <a:pt x="432308" y="41858"/>
                  <a:pt x="433648" y="35496"/>
                  <a:pt x="434987" y="28129"/>
                </a:cubicBezTo>
                <a:close/>
                <a:moveTo>
                  <a:pt x="351606" y="28129"/>
                </a:moveTo>
                <a:lnTo>
                  <a:pt x="394804" y="28129"/>
                </a:lnTo>
                <a:cubicBezTo>
                  <a:pt x="395473" y="35496"/>
                  <a:pt x="396813" y="41858"/>
                  <a:pt x="398822" y="47216"/>
                </a:cubicBezTo>
                <a:cubicBezTo>
                  <a:pt x="401501" y="58601"/>
                  <a:pt x="406524" y="65968"/>
                  <a:pt x="413891" y="69317"/>
                </a:cubicBezTo>
                <a:cubicBezTo>
                  <a:pt x="411212" y="70656"/>
                  <a:pt x="408868" y="70991"/>
                  <a:pt x="406859" y="70322"/>
                </a:cubicBezTo>
                <a:cubicBezTo>
                  <a:pt x="404850" y="70322"/>
                  <a:pt x="402170" y="70656"/>
                  <a:pt x="398822" y="71326"/>
                </a:cubicBezTo>
                <a:cubicBezTo>
                  <a:pt x="370024" y="76014"/>
                  <a:pt x="354285" y="61615"/>
                  <a:pt x="351606" y="28129"/>
                </a:cubicBezTo>
                <a:close/>
                <a:moveTo>
                  <a:pt x="282290" y="28129"/>
                </a:moveTo>
                <a:lnTo>
                  <a:pt x="325487" y="28129"/>
                </a:lnTo>
                <a:cubicBezTo>
                  <a:pt x="326157" y="35496"/>
                  <a:pt x="327496" y="41858"/>
                  <a:pt x="329505" y="47216"/>
                </a:cubicBezTo>
                <a:cubicBezTo>
                  <a:pt x="330845" y="56592"/>
                  <a:pt x="336203" y="63959"/>
                  <a:pt x="345579" y="69317"/>
                </a:cubicBezTo>
                <a:cubicBezTo>
                  <a:pt x="342900" y="70656"/>
                  <a:pt x="340221" y="70991"/>
                  <a:pt x="337542" y="70322"/>
                </a:cubicBezTo>
                <a:cubicBezTo>
                  <a:pt x="336203" y="70322"/>
                  <a:pt x="334193" y="70656"/>
                  <a:pt x="331514" y="71326"/>
                </a:cubicBezTo>
                <a:cubicBezTo>
                  <a:pt x="304056" y="73335"/>
                  <a:pt x="288987" y="64629"/>
                  <a:pt x="286308" y="45207"/>
                </a:cubicBezTo>
                <a:close/>
                <a:moveTo>
                  <a:pt x="1459185" y="25115"/>
                </a:moveTo>
                <a:lnTo>
                  <a:pt x="1496355" y="25115"/>
                </a:lnTo>
                <a:cubicBezTo>
                  <a:pt x="1496355" y="27124"/>
                  <a:pt x="1496355" y="30473"/>
                  <a:pt x="1496355" y="35161"/>
                </a:cubicBezTo>
                <a:cubicBezTo>
                  <a:pt x="1502382" y="102803"/>
                  <a:pt x="1506736" y="148680"/>
                  <a:pt x="1509415" y="172790"/>
                </a:cubicBezTo>
                <a:cubicBezTo>
                  <a:pt x="1510084" y="198239"/>
                  <a:pt x="1515442" y="215317"/>
                  <a:pt x="1525488" y="224024"/>
                </a:cubicBezTo>
                <a:cubicBezTo>
                  <a:pt x="1493341" y="225363"/>
                  <a:pt x="1476263" y="214648"/>
                  <a:pt x="1474254" y="191877"/>
                </a:cubicBezTo>
                <a:cubicBezTo>
                  <a:pt x="1468896" y="141647"/>
                  <a:pt x="1463873" y="86060"/>
                  <a:pt x="1459185" y="25115"/>
                </a:cubicBezTo>
                <a:close/>
                <a:moveTo>
                  <a:pt x="1296442" y="21097"/>
                </a:moveTo>
                <a:lnTo>
                  <a:pt x="1333612" y="21097"/>
                </a:lnTo>
                <a:cubicBezTo>
                  <a:pt x="1332942" y="31812"/>
                  <a:pt x="1331602" y="53578"/>
                  <a:pt x="1329593" y="86395"/>
                </a:cubicBezTo>
                <a:cubicBezTo>
                  <a:pt x="1327584" y="132606"/>
                  <a:pt x="1326245" y="165423"/>
                  <a:pt x="1325575" y="184845"/>
                </a:cubicBezTo>
                <a:cubicBezTo>
                  <a:pt x="1326245" y="209625"/>
                  <a:pt x="1309502" y="221680"/>
                  <a:pt x="1275345" y="221010"/>
                </a:cubicBezTo>
                <a:cubicBezTo>
                  <a:pt x="1282043" y="213643"/>
                  <a:pt x="1286396" y="197570"/>
                  <a:pt x="1288405" y="172790"/>
                </a:cubicBezTo>
                <a:cubicBezTo>
                  <a:pt x="1291753" y="122560"/>
                  <a:pt x="1294433" y="71996"/>
                  <a:pt x="1296442" y="21097"/>
                </a:cubicBezTo>
                <a:close/>
                <a:moveTo>
                  <a:pt x="4208822" y="20092"/>
                </a:moveTo>
                <a:lnTo>
                  <a:pt x="4208822" y="48221"/>
                </a:lnTo>
                <a:lnTo>
                  <a:pt x="4254029" y="48221"/>
                </a:lnTo>
                <a:lnTo>
                  <a:pt x="4254029" y="35161"/>
                </a:lnTo>
                <a:cubicBezTo>
                  <a:pt x="4254698" y="24445"/>
                  <a:pt x="4248001" y="19422"/>
                  <a:pt x="4233937" y="20092"/>
                </a:cubicBezTo>
                <a:close/>
                <a:moveTo>
                  <a:pt x="4142519" y="20092"/>
                </a:moveTo>
                <a:cubicBezTo>
                  <a:pt x="4133813" y="20092"/>
                  <a:pt x="4128455" y="23441"/>
                  <a:pt x="4126446" y="30138"/>
                </a:cubicBezTo>
                <a:lnTo>
                  <a:pt x="4126446" y="48221"/>
                </a:lnTo>
                <a:lnTo>
                  <a:pt x="4171652" y="48221"/>
                </a:lnTo>
                <a:lnTo>
                  <a:pt x="4171652" y="20092"/>
                </a:lnTo>
                <a:close/>
                <a:moveTo>
                  <a:pt x="1542566" y="18083"/>
                </a:moveTo>
                <a:lnTo>
                  <a:pt x="1566676" y="18083"/>
                </a:lnTo>
                <a:lnTo>
                  <a:pt x="1566676" y="169776"/>
                </a:lnTo>
                <a:cubicBezTo>
                  <a:pt x="1568685" y="192547"/>
                  <a:pt x="1557970" y="203932"/>
                  <a:pt x="1534530" y="203932"/>
                </a:cubicBezTo>
                <a:cubicBezTo>
                  <a:pt x="1539218" y="195895"/>
                  <a:pt x="1541896" y="185849"/>
                  <a:pt x="1542566" y="173794"/>
                </a:cubicBezTo>
                <a:close/>
                <a:moveTo>
                  <a:pt x="599740" y="17078"/>
                </a:moveTo>
                <a:cubicBezTo>
                  <a:pt x="589694" y="17078"/>
                  <a:pt x="582997" y="20762"/>
                  <a:pt x="579648" y="28129"/>
                </a:cubicBezTo>
                <a:lnTo>
                  <a:pt x="579648" y="48221"/>
                </a:lnTo>
                <a:lnTo>
                  <a:pt x="694171" y="48221"/>
                </a:lnTo>
                <a:lnTo>
                  <a:pt x="694171" y="33152"/>
                </a:lnTo>
                <a:cubicBezTo>
                  <a:pt x="694171" y="23106"/>
                  <a:pt x="689483" y="17748"/>
                  <a:pt x="680107" y="17078"/>
                </a:cubicBezTo>
                <a:close/>
                <a:moveTo>
                  <a:pt x="1346671" y="13060"/>
                </a:moveTo>
                <a:lnTo>
                  <a:pt x="1386855" y="13060"/>
                </a:lnTo>
                <a:lnTo>
                  <a:pt x="1386855" y="191877"/>
                </a:lnTo>
                <a:cubicBezTo>
                  <a:pt x="1385515" y="215317"/>
                  <a:pt x="1394557" y="226368"/>
                  <a:pt x="1413979" y="225028"/>
                </a:cubicBezTo>
                <a:lnTo>
                  <a:pt x="1424025" y="225028"/>
                </a:lnTo>
                <a:cubicBezTo>
                  <a:pt x="1446795" y="227038"/>
                  <a:pt x="1461864" y="210294"/>
                  <a:pt x="1469231" y="174799"/>
                </a:cubicBezTo>
                <a:cubicBezTo>
                  <a:pt x="1471240" y="218331"/>
                  <a:pt x="1456506" y="239093"/>
                  <a:pt x="1425029" y="237083"/>
                </a:cubicBezTo>
                <a:lnTo>
                  <a:pt x="1394892" y="237083"/>
                </a:lnTo>
                <a:cubicBezTo>
                  <a:pt x="1361405" y="237753"/>
                  <a:pt x="1345332" y="223689"/>
                  <a:pt x="1346671" y="194891"/>
                </a:cubicBezTo>
                <a:close/>
                <a:moveTo>
                  <a:pt x="4086262" y="9042"/>
                </a:moveTo>
                <a:lnTo>
                  <a:pt x="4126446" y="9042"/>
                </a:lnTo>
                <a:lnTo>
                  <a:pt x="4126446" y="24110"/>
                </a:lnTo>
                <a:cubicBezTo>
                  <a:pt x="4129125" y="14734"/>
                  <a:pt x="4136826" y="9711"/>
                  <a:pt x="4149552" y="9042"/>
                </a:cubicBezTo>
                <a:lnTo>
                  <a:pt x="4263070" y="9042"/>
                </a:lnTo>
                <a:cubicBezTo>
                  <a:pt x="4284501" y="7702"/>
                  <a:pt x="4294882" y="16743"/>
                  <a:pt x="4294212" y="36165"/>
                </a:cubicBezTo>
                <a:lnTo>
                  <a:pt x="4294212" y="71326"/>
                </a:lnTo>
                <a:cubicBezTo>
                  <a:pt x="4295552" y="92088"/>
                  <a:pt x="4285841" y="101464"/>
                  <a:pt x="4265079" y="99455"/>
                </a:cubicBezTo>
                <a:lnTo>
                  <a:pt x="4145533" y="99455"/>
                </a:lnTo>
                <a:cubicBezTo>
                  <a:pt x="4133478" y="99455"/>
                  <a:pt x="4127115" y="93427"/>
                  <a:pt x="4126446" y="81372"/>
                </a:cubicBezTo>
                <a:lnTo>
                  <a:pt x="4126446" y="101464"/>
                </a:lnTo>
                <a:lnTo>
                  <a:pt x="4086262" y="101464"/>
                </a:lnTo>
                <a:close/>
                <a:moveTo>
                  <a:pt x="609786" y="7032"/>
                </a:moveTo>
                <a:lnTo>
                  <a:pt x="700199" y="7032"/>
                </a:lnTo>
                <a:cubicBezTo>
                  <a:pt x="723639" y="6363"/>
                  <a:pt x="735025" y="15069"/>
                  <a:pt x="734355" y="33152"/>
                </a:cubicBezTo>
                <a:lnTo>
                  <a:pt x="734355" y="73335"/>
                </a:lnTo>
                <a:cubicBezTo>
                  <a:pt x="735694" y="92757"/>
                  <a:pt x="724979" y="101464"/>
                  <a:pt x="702208" y="99455"/>
                </a:cubicBezTo>
                <a:lnTo>
                  <a:pt x="602754" y="99455"/>
                </a:lnTo>
                <a:cubicBezTo>
                  <a:pt x="589359" y="100124"/>
                  <a:pt x="581657" y="96106"/>
                  <a:pt x="579648" y="87400"/>
                </a:cubicBezTo>
                <a:lnTo>
                  <a:pt x="579648" y="101464"/>
                </a:lnTo>
                <a:lnTo>
                  <a:pt x="538460" y="101464"/>
                </a:lnTo>
                <a:lnTo>
                  <a:pt x="538460" y="8037"/>
                </a:lnTo>
                <a:lnTo>
                  <a:pt x="579648" y="8037"/>
                </a:lnTo>
                <a:lnTo>
                  <a:pt x="579648" y="25115"/>
                </a:lnTo>
                <a:cubicBezTo>
                  <a:pt x="580318" y="13060"/>
                  <a:pt x="590364" y="7032"/>
                  <a:pt x="609786" y="7032"/>
                </a:cubicBezTo>
                <a:close/>
                <a:moveTo>
                  <a:pt x="3624634" y="5023"/>
                </a:moveTo>
                <a:lnTo>
                  <a:pt x="3668836" y="5023"/>
                </a:lnTo>
                <a:cubicBezTo>
                  <a:pt x="3661469" y="19087"/>
                  <a:pt x="3649414" y="26454"/>
                  <a:pt x="3632671" y="27124"/>
                </a:cubicBezTo>
                <a:lnTo>
                  <a:pt x="3630662" y="27124"/>
                </a:lnTo>
                <a:lnTo>
                  <a:pt x="3630662" y="60276"/>
                </a:lnTo>
                <a:lnTo>
                  <a:pt x="3658790" y="60276"/>
                </a:lnTo>
                <a:lnTo>
                  <a:pt x="3658790" y="69317"/>
                </a:lnTo>
                <a:lnTo>
                  <a:pt x="3630662" y="69317"/>
                </a:lnTo>
                <a:lnTo>
                  <a:pt x="3630662" y="103473"/>
                </a:lnTo>
                <a:lnTo>
                  <a:pt x="3633676" y="103473"/>
                </a:lnTo>
                <a:cubicBezTo>
                  <a:pt x="3651758" y="103473"/>
                  <a:pt x="3660800" y="111175"/>
                  <a:pt x="3660800" y="126579"/>
                </a:cubicBezTo>
                <a:lnTo>
                  <a:pt x="3660800" y="207950"/>
                </a:lnTo>
                <a:cubicBezTo>
                  <a:pt x="3660800" y="215317"/>
                  <a:pt x="3662139" y="221680"/>
                  <a:pt x="3664818" y="227038"/>
                </a:cubicBezTo>
                <a:cubicBezTo>
                  <a:pt x="3647405" y="226368"/>
                  <a:pt x="3639033" y="218331"/>
                  <a:pt x="3639703" y="202927"/>
                </a:cubicBezTo>
                <a:lnTo>
                  <a:pt x="3639703" y="120551"/>
                </a:lnTo>
                <a:cubicBezTo>
                  <a:pt x="3639703" y="115193"/>
                  <a:pt x="3636689" y="111845"/>
                  <a:pt x="3630662" y="110505"/>
                </a:cubicBezTo>
                <a:lnTo>
                  <a:pt x="3630662" y="240097"/>
                </a:lnTo>
                <a:lnTo>
                  <a:pt x="3598515" y="240097"/>
                </a:lnTo>
                <a:lnTo>
                  <a:pt x="3598515" y="110505"/>
                </a:lnTo>
                <a:cubicBezTo>
                  <a:pt x="3593157" y="113184"/>
                  <a:pt x="3590478" y="116198"/>
                  <a:pt x="3590478" y="119546"/>
                </a:cubicBezTo>
                <a:lnTo>
                  <a:pt x="3590478" y="196900"/>
                </a:lnTo>
                <a:cubicBezTo>
                  <a:pt x="3591818" y="218331"/>
                  <a:pt x="3583111" y="228712"/>
                  <a:pt x="3564359" y="228042"/>
                </a:cubicBezTo>
                <a:cubicBezTo>
                  <a:pt x="3567038" y="218666"/>
                  <a:pt x="3568712" y="209960"/>
                  <a:pt x="3569382" y="201923"/>
                </a:cubicBezTo>
                <a:lnTo>
                  <a:pt x="3569382" y="102468"/>
                </a:lnTo>
                <a:lnTo>
                  <a:pt x="3590478" y="102468"/>
                </a:lnTo>
                <a:lnTo>
                  <a:pt x="3590478" y="114524"/>
                </a:lnTo>
                <a:cubicBezTo>
                  <a:pt x="3591148" y="109835"/>
                  <a:pt x="3593827" y="106487"/>
                  <a:pt x="3598515" y="104478"/>
                </a:cubicBezTo>
                <a:lnTo>
                  <a:pt x="3598515" y="69317"/>
                </a:lnTo>
                <a:lnTo>
                  <a:pt x="3564359" y="69317"/>
                </a:lnTo>
                <a:lnTo>
                  <a:pt x="3564359" y="60276"/>
                </a:lnTo>
                <a:lnTo>
                  <a:pt x="3598515" y="60276"/>
                </a:lnTo>
                <a:lnTo>
                  <a:pt x="3598515" y="27124"/>
                </a:lnTo>
                <a:lnTo>
                  <a:pt x="3564359" y="27124"/>
                </a:lnTo>
                <a:lnTo>
                  <a:pt x="3564359" y="19087"/>
                </a:lnTo>
                <a:lnTo>
                  <a:pt x="3589474" y="19087"/>
                </a:lnTo>
                <a:cubicBezTo>
                  <a:pt x="3610905" y="19087"/>
                  <a:pt x="3622625" y="14399"/>
                  <a:pt x="3624634" y="5023"/>
                </a:cubicBezTo>
                <a:close/>
                <a:moveTo>
                  <a:pt x="2357809" y="5023"/>
                </a:moveTo>
                <a:lnTo>
                  <a:pt x="2402011" y="5023"/>
                </a:lnTo>
                <a:cubicBezTo>
                  <a:pt x="2394644" y="19087"/>
                  <a:pt x="2382589" y="26454"/>
                  <a:pt x="2365846" y="27124"/>
                </a:cubicBezTo>
                <a:lnTo>
                  <a:pt x="2363837" y="27124"/>
                </a:lnTo>
                <a:lnTo>
                  <a:pt x="2363837" y="60276"/>
                </a:lnTo>
                <a:lnTo>
                  <a:pt x="2391965" y="60276"/>
                </a:lnTo>
                <a:lnTo>
                  <a:pt x="2391965" y="69317"/>
                </a:lnTo>
                <a:lnTo>
                  <a:pt x="2363837" y="69317"/>
                </a:lnTo>
                <a:lnTo>
                  <a:pt x="2363837" y="103473"/>
                </a:lnTo>
                <a:lnTo>
                  <a:pt x="2366851" y="103473"/>
                </a:lnTo>
                <a:cubicBezTo>
                  <a:pt x="2384933" y="103473"/>
                  <a:pt x="2393975" y="111175"/>
                  <a:pt x="2393975" y="126579"/>
                </a:cubicBezTo>
                <a:lnTo>
                  <a:pt x="2393975" y="207950"/>
                </a:lnTo>
                <a:cubicBezTo>
                  <a:pt x="2393975" y="215317"/>
                  <a:pt x="2395314" y="221680"/>
                  <a:pt x="2397993" y="227038"/>
                </a:cubicBezTo>
                <a:cubicBezTo>
                  <a:pt x="2380580" y="226368"/>
                  <a:pt x="2372208" y="218331"/>
                  <a:pt x="2372878" y="202927"/>
                </a:cubicBezTo>
                <a:lnTo>
                  <a:pt x="2372878" y="120551"/>
                </a:lnTo>
                <a:cubicBezTo>
                  <a:pt x="2372878" y="115193"/>
                  <a:pt x="2369864" y="111845"/>
                  <a:pt x="2363837" y="110505"/>
                </a:cubicBezTo>
                <a:lnTo>
                  <a:pt x="2363837" y="240097"/>
                </a:lnTo>
                <a:lnTo>
                  <a:pt x="2331690" y="240097"/>
                </a:lnTo>
                <a:lnTo>
                  <a:pt x="2331690" y="110505"/>
                </a:lnTo>
                <a:cubicBezTo>
                  <a:pt x="2326332" y="113184"/>
                  <a:pt x="2323653" y="116198"/>
                  <a:pt x="2323653" y="119546"/>
                </a:cubicBezTo>
                <a:lnTo>
                  <a:pt x="2323653" y="196900"/>
                </a:lnTo>
                <a:cubicBezTo>
                  <a:pt x="2324993" y="218331"/>
                  <a:pt x="2316286" y="228712"/>
                  <a:pt x="2297534" y="228042"/>
                </a:cubicBezTo>
                <a:cubicBezTo>
                  <a:pt x="2300213" y="218666"/>
                  <a:pt x="2301887" y="209960"/>
                  <a:pt x="2302557" y="201923"/>
                </a:cubicBezTo>
                <a:lnTo>
                  <a:pt x="2302557" y="102468"/>
                </a:lnTo>
                <a:lnTo>
                  <a:pt x="2323653" y="102468"/>
                </a:lnTo>
                <a:lnTo>
                  <a:pt x="2323653" y="114524"/>
                </a:lnTo>
                <a:cubicBezTo>
                  <a:pt x="2324323" y="109835"/>
                  <a:pt x="2327002" y="106487"/>
                  <a:pt x="2331690" y="104478"/>
                </a:cubicBezTo>
                <a:lnTo>
                  <a:pt x="2331690" y="69317"/>
                </a:lnTo>
                <a:lnTo>
                  <a:pt x="2297534" y="69317"/>
                </a:lnTo>
                <a:lnTo>
                  <a:pt x="2297534" y="60276"/>
                </a:lnTo>
                <a:lnTo>
                  <a:pt x="2331690" y="60276"/>
                </a:lnTo>
                <a:lnTo>
                  <a:pt x="2331690" y="27124"/>
                </a:lnTo>
                <a:lnTo>
                  <a:pt x="2297534" y="27124"/>
                </a:lnTo>
                <a:lnTo>
                  <a:pt x="2297534" y="19087"/>
                </a:lnTo>
                <a:lnTo>
                  <a:pt x="2322649" y="19087"/>
                </a:lnTo>
                <a:cubicBezTo>
                  <a:pt x="2344080" y="19087"/>
                  <a:pt x="2355800" y="14399"/>
                  <a:pt x="2357809" y="5023"/>
                </a:cubicBezTo>
                <a:close/>
                <a:moveTo>
                  <a:pt x="1081459" y="5023"/>
                </a:moveTo>
                <a:lnTo>
                  <a:pt x="1125661" y="5023"/>
                </a:lnTo>
                <a:cubicBezTo>
                  <a:pt x="1118294" y="19087"/>
                  <a:pt x="1106239" y="26454"/>
                  <a:pt x="1089496" y="27124"/>
                </a:cubicBezTo>
                <a:lnTo>
                  <a:pt x="1087487" y="27124"/>
                </a:lnTo>
                <a:lnTo>
                  <a:pt x="1087487" y="60276"/>
                </a:lnTo>
                <a:lnTo>
                  <a:pt x="1115615" y="60276"/>
                </a:lnTo>
                <a:lnTo>
                  <a:pt x="1115615" y="69317"/>
                </a:lnTo>
                <a:lnTo>
                  <a:pt x="1087487" y="69317"/>
                </a:lnTo>
                <a:lnTo>
                  <a:pt x="1087487" y="103473"/>
                </a:lnTo>
                <a:lnTo>
                  <a:pt x="1090501" y="103473"/>
                </a:lnTo>
                <a:cubicBezTo>
                  <a:pt x="1108583" y="103473"/>
                  <a:pt x="1117625" y="111175"/>
                  <a:pt x="1117625" y="126579"/>
                </a:cubicBezTo>
                <a:lnTo>
                  <a:pt x="1117625" y="207950"/>
                </a:lnTo>
                <a:cubicBezTo>
                  <a:pt x="1117625" y="215317"/>
                  <a:pt x="1118964" y="221680"/>
                  <a:pt x="1121643" y="227038"/>
                </a:cubicBezTo>
                <a:cubicBezTo>
                  <a:pt x="1104230" y="226368"/>
                  <a:pt x="1095858" y="218331"/>
                  <a:pt x="1096528" y="202927"/>
                </a:cubicBezTo>
                <a:lnTo>
                  <a:pt x="1096528" y="120551"/>
                </a:lnTo>
                <a:cubicBezTo>
                  <a:pt x="1096528" y="115193"/>
                  <a:pt x="1093514" y="111845"/>
                  <a:pt x="1087487" y="110505"/>
                </a:cubicBezTo>
                <a:lnTo>
                  <a:pt x="1087487" y="240097"/>
                </a:lnTo>
                <a:lnTo>
                  <a:pt x="1055340" y="240097"/>
                </a:lnTo>
                <a:lnTo>
                  <a:pt x="1055340" y="110505"/>
                </a:lnTo>
                <a:cubicBezTo>
                  <a:pt x="1049982" y="113184"/>
                  <a:pt x="1047303" y="116198"/>
                  <a:pt x="1047303" y="119546"/>
                </a:cubicBezTo>
                <a:lnTo>
                  <a:pt x="1047303" y="196900"/>
                </a:lnTo>
                <a:cubicBezTo>
                  <a:pt x="1048643" y="218331"/>
                  <a:pt x="1039936" y="228712"/>
                  <a:pt x="1021184" y="228042"/>
                </a:cubicBezTo>
                <a:cubicBezTo>
                  <a:pt x="1023863" y="218666"/>
                  <a:pt x="1025537" y="209960"/>
                  <a:pt x="1026207" y="201923"/>
                </a:cubicBezTo>
                <a:lnTo>
                  <a:pt x="1026207" y="102468"/>
                </a:lnTo>
                <a:lnTo>
                  <a:pt x="1047303" y="102468"/>
                </a:lnTo>
                <a:lnTo>
                  <a:pt x="1047303" y="114524"/>
                </a:lnTo>
                <a:cubicBezTo>
                  <a:pt x="1047973" y="109835"/>
                  <a:pt x="1050652" y="106487"/>
                  <a:pt x="1055340" y="104478"/>
                </a:cubicBezTo>
                <a:lnTo>
                  <a:pt x="1055340" y="69317"/>
                </a:lnTo>
                <a:lnTo>
                  <a:pt x="1021184" y="69317"/>
                </a:lnTo>
                <a:lnTo>
                  <a:pt x="1021184" y="60276"/>
                </a:lnTo>
                <a:lnTo>
                  <a:pt x="1055340" y="60276"/>
                </a:lnTo>
                <a:lnTo>
                  <a:pt x="1055340" y="27124"/>
                </a:lnTo>
                <a:lnTo>
                  <a:pt x="1021184" y="27124"/>
                </a:lnTo>
                <a:lnTo>
                  <a:pt x="1021184" y="19087"/>
                </a:lnTo>
                <a:lnTo>
                  <a:pt x="1046299" y="19087"/>
                </a:lnTo>
                <a:cubicBezTo>
                  <a:pt x="1067730" y="19087"/>
                  <a:pt x="1079450" y="14399"/>
                  <a:pt x="1081459" y="5023"/>
                </a:cubicBezTo>
                <a:close/>
                <a:moveTo>
                  <a:pt x="2643634" y="2009"/>
                </a:moveTo>
                <a:lnTo>
                  <a:pt x="2689845" y="2009"/>
                </a:lnTo>
                <a:lnTo>
                  <a:pt x="2689845" y="21097"/>
                </a:lnTo>
                <a:lnTo>
                  <a:pt x="2778249" y="21097"/>
                </a:lnTo>
                <a:lnTo>
                  <a:pt x="2778249" y="31143"/>
                </a:lnTo>
                <a:lnTo>
                  <a:pt x="2689845" y="31143"/>
                </a:lnTo>
                <a:lnTo>
                  <a:pt x="2689845" y="51234"/>
                </a:lnTo>
                <a:lnTo>
                  <a:pt x="2766194" y="51234"/>
                </a:lnTo>
                <a:lnTo>
                  <a:pt x="2766194" y="62285"/>
                </a:lnTo>
                <a:lnTo>
                  <a:pt x="2689845" y="62285"/>
                </a:lnTo>
                <a:lnTo>
                  <a:pt x="2689845" y="83381"/>
                </a:lnTo>
                <a:lnTo>
                  <a:pt x="2786285" y="83381"/>
                </a:lnTo>
                <a:lnTo>
                  <a:pt x="2786285" y="94432"/>
                </a:lnTo>
                <a:lnTo>
                  <a:pt x="2685826" y="94432"/>
                </a:lnTo>
                <a:cubicBezTo>
                  <a:pt x="2674441" y="98450"/>
                  <a:pt x="2663391" y="102803"/>
                  <a:pt x="2652675" y="107491"/>
                </a:cubicBezTo>
                <a:cubicBezTo>
                  <a:pt x="2644638" y="110840"/>
                  <a:pt x="2636602" y="113854"/>
                  <a:pt x="2628565" y="116533"/>
                </a:cubicBezTo>
                <a:cubicBezTo>
                  <a:pt x="2627895" y="117202"/>
                  <a:pt x="2626891" y="117872"/>
                  <a:pt x="2625551" y="118542"/>
                </a:cubicBezTo>
                <a:cubicBezTo>
                  <a:pt x="2622202" y="119881"/>
                  <a:pt x="2620528" y="120886"/>
                  <a:pt x="2620528" y="121556"/>
                </a:cubicBezTo>
                <a:cubicBezTo>
                  <a:pt x="2619189" y="124904"/>
                  <a:pt x="2628230" y="126244"/>
                  <a:pt x="2647652" y="125574"/>
                </a:cubicBezTo>
                <a:cubicBezTo>
                  <a:pt x="2653680" y="123565"/>
                  <a:pt x="2662386" y="120551"/>
                  <a:pt x="2673771" y="116533"/>
                </a:cubicBezTo>
                <a:cubicBezTo>
                  <a:pt x="2682478" y="113184"/>
                  <a:pt x="2689175" y="110505"/>
                  <a:pt x="2693863" y="108496"/>
                </a:cubicBezTo>
                <a:lnTo>
                  <a:pt x="2758157" y="108496"/>
                </a:lnTo>
                <a:cubicBezTo>
                  <a:pt x="2733377" y="118542"/>
                  <a:pt x="2709602" y="127918"/>
                  <a:pt x="2686831" y="136624"/>
                </a:cubicBezTo>
                <a:lnTo>
                  <a:pt x="2730028" y="136624"/>
                </a:lnTo>
                <a:cubicBezTo>
                  <a:pt x="2748111" y="154707"/>
                  <a:pt x="2762845" y="167097"/>
                  <a:pt x="2774230" y="173794"/>
                </a:cubicBezTo>
                <a:cubicBezTo>
                  <a:pt x="2740074" y="177813"/>
                  <a:pt x="2718643" y="174129"/>
                  <a:pt x="2709937" y="162744"/>
                </a:cubicBezTo>
                <a:cubicBezTo>
                  <a:pt x="2705918" y="164753"/>
                  <a:pt x="2702905" y="166092"/>
                  <a:pt x="2700895" y="166762"/>
                </a:cubicBezTo>
                <a:cubicBezTo>
                  <a:pt x="2698216" y="167432"/>
                  <a:pt x="2696207" y="167767"/>
                  <a:pt x="2694868" y="167767"/>
                </a:cubicBezTo>
                <a:lnTo>
                  <a:pt x="2694868" y="199914"/>
                </a:lnTo>
                <a:cubicBezTo>
                  <a:pt x="2694868" y="224694"/>
                  <a:pt x="2682143" y="237083"/>
                  <a:pt x="2656693" y="237083"/>
                </a:cubicBezTo>
                <a:cubicBezTo>
                  <a:pt x="2635932" y="236414"/>
                  <a:pt x="2621868" y="227707"/>
                  <a:pt x="2614501" y="210964"/>
                </a:cubicBezTo>
                <a:cubicBezTo>
                  <a:pt x="2619858" y="214313"/>
                  <a:pt x="2626891" y="215987"/>
                  <a:pt x="2635597" y="215987"/>
                </a:cubicBezTo>
                <a:cubicBezTo>
                  <a:pt x="2646982" y="215987"/>
                  <a:pt x="2652675" y="209960"/>
                  <a:pt x="2652675" y="197904"/>
                </a:cubicBezTo>
                <a:lnTo>
                  <a:pt x="2652675" y="174799"/>
                </a:lnTo>
                <a:cubicBezTo>
                  <a:pt x="2641959" y="176138"/>
                  <a:pt x="2632248" y="176808"/>
                  <a:pt x="2623542" y="176808"/>
                </a:cubicBezTo>
                <a:cubicBezTo>
                  <a:pt x="2584698" y="177478"/>
                  <a:pt x="2566280" y="172455"/>
                  <a:pt x="2568289" y="161739"/>
                </a:cubicBezTo>
                <a:cubicBezTo>
                  <a:pt x="2568289" y="158391"/>
                  <a:pt x="2574987" y="154037"/>
                  <a:pt x="2588381" y="148680"/>
                </a:cubicBezTo>
                <a:cubicBezTo>
                  <a:pt x="2590390" y="147340"/>
                  <a:pt x="2593069" y="146001"/>
                  <a:pt x="2596418" y="144661"/>
                </a:cubicBezTo>
                <a:cubicBezTo>
                  <a:pt x="2600436" y="143322"/>
                  <a:pt x="2606464" y="141313"/>
                  <a:pt x="2614501" y="138634"/>
                </a:cubicBezTo>
                <a:cubicBezTo>
                  <a:pt x="2621868" y="135955"/>
                  <a:pt x="2627895" y="133611"/>
                  <a:pt x="2632583" y="131602"/>
                </a:cubicBezTo>
                <a:cubicBezTo>
                  <a:pt x="2627895" y="132941"/>
                  <a:pt x="2618854" y="133276"/>
                  <a:pt x="2605459" y="132606"/>
                </a:cubicBezTo>
                <a:cubicBezTo>
                  <a:pt x="2583358" y="133946"/>
                  <a:pt x="2572978" y="130262"/>
                  <a:pt x="2574317" y="121556"/>
                </a:cubicBezTo>
                <a:cubicBezTo>
                  <a:pt x="2574317" y="118877"/>
                  <a:pt x="2578335" y="115193"/>
                  <a:pt x="2586372" y="110505"/>
                </a:cubicBezTo>
                <a:cubicBezTo>
                  <a:pt x="2587712" y="110505"/>
                  <a:pt x="2588716" y="110170"/>
                  <a:pt x="2589386" y="109501"/>
                </a:cubicBezTo>
                <a:cubicBezTo>
                  <a:pt x="2590056" y="109501"/>
                  <a:pt x="2591395" y="108831"/>
                  <a:pt x="2593404" y="107491"/>
                </a:cubicBezTo>
                <a:cubicBezTo>
                  <a:pt x="2607468" y="101464"/>
                  <a:pt x="2618184" y="97111"/>
                  <a:pt x="2625551" y="94432"/>
                </a:cubicBezTo>
                <a:lnTo>
                  <a:pt x="2545184" y="94432"/>
                </a:lnTo>
                <a:lnTo>
                  <a:pt x="2545184" y="83381"/>
                </a:lnTo>
                <a:lnTo>
                  <a:pt x="2643634" y="83381"/>
                </a:lnTo>
                <a:lnTo>
                  <a:pt x="2643634" y="62285"/>
                </a:lnTo>
                <a:lnTo>
                  <a:pt x="2565276" y="62285"/>
                </a:lnTo>
                <a:lnTo>
                  <a:pt x="2565276" y="51234"/>
                </a:lnTo>
                <a:lnTo>
                  <a:pt x="2643634" y="51234"/>
                </a:lnTo>
                <a:lnTo>
                  <a:pt x="2643634" y="31143"/>
                </a:lnTo>
                <a:lnTo>
                  <a:pt x="2553221" y="31143"/>
                </a:lnTo>
                <a:lnTo>
                  <a:pt x="2553221" y="21097"/>
                </a:lnTo>
                <a:lnTo>
                  <a:pt x="2643634" y="21097"/>
                </a:lnTo>
                <a:close/>
                <a:moveTo>
                  <a:pt x="1398910" y="2009"/>
                </a:moveTo>
                <a:lnTo>
                  <a:pt x="1437084" y="2009"/>
                </a:lnTo>
                <a:cubicBezTo>
                  <a:pt x="1437754" y="19422"/>
                  <a:pt x="1438758" y="40184"/>
                  <a:pt x="1440098" y="64294"/>
                </a:cubicBezTo>
                <a:cubicBezTo>
                  <a:pt x="1442107" y="89744"/>
                  <a:pt x="1444116" y="115528"/>
                  <a:pt x="1446125" y="141647"/>
                </a:cubicBezTo>
                <a:cubicBezTo>
                  <a:pt x="1447465" y="159730"/>
                  <a:pt x="1451149" y="172120"/>
                  <a:pt x="1457176" y="178817"/>
                </a:cubicBezTo>
                <a:cubicBezTo>
                  <a:pt x="1424360" y="178817"/>
                  <a:pt x="1408286" y="167097"/>
                  <a:pt x="1408956" y="143657"/>
                </a:cubicBezTo>
                <a:cubicBezTo>
                  <a:pt x="1407616" y="122895"/>
                  <a:pt x="1404602" y="83046"/>
                  <a:pt x="1399914" y="24110"/>
                </a:cubicBezTo>
                <a:cubicBezTo>
                  <a:pt x="1399245" y="13395"/>
                  <a:pt x="1398910" y="6028"/>
                  <a:pt x="1398910" y="2009"/>
                </a:cubicBezTo>
                <a:close/>
                <a:moveTo>
                  <a:pt x="2967112" y="1005"/>
                </a:moveTo>
                <a:lnTo>
                  <a:pt x="3011314" y="1005"/>
                </a:lnTo>
                <a:cubicBezTo>
                  <a:pt x="3003947" y="17748"/>
                  <a:pt x="2996580" y="26789"/>
                  <a:pt x="2989213" y="28129"/>
                </a:cubicBezTo>
                <a:cubicBezTo>
                  <a:pt x="2982515" y="31477"/>
                  <a:pt x="2963763" y="32482"/>
                  <a:pt x="2932956" y="31143"/>
                </a:cubicBezTo>
                <a:cubicBezTo>
                  <a:pt x="2947690" y="26454"/>
                  <a:pt x="2959075" y="16409"/>
                  <a:pt x="2967112" y="1005"/>
                </a:cubicBezTo>
                <a:close/>
                <a:moveTo>
                  <a:pt x="2834506" y="1005"/>
                </a:moveTo>
                <a:lnTo>
                  <a:pt x="2878708" y="1005"/>
                </a:lnTo>
                <a:cubicBezTo>
                  <a:pt x="2886075" y="16409"/>
                  <a:pt x="2897460" y="26454"/>
                  <a:pt x="2912864" y="31143"/>
                </a:cubicBezTo>
                <a:cubicBezTo>
                  <a:pt x="2881387" y="32482"/>
                  <a:pt x="2862299" y="31477"/>
                  <a:pt x="2855602" y="28129"/>
                </a:cubicBezTo>
                <a:cubicBezTo>
                  <a:pt x="2848235" y="26789"/>
                  <a:pt x="2841203" y="17748"/>
                  <a:pt x="2834506" y="1005"/>
                </a:cubicBezTo>
                <a:close/>
                <a:moveTo>
                  <a:pt x="1576722" y="1005"/>
                </a:moveTo>
                <a:lnTo>
                  <a:pt x="1609874" y="1005"/>
                </a:lnTo>
                <a:lnTo>
                  <a:pt x="1609874" y="37170"/>
                </a:lnTo>
                <a:lnTo>
                  <a:pt x="1624943" y="37170"/>
                </a:lnTo>
                <a:cubicBezTo>
                  <a:pt x="1629631" y="59271"/>
                  <a:pt x="1635658" y="75010"/>
                  <a:pt x="1643025" y="84386"/>
                </a:cubicBezTo>
                <a:cubicBezTo>
                  <a:pt x="1624273" y="85725"/>
                  <a:pt x="1613222" y="80367"/>
                  <a:pt x="1609874" y="68312"/>
                </a:cubicBezTo>
                <a:lnTo>
                  <a:pt x="1609874" y="239093"/>
                </a:lnTo>
                <a:lnTo>
                  <a:pt x="1576722" y="239093"/>
                </a:lnTo>
                <a:close/>
                <a:moveTo>
                  <a:pt x="3955144" y="0"/>
                </a:moveTo>
                <a:lnTo>
                  <a:pt x="4004369" y="0"/>
                </a:lnTo>
                <a:lnTo>
                  <a:pt x="4004369" y="22101"/>
                </a:lnTo>
                <a:lnTo>
                  <a:pt x="4057613" y="22101"/>
                </a:lnTo>
                <a:lnTo>
                  <a:pt x="4057613" y="32147"/>
                </a:lnTo>
                <a:lnTo>
                  <a:pt x="3903910" y="32147"/>
                </a:lnTo>
                <a:lnTo>
                  <a:pt x="3903910" y="22101"/>
                </a:lnTo>
                <a:lnTo>
                  <a:pt x="3955144" y="22101"/>
                </a:lnTo>
                <a:close/>
                <a:moveTo>
                  <a:pt x="3846649" y="0"/>
                </a:moveTo>
                <a:lnTo>
                  <a:pt x="3884823" y="0"/>
                </a:lnTo>
                <a:lnTo>
                  <a:pt x="3884823" y="54248"/>
                </a:lnTo>
                <a:lnTo>
                  <a:pt x="3905919" y="54248"/>
                </a:lnTo>
                <a:lnTo>
                  <a:pt x="3905919" y="64294"/>
                </a:lnTo>
                <a:lnTo>
                  <a:pt x="3884823" y="64294"/>
                </a:lnTo>
                <a:lnTo>
                  <a:pt x="3884823" y="210964"/>
                </a:lnTo>
                <a:cubicBezTo>
                  <a:pt x="3895539" y="208285"/>
                  <a:pt x="3905585" y="203597"/>
                  <a:pt x="3914961" y="196900"/>
                </a:cubicBezTo>
                <a:cubicBezTo>
                  <a:pt x="3906254" y="216322"/>
                  <a:pt x="3875112" y="226368"/>
                  <a:pt x="3821534" y="227038"/>
                </a:cubicBezTo>
                <a:lnTo>
                  <a:pt x="3821534" y="215987"/>
                </a:lnTo>
                <a:cubicBezTo>
                  <a:pt x="3827561" y="215987"/>
                  <a:pt x="3832250" y="215652"/>
                  <a:pt x="3835598" y="214982"/>
                </a:cubicBezTo>
                <a:cubicBezTo>
                  <a:pt x="3839617" y="214982"/>
                  <a:pt x="3843300" y="214982"/>
                  <a:pt x="3846649" y="214982"/>
                </a:cubicBezTo>
                <a:lnTo>
                  <a:pt x="3846649" y="64294"/>
                </a:lnTo>
                <a:lnTo>
                  <a:pt x="3822538" y="64294"/>
                </a:lnTo>
                <a:lnTo>
                  <a:pt x="3822538" y="54248"/>
                </a:lnTo>
                <a:lnTo>
                  <a:pt x="3846649" y="54248"/>
                </a:lnTo>
                <a:close/>
                <a:moveTo>
                  <a:pt x="3716052" y="0"/>
                </a:moveTo>
                <a:lnTo>
                  <a:pt x="3752217" y="0"/>
                </a:lnTo>
                <a:lnTo>
                  <a:pt x="3752217" y="49225"/>
                </a:lnTo>
                <a:lnTo>
                  <a:pt x="3764272" y="49225"/>
                </a:lnTo>
                <a:cubicBezTo>
                  <a:pt x="3788382" y="49225"/>
                  <a:pt x="3800438" y="58601"/>
                  <a:pt x="3800438" y="77354"/>
                </a:cubicBezTo>
                <a:lnTo>
                  <a:pt x="3800438" y="147675"/>
                </a:lnTo>
                <a:cubicBezTo>
                  <a:pt x="3800438" y="166427"/>
                  <a:pt x="3790726" y="175134"/>
                  <a:pt x="3771304" y="173794"/>
                </a:cubicBezTo>
                <a:lnTo>
                  <a:pt x="3752217" y="173794"/>
                </a:lnTo>
                <a:lnTo>
                  <a:pt x="3752217" y="239093"/>
                </a:lnTo>
                <a:lnTo>
                  <a:pt x="3716052" y="239093"/>
                </a:lnTo>
                <a:lnTo>
                  <a:pt x="3716052" y="172790"/>
                </a:lnTo>
                <a:cubicBezTo>
                  <a:pt x="3708015" y="172120"/>
                  <a:pt x="3703327" y="168771"/>
                  <a:pt x="3701988" y="162744"/>
                </a:cubicBezTo>
                <a:lnTo>
                  <a:pt x="3701988" y="174799"/>
                </a:lnTo>
                <a:lnTo>
                  <a:pt x="3667832" y="174799"/>
                </a:lnTo>
                <a:lnTo>
                  <a:pt x="3667832" y="49225"/>
                </a:lnTo>
                <a:lnTo>
                  <a:pt x="3701988" y="49225"/>
                </a:lnTo>
                <a:lnTo>
                  <a:pt x="3701988" y="66303"/>
                </a:lnTo>
                <a:cubicBezTo>
                  <a:pt x="3703997" y="59606"/>
                  <a:pt x="3708685" y="54918"/>
                  <a:pt x="3716052" y="52239"/>
                </a:cubicBezTo>
                <a:close/>
                <a:moveTo>
                  <a:pt x="2449227" y="0"/>
                </a:moveTo>
                <a:lnTo>
                  <a:pt x="2485392" y="0"/>
                </a:lnTo>
                <a:lnTo>
                  <a:pt x="2485392" y="49225"/>
                </a:lnTo>
                <a:lnTo>
                  <a:pt x="2497447" y="49225"/>
                </a:lnTo>
                <a:cubicBezTo>
                  <a:pt x="2521557" y="49225"/>
                  <a:pt x="2533613" y="58601"/>
                  <a:pt x="2533613" y="77354"/>
                </a:cubicBezTo>
                <a:lnTo>
                  <a:pt x="2533613" y="147675"/>
                </a:lnTo>
                <a:cubicBezTo>
                  <a:pt x="2533613" y="166427"/>
                  <a:pt x="2523901" y="175134"/>
                  <a:pt x="2504479" y="173794"/>
                </a:cubicBezTo>
                <a:lnTo>
                  <a:pt x="2485392" y="173794"/>
                </a:lnTo>
                <a:lnTo>
                  <a:pt x="2485392" y="239093"/>
                </a:lnTo>
                <a:lnTo>
                  <a:pt x="2449227" y="239093"/>
                </a:lnTo>
                <a:lnTo>
                  <a:pt x="2449227" y="172790"/>
                </a:lnTo>
                <a:cubicBezTo>
                  <a:pt x="2441190" y="172120"/>
                  <a:pt x="2436502" y="168771"/>
                  <a:pt x="2435163" y="162744"/>
                </a:cubicBezTo>
                <a:lnTo>
                  <a:pt x="2435163" y="174799"/>
                </a:lnTo>
                <a:lnTo>
                  <a:pt x="2401007" y="174799"/>
                </a:lnTo>
                <a:lnTo>
                  <a:pt x="2401007" y="49225"/>
                </a:lnTo>
                <a:lnTo>
                  <a:pt x="2435163" y="49225"/>
                </a:lnTo>
                <a:lnTo>
                  <a:pt x="2435163" y="66303"/>
                </a:lnTo>
                <a:cubicBezTo>
                  <a:pt x="2437172" y="59606"/>
                  <a:pt x="2441860" y="54918"/>
                  <a:pt x="2449227" y="52239"/>
                </a:cubicBezTo>
                <a:close/>
                <a:moveTo>
                  <a:pt x="1681200" y="0"/>
                </a:moveTo>
                <a:lnTo>
                  <a:pt x="1720379" y="0"/>
                </a:lnTo>
                <a:lnTo>
                  <a:pt x="1720379" y="27124"/>
                </a:lnTo>
                <a:lnTo>
                  <a:pt x="1771613" y="27124"/>
                </a:lnTo>
                <a:lnTo>
                  <a:pt x="1771613" y="37170"/>
                </a:lnTo>
                <a:lnTo>
                  <a:pt x="1720379" y="37170"/>
                </a:lnTo>
                <a:lnTo>
                  <a:pt x="1720379" y="57262"/>
                </a:lnTo>
                <a:lnTo>
                  <a:pt x="1768599" y="57262"/>
                </a:lnTo>
                <a:lnTo>
                  <a:pt x="1768599" y="68312"/>
                </a:lnTo>
                <a:lnTo>
                  <a:pt x="1720379" y="68312"/>
                </a:lnTo>
                <a:lnTo>
                  <a:pt x="1720379" y="88404"/>
                </a:lnTo>
                <a:lnTo>
                  <a:pt x="1776636" y="88404"/>
                </a:lnTo>
                <a:lnTo>
                  <a:pt x="1776636" y="99455"/>
                </a:lnTo>
                <a:lnTo>
                  <a:pt x="1625947" y="99455"/>
                </a:lnTo>
                <a:lnTo>
                  <a:pt x="1625947" y="88404"/>
                </a:lnTo>
                <a:lnTo>
                  <a:pt x="1681200" y="88404"/>
                </a:lnTo>
                <a:lnTo>
                  <a:pt x="1681200" y="68312"/>
                </a:lnTo>
                <a:lnTo>
                  <a:pt x="1636998" y="68312"/>
                </a:lnTo>
                <a:lnTo>
                  <a:pt x="1636998" y="57262"/>
                </a:lnTo>
                <a:lnTo>
                  <a:pt x="1681200" y="57262"/>
                </a:lnTo>
                <a:lnTo>
                  <a:pt x="1681200" y="37170"/>
                </a:lnTo>
                <a:lnTo>
                  <a:pt x="1629965" y="37170"/>
                </a:lnTo>
                <a:lnTo>
                  <a:pt x="1629965" y="27124"/>
                </a:lnTo>
                <a:lnTo>
                  <a:pt x="1681200" y="27124"/>
                </a:lnTo>
                <a:close/>
                <a:moveTo>
                  <a:pt x="1172877" y="0"/>
                </a:moveTo>
                <a:lnTo>
                  <a:pt x="1209042" y="0"/>
                </a:lnTo>
                <a:lnTo>
                  <a:pt x="1209042" y="49225"/>
                </a:lnTo>
                <a:lnTo>
                  <a:pt x="1221098" y="49225"/>
                </a:lnTo>
                <a:cubicBezTo>
                  <a:pt x="1245208" y="49225"/>
                  <a:pt x="1257262" y="58601"/>
                  <a:pt x="1257262" y="77354"/>
                </a:cubicBezTo>
                <a:lnTo>
                  <a:pt x="1257262" y="147675"/>
                </a:lnTo>
                <a:cubicBezTo>
                  <a:pt x="1257262" y="166427"/>
                  <a:pt x="1247552" y="175134"/>
                  <a:pt x="1228130" y="173794"/>
                </a:cubicBezTo>
                <a:lnTo>
                  <a:pt x="1209042" y="173794"/>
                </a:lnTo>
                <a:lnTo>
                  <a:pt x="1209042" y="239093"/>
                </a:lnTo>
                <a:lnTo>
                  <a:pt x="1172877" y="239093"/>
                </a:lnTo>
                <a:lnTo>
                  <a:pt x="1172877" y="172790"/>
                </a:lnTo>
                <a:cubicBezTo>
                  <a:pt x="1164840" y="172120"/>
                  <a:pt x="1160152" y="168771"/>
                  <a:pt x="1158813" y="162744"/>
                </a:cubicBezTo>
                <a:lnTo>
                  <a:pt x="1158813" y="174799"/>
                </a:lnTo>
                <a:lnTo>
                  <a:pt x="1124657" y="174799"/>
                </a:lnTo>
                <a:lnTo>
                  <a:pt x="1124657" y="49225"/>
                </a:lnTo>
                <a:lnTo>
                  <a:pt x="1158813" y="49225"/>
                </a:lnTo>
                <a:lnTo>
                  <a:pt x="1158813" y="66303"/>
                </a:lnTo>
                <a:cubicBezTo>
                  <a:pt x="1160822" y="59606"/>
                  <a:pt x="1165510" y="54918"/>
                  <a:pt x="1172877" y="52239"/>
                </a:cubicBezTo>
                <a:close/>
                <a:moveTo>
                  <a:pt x="438001" y="0"/>
                </a:moveTo>
                <a:lnTo>
                  <a:pt x="494258" y="0"/>
                </a:lnTo>
                <a:cubicBezTo>
                  <a:pt x="488230" y="14065"/>
                  <a:pt x="476510" y="21432"/>
                  <a:pt x="459097" y="22101"/>
                </a:cubicBezTo>
                <a:lnTo>
                  <a:pt x="267221" y="22101"/>
                </a:lnTo>
                <a:lnTo>
                  <a:pt x="267221" y="10046"/>
                </a:lnTo>
                <a:lnTo>
                  <a:pt x="415900" y="10046"/>
                </a:lnTo>
                <a:cubicBezTo>
                  <a:pt x="429294" y="10716"/>
                  <a:pt x="436662" y="7367"/>
                  <a:pt x="438001" y="0"/>
                </a:cubicBezTo>
                <a:close/>
                <a:moveTo>
                  <a:pt x="104477" y="0"/>
                </a:moveTo>
                <a:lnTo>
                  <a:pt x="151693" y="0"/>
                </a:lnTo>
                <a:lnTo>
                  <a:pt x="151693" y="25115"/>
                </a:lnTo>
                <a:lnTo>
                  <a:pt x="243111" y="25115"/>
                </a:lnTo>
                <a:lnTo>
                  <a:pt x="243111" y="35161"/>
                </a:lnTo>
                <a:lnTo>
                  <a:pt x="5023" y="35161"/>
                </a:lnTo>
                <a:lnTo>
                  <a:pt x="5023" y="25115"/>
                </a:lnTo>
                <a:lnTo>
                  <a:pt x="104477" y="25115"/>
                </a:lnTo>
                <a:close/>
              </a:path>
            </a:pathLst>
          </a:custGeom>
          <a:solidFill>
            <a:srgbClr val="564066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l" lvl="0"/>
            <a:endParaRPr altLang="en-US" b="0" baseline="0" cap="none" i="0" kumimoji="0" lang="zh-CN" normalizeH="0" spc="0" strike="noStrike" sz="2000" u="none">
              <a:ln>
                <a:noFill/>
              </a:ln>
              <a:solidFill>
                <a:srgbClr val="564066"/>
              </a:solidFill>
              <a:effectLst/>
              <a:uLnTx/>
              <a:uFillTx/>
              <a:latin charset="-122" pitchFamily="65" typeface="方正粗倩简体"/>
              <a:ea charset="-122" pitchFamily="65" typeface="方正粗倩简体"/>
            </a:endParaRPr>
          </a:p>
        </p:txBody>
      </p:sp>
    </p:spTree>
    <p:extLst>
      <p:ext uri="{BB962C8B-B14F-4D97-AF65-F5344CB8AC3E}">
        <p14:creationId val="93701583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E6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825" y="1644652"/>
            <a:ext cx="5003800" cy="2813264"/>
          </a:xfrm>
          <a:custGeom>
            <a:gdLst>
              <a:gd fmla="*/ 1848428 w 5003800" name="connsiteX0"/>
              <a:gd fmla="*/ 0 h 2813264" name="connsiteY0"/>
              <a:gd fmla="*/ 5003800 w 5003800" name="connsiteX1"/>
              <a:gd fmla="*/ 0 h 2813264" name="connsiteY1"/>
              <a:gd fmla="*/ 5003800 w 5003800" name="connsiteX2"/>
              <a:gd fmla="*/ 2813264 h 2813264" name="connsiteY2"/>
              <a:gd fmla="*/ 0 w 5003800" name="connsiteX3"/>
              <a:gd fmla="*/ 2813264 h 2813264" name="connsiteY3"/>
              <a:gd fmla="*/ 0 w 5003800" name="connsiteX4"/>
              <a:gd fmla="*/ 813308 h 281326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13264" w="5003800">
                <a:moveTo>
                  <a:pt x="1848428" y="0"/>
                </a:moveTo>
                <a:lnTo>
                  <a:pt x="5003800" y="0"/>
                </a:lnTo>
                <a:lnTo>
                  <a:pt x="5003800" y="2813264"/>
                </a:lnTo>
                <a:lnTo>
                  <a:pt x="0" y="2813264"/>
                </a:lnTo>
                <a:lnTo>
                  <a:pt x="0" y="813308"/>
                </a:lnTo>
                <a:close/>
              </a:path>
            </a:pathLst>
          </a:custGeom>
          <a:ln>
            <a:solidFill>
              <a:srgbClr val="CE6A54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89358" y="2778150"/>
            <a:ext cx="5003800" cy="2813264"/>
          </a:xfrm>
          <a:custGeom>
            <a:gdLst>
              <a:gd fmla="*/ 5003800 w 5003800" name="connsiteX0"/>
              <a:gd fmla="*/ 0 h 2813264" name="connsiteY0"/>
              <a:gd fmla="*/ 0 w 5003800" name="connsiteX1"/>
              <a:gd fmla="*/ 0 h 2813264" name="connsiteY1"/>
              <a:gd fmla="*/ 0 w 5003800" name="connsiteX2"/>
              <a:gd fmla="*/ 1257554 h 2813264" name="connsiteY2"/>
              <a:gd fmla="*/ 3535705 w 5003800" name="connsiteX3"/>
              <a:gd fmla="*/ 2813264 h 2813264" name="connsiteY3"/>
              <a:gd fmla="*/ 5003800 w 5003800" name="connsiteX4"/>
              <a:gd fmla="*/ 2813264 h 281326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13264" w="5003800">
                <a:moveTo>
                  <a:pt x="5003800" y="0"/>
                </a:moveTo>
                <a:lnTo>
                  <a:pt x="0" y="0"/>
                </a:lnTo>
                <a:lnTo>
                  <a:pt x="0" y="1257554"/>
                </a:lnTo>
                <a:lnTo>
                  <a:pt x="3535705" y="2813264"/>
                </a:lnTo>
                <a:lnTo>
                  <a:pt x="5003800" y="2813264"/>
                </a:lnTo>
                <a:close/>
              </a:path>
            </a:pathLst>
          </a:custGeom>
          <a:ln>
            <a:solidFill>
              <a:srgbClr val="CE6A54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194840" y="3806634"/>
            <a:ext cx="5901160" cy="2583942"/>
          </a:xfrm>
          <a:prstGeom prst="line">
            <a:avLst/>
          </a:prstGeom>
          <a:ln>
            <a:solidFill>
              <a:srgbClr val="CE6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泪滴形 18"/>
          <p:cNvSpPr/>
          <p:nvPr/>
        </p:nvSpPr>
        <p:spPr>
          <a:xfrm rot="10800000">
            <a:off x="3593155" y="5183547"/>
            <a:ext cx="349779" cy="349779"/>
          </a:xfrm>
          <a:prstGeom prst="teardrop">
            <a:avLst/>
          </a:prstGeom>
          <a:solidFill>
            <a:srgbClr val="AD1D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20" name="任意多边形 19"/>
          <p:cNvSpPr/>
          <p:nvPr/>
        </p:nvSpPr>
        <p:spPr>
          <a:xfrm>
            <a:off x="3684570" y="5255278"/>
            <a:ext cx="172364" cy="207569"/>
          </a:xfrm>
          <a:custGeom>
            <a:rect b="b" l="l" r="r" t="t"/>
            <a:pathLst>
              <a:path h="207569" w="172364">
                <a:moveTo>
                  <a:pt x="52349" y="16688"/>
                </a:moveTo>
                <a:lnTo>
                  <a:pt x="52349" y="99898"/>
                </a:lnTo>
                <a:lnTo>
                  <a:pt x="120472" y="99898"/>
                </a:lnTo>
                <a:lnTo>
                  <a:pt x="120472" y="16688"/>
                </a:lnTo>
                <a:close/>
                <a:moveTo>
                  <a:pt x="0" y="0"/>
                </a:moveTo>
                <a:lnTo>
                  <a:pt x="172364" y="0"/>
                </a:lnTo>
                <a:lnTo>
                  <a:pt x="172364" y="165735"/>
                </a:lnTo>
                <a:cubicBezTo>
                  <a:pt x="172074" y="177579"/>
                  <a:pt x="168026" y="187438"/>
                  <a:pt x="160220" y="195310"/>
                </a:cubicBezTo>
                <a:cubicBezTo>
                  <a:pt x="152414" y="203183"/>
                  <a:pt x="142594" y="207269"/>
                  <a:pt x="130759" y="207569"/>
                </a:cubicBezTo>
                <a:lnTo>
                  <a:pt x="0" y="207569"/>
                </a:lnTo>
                <a:lnTo>
                  <a:pt x="0" y="190881"/>
                </a:lnTo>
                <a:lnTo>
                  <a:pt x="99441" y="190881"/>
                </a:lnTo>
                <a:cubicBezTo>
                  <a:pt x="105318" y="190729"/>
                  <a:pt x="110252" y="188690"/>
                  <a:pt x="114243" y="184766"/>
                </a:cubicBezTo>
                <a:cubicBezTo>
                  <a:pt x="118234" y="180842"/>
                  <a:pt x="120310" y="175946"/>
                  <a:pt x="120472" y="170079"/>
                </a:cubicBezTo>
                <a:lnTo>
                  <a:pt x="120472" y="116586"/>
                </a:lnTo>
                <a:lnTo>
                  <a:pt x="0" y="1165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>
            <a:off x="4000129" y="5258098"/>
            <a:ext cx="1587856" cy="216942"/>
          </a:xfrm>
          <a:custGeom>
            <a:rect b="b" l="l" r="r" t="t"/>
            <a:pathLst>
              <a:path h="216942" w="1587856">
                <a:moveTo>
                  <a:pt x="346329" y="169850"/>
                </a:moveTo>
                <a:lnTo>
                  <a:pt x="346329" y="198425"/>
                </a:lnTo>
                <a:lnTo>
                  <a:pt x="383363" y="198425"/>
                </a:lnTo>
                <a:cubicBezTo>
                  <a:pt x="385129" y="198387"/>
                  <a:pt x="386625" y="197777"/>
                  <a:pt x="387849" y="196596"/>
                </a:cubicBezTo>
                <a:cubicBezTo>
                  <a:pt x="389073" y="195415"/>
                  <a:pt x="389711" y="193891"/>
                  <a:pt x="389763" y="192024"/>
                </a:cubicBezTo>
                <a:lnTo>
                  <a:pt x="389763" y="169850"/>
                </a:lnTo>
                <a:close/>
                <a:moveTo>
                  <a:pt x="237287" y="157277"/>
                </a:moveTo>
                <a:lnTo>
                  <a:pt x="289636" y="157277"/>
                </a:lnTo>
                <a:lnTo>
                  <a:pt x="280950" y="216484"/>
                </a:lnTo>
                <a:lnTo>
                  <a:pt x="228600" y="216484"/>
                </a:lnTo>
                <a:close/>
                <a:moveTo>
                  <a:pt x="296266" y="152476"/>
                </a:moveTo>
                <a:lnTo>
                  <a:pt x="439598" y="152476"/>
                </a:lnTo>
                <a:lnTo>
                  <a:pt x="439598" y="194082"/>
                </a:lnTo>
                <a:cubicBezTo>
                  <a:pt x="439451" y="200287"/>
                  <a:pt x="437346" y="205421"/>
                  <a:pt x="433283" y="209484"/>
                </a:cubicBezTo>
                <a:cubicBezTo>
                  <a:pt x="429221" y="213546"/>
                  <a:pt x="424087" y="215651"/>
                  <a:pt x="417881" y="215799"/>
                </a:cubicBezTo>
                <a:lnTo>
                  <a:pt x="296266" y="215799"/>
                </a:lnTo>
                <a:close/>
                <a:moveTo>
                  <a:pt x="78182" y="131445"/>
                </a:moveTo>
                <a:lnTo>
                  <a:pt x="136703" y="131445"/>
                </a:lnTo>
                <a:lnTo>
                  <a:pt x="136703" y="151105"/>
                </a:lnTo>
                <a:lnTo>
                  <a:pt x="208483" y="151105"/>
                </a:lnTo>
                <a:lnTo>
                  <a:pt x="208483" y="168478"/>
                </a:lnTo>
                <a:lnTo>
                  <a:pt x="136703" y="168478"/>
                </a:lnTo>
                <a:lnTo>
                  <a:pt x="136703" y="196825"/>
                </a:lnTo>
                <a:lnTo>
                  <a:pt x="215799" y="196825"/>
                </a:lnTo>
                <a:lnTo>
                  <a:pt x="215799" y="214198"/>
                </a:lnTo>
                <a:lnTo>
                  <a:pt x="0" y="214198"/>
                </a:lnTo>
                <a:lnTo>
                  <a:pt x="0" y="196825"/>
                </a:lnTo>
                <a:lnTo>
                  <a:pt x="78182" y="196825"/>
                </a:lnTo>
                <a:lnTo>
                  <a:pt x="78182" y="168478"/>
                </a:lnTo>
                <a:lnTo>
                  <a:pt x="6173" y="168478"/>
                </a:lnTo>
                <a:lnTo>
                  <a:pt x="6173" y="151105"/>
                </a:lnTo>
                <a:lnTo>
                  <a:pt x="78182" y="151105"/>
                </a:lnTo>
                <a:close/>
                <a:moveTo>
                  <a:pt x="975665" y="129388"/>
                </a:moveTo>
                <a:lnTo>
                  <a:pt x="1124484" y="129388"/>
                </a:lnTo>
                <a:lnTo>
                  <a:pt x="1124484" y="160249"/>
                </a:lnTo>
                <a:lnTo>
                  <a:pt x="1088594" y="183566"/>
                </a:lnTo>
                <a:lnTo>
                  <a:pt x="1115797" y="198425"/>
                </a:lnTo>
                <a:lnTo>
                  <a:pt x="1129513" y="198425"/>
                </a:lnTo>
                <a:lnTo>
                  <a:pt x="1129513" y="215799"/>
                </a:lnTo>
                <a:lnTo>
                  <a:pt x="1065276" y="215799"/>
                </a:lnTo>
                <a:lnTo>
                  <a:pt x="1051332" y="207798"/>
                </a:lnTo>
                <a:lnTo>
                  <a:pt x="1039216" y="215799"/>
                </a:lnTo>
                <a:lnTo>
                  <a:pt x="974751" y="215799"/>
                </a:lnTo>
                <a:lnTo>
                  <a:pt x="974751" y="198425"/>
                </a:lnTo>
                <a:lnTo>
                  <a:pt x="988695" y="198425"/>
                </a:lnTo>
                <a:lnTo>
                  <a:pt x="1010412" y="184480"/>
                </a:lnTo>
                <a:lnTo>
                  <a:pt x="975894" y="164592"/>
                </a:lnTo>
                <a:lnTo>
                  <a:pt x="975894" y="153391"/>
                </a:lnTo>
                <a:lnTo>
                  <a:pt x="1034187" y="153391"/>
                </a:lnTo>
                <a:lnTo>
                  <a:pt x="1047446" y="160706"/>
                </a:lnTo>
                <a:lnTo>
                  <a:pt x="1069163" y="146761"/>
                </a:lnTo>
                <a:lnTo>
                  <a:pt x="975665" y="146761"/>
                </a:lnTo>
                <a:close/>
                <a:moveTo>
                  <a:pt x="821132" y="119558"/>
                </a:moveTo>
                <a:lnTo>
                  <a:pt x="821132" y="160477"/>
                </a:lnTo>
                <a:lnTo>
                  <a:pt x="839191" y="160477"/>
                </a:lnTo>
                <a:lnTo>
                  <a:pt x="839191" y="119558"/>
                </a:lnTo>
                <a:close/>
                <a:moveTo>
                  <a:pt x="748437" y="119558"/>
                </a:moveTo>
                <a:lnTo>
                  <a:pt x="748437" y="160477"/>
                </a:lnTo>
                <a:lnTo>
                  <a:pt x="766725" y="160477"/>
                </a:lnTo>
                <a:lnTo>
                  <a:pt x="766725" y="119558"/>
                </a:lnTo>
                <a:close/>
                <a:moveTo>
                  <a:pt x="582473" y="110643"/>
                </a:moveTo>
                <a:lnTo>
                  <a:pt x="582473" y="198654"/>
                </a:lnTo>
                <a:lnTo>
                  <a:pt x="605333" y="198654"/>
                </a:lnTo>
                <a:cubicBezTo>
                  <a:pt x="607100" y="198620"/>
                  <a:pt x="608595" y="198001"/>
                  <a:pt x="609819" y="196796"/>
                </a:cubicBezTo>
                <a:cubicBezTo>
                  <a:pt x="611043" y="195591"/>
                  <a:pt x="611682" y="194001"/>
                  <a:pt x="611734" y="192024"/>
                </a:cubicBezTo>
                <a:lnTo>
                  <a:pt x="611734" y="110643"/>
                </a:lnTo>
                <a:close/>
                <a:moveTo>
                  <a:pt x="230200" y="106299"/>
                </a:moveTo>
                <a:lnTo>
                  <a:pt x="282550" y="106299"/>
                </a:lnTo>
                <a:lnTo>
                  <a:pt x="289636" y="146990"/>
                </a:lnTo>
                <a:lnTo>
                  <a:pt x="237287" y="146990"/>
                </a:lnTo>
                <a:close/>
                <a:moveTo>
                  <a:pt x="527381" y="93269"/>
                </a:moveTo>
                <a:lnTo>
                  <a:pt x="666141" y="93269"/>
                </a:lnTo>
                <a:lnTo>
                  <a:pt x="666141" y="189967"/>
                </a:lnTo>
                <a:cubicBezTo>
                  <a:pt x="665941" y="197353"/>
                  <a:pt x="663369" y="203497"/>
                  <a:pt x="658426" y="208398"/>
                </a:cubicBezTo>
                <a:cubicBezTo>
                  <a:pt x="653482" y="213298"/>
                  <a:pt x="647367" y="215841"/>
                  <a:pt x="640080" y="216027"/>
                </a:cubicBezTo>
                <a:lnTo>
                  <a:pt x="527381" y="216027"/>
                </a:lnTo>
                <a:close/>
                <a:moveTo>
                  <a:pt x="1033730" y="82753"/>
                </a:moveTo>
                <a:lnTo>
                  <a:pt x="1033730" y="102184"/>
                </a:lnTo>
                <a:lnTo>
                  <a:pt x="1062305" y="102184"/>
                </a:lnTo>
                <a:cubicBezTo>
                  <a:pt x="1064071" y="102146"/>
                  <a:pt x="1065567" y="101537"/>
                  <a:pt x="1066791" y="100356"/>
                </a:cubicBezTo>
                <a:cubicBezTo>
                  <a:pt x="1068015" y="99174"/>
                  <a:pt x="1068653" y="97650"/>
                  <a:pt x="1068705" y="95784"/>
                </a:cubicBezTo>
                <a:lnTo>
                  <a:pt x="1068705" y="82753"/>
                </a:lnTo>
                <a:close/>
                <a:moveTo>
                  <a:pt x="352273" y="82296"/>
                </a:moveTo>
                <a:lnTo>
                  <a:pt x="350673" y="85268"/>
                </a:lnTo>
                <a:lnTo>
                  <a:pt x="368275" y="95326"/>
                </a:lnTo>
                <a:lnTo>
                  <a:pt x="390906" y="82296"/>
                </a:lnTo>
                <a:close/>
                <a:moveTo>
                  <a:pt x="821132" y="61036"/>
                </a:moveTo>
                <a:lnTo>
                  <a:pt x="821132" y="102184"/>
                </a:lnTo>
                <a:lnTo>
                  <a:pt x="839191" y="102184"/>
                </a:lnTo>
                <a:lnTo>
                  <a:pt x="839191" y="61036"/>
                </a:lnTo>
                <a:close/>
                <a:moveTo>
                  <a:pt x="748437" y="61036"/>
                </a:moveTo>
                <a:lnTo>
                  <a:pt x="748437" y="102184"/>
                </a:lnTo>
                <a:lnTo>
                  <a:pt x="766725" y="102184"/>
                </a:lnTo>
                <a:lnTo>
                  <a:pt x="766725" y="61036"/>
                </a:lnTo>
                <a:close/>
                <a:moveTo>
                  <a:pt x="230200" y="57607"/>
                </a:moveTo>
                <a:lnTo>
                  <a:pt x="282550" y="57607"/>
                </a:lnTo>
                <a:lnTo>
                  <a:pt x="289636" y="97841"/>
                </a:lnTo>
                <a:lnTo>
                  <a:pt x="237287" y="97841"/>
                </a:lnTo>
                <a:close/>
                <a:moveTo>
                  <a:pt x="314325" y="56693"/>
                </a:moveTo>
                <a:lnTo>
                  <a:pt x="366446" y="56693"/>
                </a:lnTo>
                <a:lnTo>
                  <a:pt x="361874" y="64923"/>
                </a:lnTo>
                <a:lnTo>
                  <a:pt x="439141" y="64923"/>
                </a:lnTo>
                <a:lnTo>
                  <a:pt x="439141" y="95555"/>
                </a:lnTo>
                <a:lnTo>
                  <a:pt x="404394" y="115672"/>
                </a:lnTo>
                <a:lnTo>
                  <a:pt x="427711" y="128702"/>
                </a:lnTo>
                <a:lnTo>
                  <a:pt x="444856" y="128702"/>
                </a:lnTo>
                <a:lnTo>
                  <a:pt x="444856" y="146076"/>
                </a:lnTo>
                <a:lnTo>
                  <a:pt x="384963" y="146076"/>
                </a:lnTo>
                <a:lnTo>
                  <a:pt x="368275" y="136474"/>
                </a:lnTo>
                <a:lnTo>
                  <a:pt x="351359" y="146076"/>
                </a:lnTo>
                <a:lnTo>
                  <a:pt x="292380" y="146076"/>
                </a:lnTo>
                <a:lnTo>
                  <a:pt x="292380" y="128702"/>
                </a:lnTo>
                <a:lnTo>
                  <a:pt x="309525" y="128702"/>
                </a:lnTo>
                <a:lnTo>
                  <a:pt x="332842" y="115443"/>
                </a:lnTo>
                <a:lnTo>
                  <a:pt x="309525" y="101727"/>
                </a:lnTo>
                <a:lnTo>
                  <a:pt x="289408" y="101727"/>
                </a:lnTo>
                <a:close/>
                <a:moveTo>
                  <a:pt x="982980" y="48921"/>
                </a:moveTo>
                <a:lnTo>
                  <a:pt x="1033730" y="48921"/>
                </a:lnTo>
                <a:lnTo>
                  <a:pt x="1033730" y="65380"/>
                </a:lnTo>
                <a:lnTo>
                  <a:pt x="1068705" y="65380"/>
                </a:lnTo>
                <a:lnTo>
                  <a:pt x="1068705" y="48921"/>
                </a:lnTo>
                <a:lnTo>
                  <a:pt x="1119683" y="48921"/>
                </a:lnTo>
                <a:lnTo>
                  <a:pt x="1119683" y="65380"/>
                </a:lnTo>
                <a:lnTo>
                  <a:pt x="1129513" y="65380"/>
                </a:lnTo>
                <a:lnTo>
                  <a:pt x="1129513" y="82753"/>
                </a:lnTo>
                <a:lnTo>
                  <a:pt x="1119683" y="82753"/>
                </a:lnTo>
                <a:lnTo>
                  <a:pt x="1119683" y="102184"/>
                </a:lnTo>
                <a:cubicBezTo>
                  <a:pt x="1119555" y="107109"/>
                  <a:pt x="1117869" y="111205"/>
                  <a:pt x="1114625" y="114472"/>
                </a:cubicBezTo>
                <a:cubicBezTo>
                  <a:pt x="1111382" y="117739"/>
                  <a:pt x="1107353" y="119434"/>
                  <a:pt x="1102538" y="119558"/>
                </a:cubicBezTo>
                <a:lnTo>
                  <a:pt x="982980" y="119558"/>
                </a:lnTo>
                <a:lnTo>
                  <a:pt x="982980" y="82753"/>
                </a:lnTo>
                <a:lnTo>
                  <a:pt x="972922" y="82753"/>
                </a:lnTo>
                <a:lnTo>
                  <a:pt x="972922" y="65380"/>
                </a:lnTo>
                <a:lnTo>
                  <a:pt x="982980" y="65380"/>
                </a:lnTo>
                <a:close/>
                <a:moveTo>
                  <a:pt x="1480643" y="10744"/>
                </a:moveTo>
                <a:lnTo>
                  <a:pt x="1585570" y="10744"/>
                </a:lnTo>
                <a:lnTo>
                  <a:pt x="1585570" y="77267"/>
                </a:lnTo>
                <a:cubicBezTo>
                  <a:pt x="1585380" y="84644"/>
                  <a:pt x="1582846" y="90750"/>
                  <a:pt x="1577969" y="95584"/>
                </a:cubicBezTo>
                <a:cubicBezTo>
                  <a:pt x="1573092" y="100417"/>
                  <a:pt x="1567015" y="102923"/>
                  <a:pt x="1559738" y="103099"/>
                </a:cubicBezTo>
                <a:lnTo>
                  <a:pt x="1527048" y="103099"/>
                </a:lnTo>
                <a:lnTo>
                  <a:pt x="1527048" y="164821"/>
                </a:lnTo>
                <a:lnTo>
                  <a:pt x="1587856" y="164821"/>
                </a:lnTo>
                <a:lnTo>
                  <a:pt x="1587856" y="182194"/>
                </a:lnTo>
                <a:lnTo>
                  <a:pt x="1480643" y="182194"/>
                </a:lnTo>
                <a:lnTo>
                  <a:pt x="1480643" y="85725"/>
                </a:lnTo>
                <a:lnTo>
                  <a:pt x="1531620" y="85725"/>
                </a:lnTo>
                <a:cubicBezTo>
                  <a:pt x="1533387" y="85682"/>
                  <a:pt x="1534883" y="85082"/>
                  <a:pt x="1536107" y="83925"/>
                </a:cubicBezTo>
                <a:cubicBezTo>
                  <a:pt x="1537331" y="82768"/>
                  <a:pt x="1537969" y="81310"/>
                  <a:pt x="1538021" y="79553"/>
                </a:cubicBezTo>
                <a:lnTo>
                  <a:pt x="1538021" y="28118"/>
                </a:lnTo>
                <a:lnTo>
                  <a:pt x="1480643" y="28118"/>
                </a:lnTo>
                <a:close/>
                <a:moveTo>
                  <a:pt x="459486" y="5715"/>
                </a:moveTo>
                <a:lnTo>
                  <a:pt x="660197" y="5715"/>
                </a:lnTo>
                <a:lnTo>
                  <a:pt x="660197" y="23089"/>
                </a:lnTo>
                <a:lnTo>
                  <a:pt x="514122" y="23089"/>
                </a:lnTo>
                <a:lnTo>
                  <a:pt x="514122" y="53493"/>
                </a:lnTo>
                <a:lnTo>
                  <a:pt x="671170" y="53493"/>
                </a:lnTo>
                <a:lnTo>
                  <a:pt x="671170" y="70866"/>
                </a:lnTo>
                <a:lnTo>
                  <a:pt x="514122" y="70866"/>
                </a:lnTo>
                <a:lnTo>
                  <a:pt x="514122" y="216942"/>
                </a:lnTo>
                <a:lnTo>
                  <a:pt x="459486" y="216942"/>
                </a:lnTo>
                <a:close/>
                <a:moveTo>
                  <a:pt x="4801" y="5487"/>
                </a:moveTo>
                <a:lnTo>
                  <a:pt x="106985" y="5487"/>
                </a:lnTo>
                <a:lnTo>
                  <a:pt x="96698" y="54178"/>
                </a:lnTo>
                <a:lnTo>
                  <a:pt x="110414" y="54178"/>
                </a:lnTo>
                <a:lnTo>
                  <a:pt x="94869" y="122758"/>
                </a:lnTo>
                <a:lnTo>
                  <a:pt x="55322" y="122758"/>
                </a:lnTo>
                <a:lnTo>
                  <a:pt x="69266" y="66066"/>
                </a:lnTo>
                <a:lnTo>
                  <a:pt x="53036" y="66066"/>
                </a:lnTo>
                <a:lnTo>
                  <a:pt x="62408" y="22860"/>
                </a:lnTo>
                <a:lnTo>
                  <a:pt x="48692" y="22860"/>
                </a:lnTo>
                <a:lnTo>
                  <a:pt x="48692" y="129159"/>
                </a:lnTo>
                <a:lnTo>
                  <a:pt x="4801" y="129159"/>
                </a:lnTo>
                <a:close/>
                <a:moveTo>
                  <a:pt x="685800" y="5029"/>
                </a:moveTo>
                <a:lnTo>
                  <a:pt x="902056" y="5029"/>
                </a:lnTo>
                <a:lnTo>
                  <a:pt x="902056" y="22403"/>
                </a:lnTo>
                <a:lnTo>
                  <a:pt x="821132" y="22403"/>
                </a:lnTo>
                <a:lnTo>
                  <a:pt x="821132" y="43663"/>
                </a:lnTo>
                <a:lnTo>
                  <a:pt x="893369" y="43663"/>
                </a:lnTo>
                <a:lnTo>
                  <a:pt x="893369" y="160477"/>
                </a:lnTo>
                <a:lnTo>
                  <a:pt x="902056" y="160477"/>
                </a:lnTo>
                <a:lnTo>
                  <a:pt x="902056" y="177851"/>
                </a:lnTo>
                <a:lnTo>
                  <a:pt x="893369" y="177851"/>
                </a:lnTo>
                <a:lnTo>
                  <a:pt x="893369" y="195225"/>
                </a:lnTo>
                <a:cubicBezTo>
                  <a:pt x="893207" y="201330"/>
                  <a:pt x="891074" y="206436"/>
                  <a:pt x="886968" y="210541"/>
                </a:cubicBezTo>
                <a:cubicBezTo>
                  <a:pt x="882863" y="214646"/>
                  <a:pt x="877758" y="216780"/>
                  <a:pt x="871652" y="216942"/>
                </a:cubicBezTo>
                <a:lnTo>
                  <a:pt x="813131" y="216942"/>
                </a:lnTo>
                <a:lnTo>
                  <a:pt x="813131" y="199568"/>
                </a:lnTo>
                <a:lnTo>
                  <a:pt x="832562" y="199568"/>
                </a:lnTo>
                <a:cubicBezTo>
                  <a:pt x="834438" y="199506"/>
                  <a:pt x="836000" y="198830"/>
                  <a:pt x="837248" y="197539"/>
                </a:cubicBezTo>
                <a:cubicBezTo>
                  <a:pt x="838496" y="196249"/>
                  <a:pt x="839143" y="194715"/>
                  <a:pt x="839191" y="192939"/>
                </a:cubicBezTo>
                <a:lnTo>
                  <a:pt x="839191" y="177851"/>
                </a:lnTo>
                <a:lnTo>
                  <a:pt x="748437" y="177851"/>
                </a:lnTo>
                <a:lnTo>
                  <a:pt x="748437" y="216942"/>
                </a:lnTo>
                <a:lnTo>
                  <a:pt x="694487" y="216942"/>
                </a:lnTo>
                <a:lnTo>
                  <a:pt x="694487" y="177851"/>
                </a:lnTo>
                <a:lnTo>
                  <a:pt x="685800" y="177851"/>
                </a:lnTo>
                <a:lnTo>
                  <a:pt x="685800" y="160477"/>
                </a:lnTo>
                <a:lnTo>
                  <a:pt x="694487" y="160477"/>
                </a:lnTo>
                <a:lnTo>
                  <a:pt x="694487" y="43663"/>
                </a:lnTo>
                <a:lnTo>
                  <a:pt x="766725" y="43663"/>
                </a:lnTo>
                <a:lnTo>
                  <a:pt x="766725" y="22403"/>
                </a:lnTo>
                <a:lnTo>
                  <a:pt x="685800" y="22403"/>
                </a:lnTo>
                <a:close/>
                <a:moveTo>
                  <a:pt x="132588" y="915"/>
                </a:moveTo>
                <a:lnTo>
                  <a:pt x="179223" y="915"/>
                </a:lnTo>
                <a:lnTo>
                  <a:pt x="168250" y="48463"/>
                </a:lnTo>
                <a:lnTo>
                  <a:pt x="198654" y="48463"/>
                </a:lnTo>
                <a:lnTo>
                  <a:pt x="216256" y="124816"/>
                </a:lnTo>
                <a:lnTo>
                  <a:pt x="169621" y="124816"/>
                </a:lnTo>
                <a:lnTo>
                  <a:pt x="160020" y="83668"/>
                </a:lnTo>
                <a:lnTo>
                  <a:pt x="150648" y="124816"/>
                </a:lnTo>
                <a:lnTo>
                  <a:pt x="104242" y="124816"/>
                </a:lnTo>
                <a:close/>
                <a:moveTo>
                  <a:pt x="1395375" y="686"/>
                </a:moveTo>
                <a:lnTo>
                  <a:pt x="1447496" y="686"/>
                </a:lnTo>
                <a:lnTo>
                  <a:pt x="1447496" y="31547"/>
                </a:lnTo>
                <a:lnTo>
                  <a:pt x="1468756" y="31547"/>
                </a:lnTo>
                <a:lnTo>
                  <a:pt x="1468756" y="48921"/>
                </a:lnTo>
                <a:lnTo>
                  <a:pt x="1447496" y="48921"/>
                </a:lnTo>
                <a:lnTo>
                  <a:pt x="1447496" y="86640"/>
                </a:lnTo>
                <a:lnTo>
                  <a:pt x="1471270" y="86640"/>
                </a:lnTo>
                <a:lnTo>
                  <a:pt x="1471270" y="104013"/>
                </a:lnTo>
                <a:lnTo>
                  <a:pt x="1457325" y="104013"/>
                </a:lnTo>
                <a:lnTo>
                  <a:pt x="1457325" y="137617"/>
                </a:lnTo>
                <a:lnTo>
                  <a:pt x="1470127" y="137617"/>
                </a:lnTo>
                <a:lnTo>
                  <a:pt x="1470127" y="154991"/>
                </a:lnTo>
                <a:lnTo>
                  <a:pt x="1457325" y="154991"/>
                </a:lnTo>
                <a:lnTo>
                  <a:pt x="1457325" y="191338"/>
                </a:lnTo>
                <a:lnTo>
                  <a:pt x="1470127" y="198196"/>
                </a:lnTo>
                <a:lnTo>
                  <a:pt x="1587856" y="198196"/>
                </a:lnTo>
                <a:lnTo>
                  <a:pt x="1587856" y="215570"/>
                </a:lnTo>
                <a:lnTo>
                  <a:pt x="1447038" y="215570"/>
                </a:lnTo>
                <a:lnTo>
                  <a:pt x="1402461" y="197968"/>
                </a:lnTo>
                <a:lnTo>
                  <a:pt x="1402004" y="216484"/>
                </a:lnTo>
                <a:lnTo>
                  <a:pt x="1371600" y="216484"/>
                </a:lnTo>
                <a:lnTo>
                  <a:pt x="1374572" y="121387"/>
                </a:lnTo>
                <a:lnTo>
                  <a:pt x="1404976" y="121387"/>
                </a:lnTo>
                <a:lnTo>
                  <a:pt x="1403604" y="163449"/>
                </a:lnTo>
                <a:lnTo>
                  <a:pt x="1410691" y="167107"/>
                </a:lnTo>
                <a:lnTo>
                  <a:pt x="1410691" y="104013"/>
                </a:lnTo>
                <a:lnTo>
                  <a:pt x="1372058" y="104013"/>
                </a:lnTo>
                <a:lnTo>
                  <a:pt x="1372058" y="86640"/>
                </a:lnTo>
                <a:lnTo>
                  <a:pt x="1395375" y="86640"/>
                </a:lnTo>
                <a:lnTo>
                  <a:pt x="1395375" y="48921"/>
                </a:lnTo>
                <a:lnTo>
                  <a:pt x="1374344" y="48921"/>
                </a:lnTo>
                <a:lnTo>
                  <a:pt x="1374344" y="31547"/>
                </a:lnTo>
                <a:lnTo>
                  <a:pt x="1395375" y="31547"/>
                </a:lnTo>
                <a:close/>
                <a:moveTo>
                  <a:pt x="1260044" y="229"/>
                </a:moveTo>
                <a:lnTo>
                  <a:pt x="1260044" y="17602"/>
                </a:lnTo>
                <a:lnTo>
                  <a:pt x="1229183" y="19660"/>
                </a:lnTo>
                <a:lnTo>
                  <a:pt x="1221410" y="97612"/>
                </a:lnTo>
                <a:lnTo>
                  <a:pt x="1281989" y="97612"/>
                </a:lnTo>
                <a:lnTo>
                  <a:pt x="1281989" y="229"/>
                </a:lnTo>
                <a:lnTo>
                  <a:pt x="1331595" y="229"/>
                </a:lnTo>
                <a:lnTo>
                  <a:pt x="1331595" y="97612"/>
                </a:lnTo>
                <a:lnTo>
                  <a:pt x="1359256" y="97612"/>
                </a:lnTo>
                <a:lnTo>
                  <a:pt x="1359256" y="114986"/>
                </a:lnTo>
                <a:lnTo>
                  <a:pt x="1331595" y="114986"/>
                </a:lnTo>
                <a:lnTo>
                  <a:pt x="1331595" y="216484"/>
                </a:lnTo>
                <a:lnTo>
                  <a:pt x="1281989" y="216484"/>
                </a:lnTo>
                <a:lnTo>
                  <a:pt x="1281989" y="114986"/>
                </a:lnTo>
                <a:lnTo>
                  <a:pt x="1219810" y="114986"/>
                </a:lnTo>
                <a:lnTo>
                  <a:pt x="1209752" y="216484"/>
                </a:lnTo>
                <a:lnTo>
                  <a:pt x="1159917" y="216484"/>
                </a:lnTo>
                <a:lnTo>
                  <a:pt x="1169975" y="114986"/>
                </a:lnTo>
                <a:lnTo>
                  <a:pt x="1142772" y="114986"/>
                </a:lnTo>
                <a:lnTo>
                  <a:pt x="1142772" y="97612"/>
                </a:lnTo>
                <a:lnTo>
                  <a:pt x="1171804" y="97612"/>
                </a:lnTo>
                <a:lnTo>
                  <a:pt x="1179348" y="23089"/>
                </a:lnTo>
                <a:lnTo>
                  <a:pt x="1150544" y="24918"/>
                </a:lnTo>
                <a:lnTo>
                  <a:pt x="1150544" y="7544"/>
                </a:lnTo>
                <a:close/>
                <a:moveTo>
                  <a:pt x="259233" y="229"/>
                </a:moveTo>
                <a:lnTo>
                  <a:pt x="313411" y="229"/>
                </a:lnTo>
                <a:lnTo>
                  <a:pt x="313411" y="17145"/>
                </a:lnTo>
                <a:lnTo>
                  <a:pt x="360045" y="17145"/>
                </a:lnTo>
                <a:lnTo>
                  <a:pt x="360045" y="229"/>
                </a:lnTo>
                <a:lnTo>
                  <a:pt x="414224" y="229"/>
                </a:lnTo>
                <a:lnTo>
                  <a:pt x="414224" y="17145"/>
                </a:lnTo>
                <a:lnTo>
                  <a:pt x="444856" y="17145"/>
                </a:lnTo>
                <a:lnTo>
                  <a:pt x="444856" y="34519"/>
                </a:lnTo>
                <a:lnTo>
                  <a:pt x="414224" y="34519"/>
                </a:lnTo>
                <a:lnTo>
                  <a:pt x="414224" y="51664"/>
                </a:lnTo>
                <a:lnTo>
                  <a:pt x="360045" y="51664"/>
                </a:lnTo>
                <a:lnTo>
                  <a:pt x="360045" y="34519"/>
                </a:lnTo>
                <a:lnTo>
                  <a:pt x="313411" y="34519"/>
                </a:lnTo>
                <a:lnTo>
                  <a:pt x="313411" y="51664"/>
                </a:lnTo>
                <a:lnTo>
                  <a:pt x="259233" y="51664"/>
                </a:lnTo>
                <a:lnTo>
                  <a:pt x="259233" y="34519"/>
                </a:lnTo>
                <a:lnTo>
                  <a:pt x="228600" y="34519"/>
                </a:lnTo>
                <a:lnTo>
                  <a:pt x="228600" y="17145"/>
                </a:lnTo>
                <a:lnTo>
                  <a:pt x="259233" y="17145"/>
                </a:lnTo>
                <a:close/>
                <a:moveTo>
                  <a:pt x="1009498" y="0"/>
                </a:moveTo>
                <a:lnTo>
                  <a:pt x="1063676" y="0"/>
                </a:lnTo>
                <a:lnTo>
                  <a:pt x="1063676" y="21717"/>
                </a:lnTo>
                <a:lnTo>
                  <a:pt x="1129513" y="21717"/>
                </a:lnTo>
                <a:lnTo>
                  <a:pt x="1129513" y="39091"/>
                </a:lnTo>
                <a:lnTo>
                  <a:pt x="967436" y="39091"/>
                </a:lnTo>
                <a:lnTo>
                  <a:pt x="967436" y="216484"/>
                </a:lnTo>
                <a:lnTo>
                  <a:pt x="915543" y="216484"/>
                </a:lnTo>
                <a:lnTo>
                  <a:pt x="915543" y="21717"/>
                </a:lnTo>
                <a:lnTo>
                  <a:pt x="1009498" y="21717"/>
                </a:lnTo>
                <a:close/>
              </a:path>
            </a:pathLst>
          </a:custGeom>
          <a:solidFill>
            <a:srgbClr val="A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" name="直接连接符 21"/>
          <p:cNvCxnSpPr/>
          <p:nvPr/>
        </p:nvCxnSpPr>
        <p:spPr>
          <a:xfrm>
            <a:off x="3593155" y="5578003"/>
            <a:ext cx="2000003" cy="0"/>
          </a:xfrm>
          <a:prstGeom prst="line">
            <a:avLst/>
          </a:prstGeom>
          <a:ln>
            <a:solidFill>
              <a:srgbClr val="A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459537" y="4940517"/>
            <a:ext cx="528637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717D99"/>
                </a:solidFill>
                <a:latin charset="-122" pitchFamily="65" typeface="方正粗倩简体"/>
                <a:ea charset="-122" pitchFamily="65" typeface="方正粗倩简体"/>
              </a:rPr>
              <a:t>    生命中伟大的光辉不在于永不坠落，而是在坠落后能再度升起。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717D99"/>
                </a:solidFill>
                <a:latin charset="-122" pitchFamily="65" typeface="方正粗倩简体"/>
                <a:ea charset="-122" pitchFamily="65" typeface="方正粗倩简体"/>
              </a:rPr>
              <a:t>                                                                            ——曼德拉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094017" y="177664"/>
            <a:ext cx="5651895" cy="2474797"/>
          </a:xfrm>
          <a:prstGeom prst="line">
            <a:avLst/>
          </a:prstGeom>
          <a:ln>
            <a:solidFill>
              <a:srgbClr val="CE6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5821571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749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6226" y="1930147"/>
            <a:ext cx="4994949" cy="2808287"/>
          </a:xfrm>
          <a:custGeom>
            <a:gdLst>
              <a:gd fmla="*/ 0 w 4994949" name="connsiteX0"/>
              <a:gd fmla="*/ 0 h 2808287" name="connsiteY0"/>
              <a:gd fmla="*/ 4994949 w 4994949" name="connsiteX1"/>
              <a:gd fmla="*/ 0 h 2808287" name="connsiteY1"/>
              <a:gd fmla="*/ 4994949 w 4994949" name="connsiteX2"/>
              <a:gd fmla="*/ 1201647 h 2808287" name="connsiteY2"/>
              <a:gd fmla="*/ 1316356 w 4994949" name="connsiteX3"/>
              <a:gd fmla="*/ 2808287 h 2808287" name="connsiteY3"/>
              <a:gd fmla="*/ 0 w 4994949" name="connsiteX4"/>
              <a:gd fmla="*/ 2808287 h 280828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08287" w="4994949">
                <a:moveTo>
                  <a:pt x="0" y="0"/>
                </a:moveTo>
                <a:lnTo>
                  <a:pt x="4994949" y="0"/>
                </a:lnTo>
                <a:lnTo>
                  <a:pt x="4994949" y="1201647"/>
                </a:lnTo>
                <a:lnTo>
                  <a:pt x="1316356" y="2808287"/>
                </a:lnTo>
                <a:lnTo>
                  <a:pt x="0" y="2808287"/>
                </a:lnTo>
                <a:close/>
              </a:path>
            </a:pathLst>
          </a:custGeom>
          <a:ln>
            <a:solidFill>
              <a:srgbClr val="74924B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600825" y="2900363"/>
            <a:ext cx="5005887" cy="3336925"/>
          </a:xfrm>
          <a:custGeom>
            <a:gdLst>
              <a:gd fmla="*/ 1693904 w 5005887" name="connsiteX0"/>
              <a:gd fmla="*/ 0 h 3336925" name="connsiteY0"/>
              <a:gd fmla="*/ 0 w 5005887" name="connsiteX1"/>
              <a:gd fmla="*/ 0 h 3336925" name="connsiteY1"/>
              <a:gd fmla="*/ 0 w 5005887" name="connsiteX2"/>
              <a:gd fmla="*/ 3336925 h 3336925" name="connsiteY2"/>
              <a:gd fmla="*/ 5005887 w 5005887" name="connsiteX3"/>
              <a:gd fmla="*/ 3336925 h 3336925" name="connsiteY3"/>
              <a:gd fmla="*/ 5005887 w 5005887" name="connsiteX4"/>
              <a:gd fmla="*/ 1446522 h 333692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36925" w="5005887">
                <a:moveTo>
                  <a:pt x="1693904" y="0"/>
                </a:moveTo>
                <a:lnTo>
                  <a:pt x="0" y="0"/>
                </a:lnTo>
                <a:lnTo>
                  <a:pt x="0" y="3336925"/>
                </a:lnTo>
                <a:lnTo>
                  <a:pt x="5005887" y="3336925"/>
                </a:lnTo>
                <a:lnTo>
                  <a:pt x="5005887" y="1446522"/>
                </a:lnTo>
                <a:close/>
              </a:path>
            </a:pathLst>
          </a:custGeom>
          <a:ln>
            <a:solidFill>
              <a:srgbClr val="74924B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194840" y="2913063"/>
            <a:ext cx="5901160" cy="2583942"/>
          </a:xfrm>
          <a:prstGeom prst="line">
            <a:avLst/>
          </a:prstGeom>
          <a:ln>
            <a:solidFill>
              <a:srgbClr val="749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096000" y="1984368"/>
            <a:ext cx="5901160" cy="2583942"/>
          </a:xfrm>
          <a:prstGeom prst="line">
            <a:avLst/>
          </a:prstGeom>
          <a:ln>
            <a:solidFill>
              <a:srgbClr val="749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泪滴形 9"/>
          <p:cNvSpPr/>
          <p:nvPr/>
        </p:nvSpPr>
        <p:spPr>
          <a:xfrm rot="10800000">
            <a:off x="3798526" y="4343978"/>
            <a:ext cx="349779" cy="349779"/>
          </a:xfrm>
          <a:prstGeom prst="teardrop">
            <a:avLst/>
          </a:prstGeom>
          <a:solidFill>
            <a:srgbClr val="8C010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2" name="任意多边形 11"/>
          <p:cNvSpPr/>
          <p:nvPr/>
        </p:nvSpPr>
        <p:spPr>
          <a:xfrm>
            <a:off x="4207100" y="4418072"/>
            <a:ext cx="1357656" cy="217399"/>
          </a:xfrm>
          <a:custGeom>
            <a:rect b="b" l="l" r="r" t="t"/>
            <a:pathLst>
              <a:path h="217399" w="1357656">
                <a:moveTo>
                  <a:pt x="725348" y="136017"/>
                </a:moveTo>
                <a:lnTo>
                  <a:pt x="725348" y="198882"/>
                </a:lnTo>
                <a:lnTo>
                  <a:pt x="732664" y="198882"/>
                </a:lnTo>
                <a:cubicBezTo>
                  <a:pt x="734321" y="198839"/>
                  <a:pt x="735750" y="198239"/>
                  <a:pt x="736950" y="197082"/>
                </a:cubicBezTo>
                <a:cubicBezTo>
                  <a:pt x="738150" y="195924"/>
                  <a:pt x="738779" y="194467"/>
                  <a:pt x="738836" y="192710"/>
                </a:cubicBezTo>
                <a:lnTo>
                  <a:pt x="738836" y="136017"/>
                </a:lnTo>
                <a:close/>
                <a:moveTo>
                  <a:pt x="364846" y="128473"/>
                </a:moveTo>
                <a:lnTo>
                  <a:pt x="364846" y="159563"/>
                </a:lnTo>
                <a:lnTo>
                  <a:pt x="389306" y="159563"/>
                </a:lnTo>
                <a:lnTo>
                  <a:pt x="389306" y="128473"/>
                </a:lnTo>
                <a:close/>
                <a:moveTo>
                  <a:pt x="286436" y="128473"/>
                </a:moveTo>
                <a:lnTo>
                  <a:pt x="286436" y="159563"/>
                </a:lnTo>
                <a:lnTo>
                  <a:pt x="310668" y="159563"/>
                </a:lnTo>
                <a:lnTo>
                  <a:pt x="310668" y="128473"/>
                </a:lnTo>
                <a:close/>
                <a:moveTo>
                  <a:pt x="1146887" y="124587"/>
                </a:moveTo>
                <a:lnTo>
                  <a:pt x="1351941" y="124587"/>
                </a:lnTo>
                <a:lnTo>
                  <a:pt x="1351941" y="141961"/>
                </a:lnTo>
                <a:lnTo>
                  <a:pt x="1276503" y="141961"/>
                </a:lnTo>
                <a:lnTo>
                  <a:pt x="1276503" y="161163"/>
                </a:lnTo>
                <a:lnTo>
                  <a:pt x="1345083" y="161163"/>
                </a:lnTo>
                <a:lnTo>
                  <a:pt x="1345083" y="178537"/>
                </a:lnTo>
                <a:lnTo>
                  <a:pt x="1276503" y="178537"/>
                </a:lnTo>
                <a:lnTo>
                  <a:pt x="1276503" y="197282"/>
                </a:lnTo>
                <a:lnTo>
                  <a:pt x="1357656" y="197282"/>
                </a:lnTo>
                <a:lnTo>
                  <a:pt x="1357656" y="214655"/>
                </a:lnTo>
                <a:lnTo>
                  <a:pt x="1141172" y="214655"/>
                </a:lnTo>
                <a:lnTo>
                  <a:pt x="1141172" y="197282"/>
                </a:lnTo>
                <a:lnTo>
                  <a:pt x="1222325" y="197282"/>
                </a:lnTo>
                <a:lnTo>
                  <a:pt x="1222325" y="178537"/>
                </a:lnTo>
                <a:lnTo>
                  <a:pt x="1153973" y="178537"/>
                </a:lnTo>
                <a:lnTo>
                  <a:pt x="1153973" y="161163"/>
                </a:lnTo>
                <a:lnTo>
                  <a:pt x="1222325" y="161163"/>
                </a:lnTo>
                <a:lnTo>
                  <a:pt x="1222325" y="141961"/>
                </a:lnTo>
                <a:lnTo>
                  <a:pt x="1146887" y="141961"/>
                </a:lnTo>
                <a:close/>
                <a:moveTo>
                  <a:pt x="100127" y="98298"/>
                </a:moveTo>
                <a:lnTo>
                  <a:pt x="151105" y="98298"/>
                </a:lnTo>
                <a:lnTo>
                  <a:pt x="148590" y="115900"/>
                </a:lnTo>
                <a:lnTo>
                  <a:pt x="212370" y="115900"/>
                </a:lnTo>
                <a:lnTo>
                  <a:pt x="212370" y="195453"/>
                </a:lnTo>
                <a:cubicBezTo>
                  <a:pt x="212189" y="201668"/>
                  <a:pt x="209808" y="206840"/>
                  <a:pt x="205226" y="210969"/>
                </a:cubicBezTo>
                <a:cubicBezTo>
                  <a:pt x="200645" y="215098"/>
                  <a:pt x="194949" y="217241"/>
                  <a:pt x="188138" y="217399"/>
                </a:cubicBezTo>
                <a:lnTo>
                  <a:pt x="144704" y="217399"/>
                </a:lnTo>
                <a:lnTo>
                  <a:pt x="144704" y="199796"/>
                </a:lnTo>
                <a:lnTo>
                  <a:pt x="154763" y="199796"/>
                </a:lnTo>
                <a:cubicBezTo>
                  <a:pt x="156858" y="199758"/>
                  <a:pt x="158554" y="199149"/>
                  <a:pt x="159849" y="197968"/>
                </a:cubicBezTo>
                <a:cubicBezTo>
                  <a:pt x="161144" y="196786"/>
                  <a:pt x="161811" y="195262"/>
                  <a:pt x="161849" y="193396"/>
                </a:cubicBezTo>
                <a:lnTo>
                  <a:pt x="161849" y="133502"/>
                </a:lnTo>
                <a:lnTo>
                  <a:pt x="146076" y="133502"/>
                </a:lnTo>
                <a:lnTo>
                  <a:pt x="134417" y="217399"/>
                </a:lnTo>
                <a:lnTo>
                  <a:pt x="83439" y="217399"/>
                </a:lnTo>
                <a:lnTo>
                  <a:pt x="95098" y="133502"/>
                </a:lnTo>
                <a:lnTo>
                  <a:pt x="83439" y="133502"/>
                </a:lnTo>
                <a:lnTo>
                  <a:pt x="83439" y="115900"/>
                </a:lnTo>
                <a:lnTo>
                  <a:pt x="97613" y="115900"/>
                </a:lnTo>
                <a:close/>
                <a:moveTo>
                  <a:pt x="785927" y="88925"/>
                </a:moveTo>
                <a:lnTo>
                  <a:pt x="827304" y="88925"/>
                </a:lnTo>
                <a:lnTo>
                  <a:pt x="838963" y="169621"/>
                </a:lnTo>
                <a:lnTo>
                  <a:pt x="797357" y="169621"/>
                </a:lnTo>
                <a:close/>
                <a:moveTo>
                  <a:pt x="364846" y="82296"/>
                </a:moveTo>
                <a:lnTo>
                  <a:pt x="364846" y="111100"/>
                </a:lnTo>
                <a:lnTo>
                  <a:pt x="389306" y="111100"/>
                </a:lnTo>
                <a:lnTo>
                  <a:pt x="389306" y="82296"/>
                </a:lnTo>
                <a:close/>
                <a:moveTo>
                  <a:pt x="286436" y="82296"/>
                </a:moveTo>
                <a:lnTo>
                  <a:pt x="286436" y="111100"/>
                </a:lnTo>
                <a:lnTo>
                  <a:pt x="310668" y="111100"/>
                </a:lnTo>
                <a:lnTo>
                  <a:pt x="310668" y="82296"/>
                </a:lnTo>
                <a:close/>
                <a:moveTo>
                  <a:pt x="965150" y="62179"/>
                </a:moveTo>
                <a:lnTo>
                  <a:pt x="1013613" y="62179"/>
                </a:lnTo>
                <a:lnTo>
                  <a:pt x="1003097" y="82525"/>
                </a:lnTo>
                <a:lnTo>
                  <a:pt x="1129285" y="82525"/>
                </a:lnTo>
                <a:lnTo>
                  <a:pt x="1129285" y="99898"/>
                </a:lnTo>
                <a:lnTo>
                  <a:pt x="993953" y="99898"/>
                </a:lnTo>
                <a:lnTo>
                  <a:pt x="978180" y="130302"/>
                </a:lnTo>
                <a:lnTo>
                  <a:pt x="1003783" y="130302"/>
                </a:lnTo>
                <a:lnTo>
                  <a:pt x="1003783" y="108585"/>
                </a:lnTo>
                <a:lnTo>
                  <a:pt x="1052018" y="108585"/>
                </a:lnTo>
                <a:lnTo>
                  <a:pt x="1052018" y="130302"/>
                </a:lnTo>
                <a:lnTo>
                  <a:pt x="1117397" y="130302"/>
                </a:lnTo>
                <a:lnTo>
                  <a:pt x="1117397" y="181737"/>
                </a:lnTo>
                <a:cubicBezTo>
                  <a:pt x="1117235" y="187942"/>
                  <a:pt x="1115102" y="193076"/>
                  <a:pt x="1110997" y="197139"/>
                </a:cubicBezTo>
                <a:cubicBezTo>
                  <a:pt x="1106891" y="201201"/>
                  <a:pt x="1101786" y="203306"/>
                  <a:pt x="1095680" y="203454"/>
                </a:cubicBezTo>
                <a:lnTo>
                  <a:pt x="1057733" y="203454"/>
                </a:lnTo>
                <a:lnTo>
                  <a:pt x="1057733" y="186080"/>
                </a:lnTo>
                <a:lnTo>
                  <a:pt x="1064362" y="186080"/>
                </a:lnTo>
                <a:cubicBezTo>
                  <a:pt x="1066129" y="186042"/>
                  <a:pt x="1067625" y="185433"/>
                  <a:pt x="1068848" y="184252"/>
                </a:cubicBezTo>
                <a:cubicBezTo>
                  <a:pt x="1070072" y="183070"/>
                  <a:pt x="1070711" y="181546"/>
                  <a:pt x="1070763" y="179680"/>
                </a:cubicBezTo>
                <a:lnTo>
                  <a:pt x="1070763" y="147676"/>
                </a:lnTo>
                <a:lnTo>
                  <a:pt x="1052018" y="147676"/>
                </a:lnTo>
                <a:lnTo>
                  <a:pt x="1052018" y="217399"/>
                </a:lnTo>
                <a:lnTo>
                  <a:pt x="1003783" y="217399"/>
                </a:lnTo>
                <a:lnTo>
                  <a:pt x="1003783" y="147676"/>
                </a:lnTo>
                <a:lnTo>
                  <a:pt x="985038" y="147676"/>
                </a:lnTo>
                <a:lnTo>
                  <a:pt x="985038" y="203454"/>
                </a:lnTo>
                <a:lnTo>
                  <a:pt x="938632" y="203454"/>
                </a:lnTo>
                <a:lnTo>
                  <a:pt x="938632" y="163906"/>
                </a:lnTo>
                <a:lnTo>
                  <a:pt x="912343" y="163906"/>
                </a:lnTo>
                <a:lnTo>
                  <a:pt x="945490" y="99898"/>
                </a:lnTo>
                <a:lnTo>
                  <a:pt x="912343" y="99898"/>
                </a:lnTo>
                <a:lnTo>
                  <a:pt x="912343" y="82525"/>
                </a:lnTo>
                <a:lnTo>
                  <a:pt x="954634" y="82525"/>
                </a:lnTo>
                <a:close/>
                <a:moveTo>
                  <a:pt x="1293191" y="53035"/>
                </a:moveTo>
                <a:lnTo>
                  <a:pt x="1293191" y="66294"/>
                </a:lnTo>
                <a:lnTo>
                  <a:pt x="1312165" y="66294"/>
                </a:lnTo>
                <a:lnTo>
                  <a:pt x="1312165" y="53035"/>
                </a:lnTo>
                <a:close/>
                <a:moveTo>
                  <a:pt x="725348" y="52121"/>
                </a:moveTo>
                <a:lnTo>
                  <a:pt x="725348" y="118643"/>
                </a:lnTo>
                <a:lnTo>
                  <a:pt x="738836" y="118643"/>
                </a:lnTo>
                <a:lnTo>
                  <a:pt x="738836" y="52121"/>
                </a:lnTo>
                <a:close/>
                <a:moveTo>
                  <a:pt x="515951" y="45491"/>
                </a:moveTo>
                <a:lnTo>
                  <a:pt x="509779" y="67894"/>
                </a:lnTo>
                <a:lnTo>
                  <a:pt x="519837" y="82753"/>
                </a:lnTo>
                <a:lnTo>
                  <a:pt x="533553" y="45491"/>
                </a:lnTo>
                <a:close/>
                <a:moveTo>
                  <a:pt x="638938" y="25832"/>
                </a:moveTo>
                <a:lnTo>
                  <a:pt x="665912" y="25832"/>
                </a:lnTo>
                <a:lnTo>
                  <a:pt x="671399" y="153162"/>
                </a:lnTo>
                <a:lnTo>
                  <a:pt x="644195" y="153162"/>
                </a:lnTo>
                <a:close/>
                <a:moveTo>
                  <a:pt x="1293191" y="23317"/>
                </a:moveTo>
                <a:lnTo>
                  <a:pt x="1293191" y="35662"/>
                </a:lnTo>
                <a:lnTo>
                  <a:pt x="1312165" y="35662"/>
                </a:lnTo>
                <a:lnTo>
                  <a:pt x="1312165" y="23317"/>
                </a:lnTo>
                <a:close/>
                <a:moveTo>
                  <a:pt x="135560" y="20803"/>
                </a:moveTo>
                <a:lnTo>
                  <a:pt x="135560" y="74295"/>
                </a:lnTo>
                <a:lnTo>
                  <a:pt x="156820" y="74295"/>
                </a:lnTo>
                <a:cubicBezTo>
                  <a:pt x="158816" y="74252"/>
                  <a:pt x="160482" y="73595"/>
                  <a:pt x="161821" y="72323"/>
                </a:cubicBezTo>
                <a:cubicBezTo>
                  <a:pt x="163159" y="71052"/>
                  <a:pt x="163854" y="69423"/>
                  <a:pt x="163907" y="67437"/>
                </a:cubicBezTo>
                <a:lnTo>
                  <a:pt x="163907" y="20803"/>
                </a:lnTo>
                <a:close/>
                <a:moveTo>
                  <a:pt x="1249528" y="5944"/>
                </a:moveTo>
                <a:lnTo>
                  <a:pt x="1355827" y="5944"/>
                </a:lnTo>
                <a:lnTo>
                  <a:pt x="1355827" y="92812"/>
                </a:lnTo>
                <a:cubicBezTo>
                  <a:pt x="1355680" y="98917"/>
                  <a:pt x="1353575" y="104022"/>
                  <a:pt x="1349512" y="108128"/>
                </a:cubicBezTo>
                <a:cubicBezTo>
                  <a:pt x="1345450" y="112233"/>
                  <a:pt x="1340316" y="114367"/>
                  <a:pt x="1334110" y="114529"/>
                </a:cubicBezTo>
                <a:lnTo>
                  <a:pt x="1303706" y="114529"/>
                </a:lnTo>
                <a:lnTo>
                  <a:pt x="1303706" y="97155"/>
                </a:lnTo>
                <a:lnTo>
                  <a:pt x="1305535" y="97155"/>
                </a:lnTo>
                <a:cubicBezTo>
                  <a:pt x="1307312" y="97093"/>
                  <a:pt x="1308845" y="96417"/>
                  <a:pt x="1310136" y="95126"/>
                </a:cubicBezTo>
                <a:cubicBezTo>
                  <a:pt x="1311427" y="93835"/>
                  <a:pt x="1312103" y="92302"/>
                  <a:pt x="1312165" y="90526"/>
                </a:cubicBezTo>
                <a:lnTo>
                  <a:pt x="1312165" y="83668"/>
                </a:lnTo>
                <a:lnTo>
                  <a:pt x="1293191" y="83668"/>
                </a:lnTo>
                <a:lnTo>
                  <a:pt x="1293191" y="114529"/>
                </a:lnTo>
                <a:lnTo>
                  <a:pt x="1249528" y="114529"/>
                </a:lnTo>
                <a:close/>
                <a:moveTo>
                  <a:pt x="86183" y="3200"/>
                </a:moveTo>
                <a:lnTo>
                  <a:pt x="213056" y="3200"/>
                </a:lnTo>
                <a:lnTo>
                  <a:pt x="213056" y="69723"/>
                </a:lnTo>
                <a:cubicBezTo>
                  <a:pt x="212908" y="75938"/>
                  <a:pt x="210689" y="81110"/>
                  <a:pt x="206398" y="85239"/>
                </a:cubicBezTo>
                <a:cubicBezTo>
                  <a:pt x="202107" y="89368"/>
                  <a:pt x="196630" y="91511"/>
                  <a:pt x="189967" y="91669"/>
                </a:cubicBezTo>
                <a:lnTo>
                  <a:pt x="86183" y="91669"/>
                </a:lnTo>
                <a:close/>
                <a:moveTo>
                  <a:pt x="934060" y="1372"/>
                </a:moveTo>
                <a:lnTo>
                  <a:pt x="1018185" y="23089"/>
                </a:lnTo>
                <a:lnTo>
                  <a:pt x="1102081" y="1372"/>
                </a:lnTo>
                <a:lnTo>
                  <a:pt x="1102081" y="26060"/>
                </a:lnTo>
                <a:lnTo>
                  <a:pt x="1065962" y="35433"/>
                </a:lnTo>
                <a:lnTo>
                  <a:pt x="1114197" y="47777"/>
                </a:lnTo>
                <a:lnTo>
                  <a:pt x="1114197" y="72466"/>
                </a:lnTo>
                <a:lnTo>
                  <a:pt x="1017956" y="47777"/>
                </a:lnTo>
                <a:lnTo>
                  <a:pt x="922173" y="72466"/>
                </a:lnTo>
                <a:lnTo>
                  <a:pt x="922173" y="47777"/>
                </a:lnTo>
                <a:lnTo>
                  <a:pt x="970179" y="35433"/>
                </a:lnTo>
                <a:lnTo>
                  <a:pt x="934060" y="26060"/>
                </a:lnTo>
                <a:close/>
                <a:moveTo>
                  <a:pt x="1165632" y="1143"/>
                </a:moveTo>
                <a:lnTo>
                  <a:pt x="1218439" y="1143"/>
                </a:lnTo>
                <a:lnTo>
                  <a:pt x="1218439" y="27432"/>
                </a:lnTo>
                <a:lnTo>
                  <a:pt x="1242670" y="27432"/>
                </a:lnTo>
                <a:lnTo>
                  <a:pt x="1242670" y="44806"/>
                </a:lnTo>
                <a:lnTo>
                  <a:pt x="1199465" y="44806"/>
                </a:lnTo>
                <a:lnTo>
                  <a:pt x="1199465" y="97155"/>
                </a:lnTo>
                <a:lnTo>
                  <a:pt x="1240384" y="97155"/>
                </a:lnTo>
                <a:lnTo>
                  <a:pt x="1240384" y="114529"/>
                </a:lnTo>
                <a:lnTo>
                  <a:pt x="1148258" y="114529"/>
                </a:lnTo>
                <a:lnTo>
                  <a:pt x="1148258" y="44806"/>
                </a:lnTo>
                <a:lnTo>
                  <a:pt x="1141629" y="44806"/>
                </a:lnTo>
                <a:lnTo>
                  <a:pt x="1141629" y="27432"/>
                </a:lnTo>
                <a:lnTo>
                  <a:pt x="1165632" y="27432"/>
                </a:lnTo>
                <a:close/>
                <a:moveTo>
                  <a:pt x="592760" y="914"/>
                </a:moveTo>
                <a:lnTo>
                  <a:pt x="632994" y="914"/>
                </a:lnTo>
                <a:lnTo>
                  <a:pt x="632994" y="176022"/>
                </a:lnTo>
                <a:lnTo>
                  <a:pt x="592760" y="176022"/>
                </a:lnTo>
                <a:close/>
                <a:moveTo>
                  <a:pt x="483490" y="914"/>
                </a:moveTo>
                <a:lnTo>
                  <a:pt x="528524" y="914"/>
                </a:lnTo>
                <a:lnTo>
                  <a:pt x="520751" y="28118"/>
                </a:lnTo>
                <a:lnTo>
                  <a:pt x="587503" y="28118"/>
                </a:lnTo>
                <a:lnTo>
                  <a:pt x="552070" y="130073"/>
                </a:lnTo>
                <a:lnTo>
                  <a:pt x="596189" y="194310"/>
                </a:lnTo>
                <a:lnTo>
                  <a:pt x="671627" y="194310"/>
                </a:lnTo>
                <a:lnTo>
                  <a:pt x="671627" y="215341"/>
                </a:lnTo>
                <a:lnTo>
                  <a:pt x="552755" y="215341"/>
                </a:lnTo>
                <a:lnTo>
                  <a:pt x="532867" y="185852"/>
                </a:lnTo>
                <a:lnTo>
                  <a:pt x="522580" y="215341"/>
                </a:lnTo>
                <a:lnTo>
                  <a:pt x="455829" y="215341"/>
                </a:lnTo>
                <a:lnTo>
                  <a:pt x="455829" y="194310"/>
                </a:lnTo>
                <a:lnTo>
                  <a:pt x="479146" y="194310"/>
                </a:lnTo>
                <a:lnTo>
                  <a:pt x="499949" y="137160"/>
                </a:lnTo>
                <a:lnTo>
                  <a:pt x="475031" y="100355"/>
                </a:lnTo>
                <a:lnTo>
                  <a:pt x="455829" y="100355"/>
                </a:lnTo>
                <a:close/>
                <a:moveTo>
                  <a:pt x="794157" y="457"/>
                </a:moveTo>
                <a:lnTo>
                  <a:pt x="835534" y="457"/>
                </a:lnTo>
                <a:lnTo>
                  <a:pt x="833019" y="16231"/>
                </a:lnTo>
                <a:lnTo>
                  <a:pt x="900685" y="16231"/>
                </a:lnTo>
                <a:lnTo>
                  <a:pt x="900685" y="190652"/>
                </a:lnTo>
                <a:cubicBezTo>
                  <a:pt x="900499" y="197929"/>
                  <a:pt x="897899" y="204006"/>
                  <a:pt x="892884" y="208883"/>
                </a:cubicBezTo>
                <a:cubicBezTo>
                  <a:pt x="887869" y="213760"/>
                  <a:pt x="881554" y="216294"/>
                  <a:pt x="873938" y="216484"/>
                </a:cubicBezTo>
                <a:lnTo>
                  <a:pt x="829819" y="216484"/>
                </a:lnTo>
                <a:lnTo>
                  <a:pt x="829819" y="199111"/>
                </a:lnTo>
                <a:lnTo>
                  <a:pt x="849250" y="199111"/>
                </a:lnTo>
                <a:cubicBezTo>
                  <a:pt x="851236" y="199068"/>
                  <a:pt x="852864" y="198468"/>
                  <a:pt x="854136" y="197310"/>
                </a:cubicBezTo>
                <a:cubicBezTo>
                  <a:pt x="855407" y="196153"/>
                  <a:pt x="856065" y="194696"/>
                  <a:pt x="856108" y="192938"/>
                </a:cubicBezTo>
                <a:lnTo>
                  <a:pt x="856108" y="33604"/>
                </a:lnTo>
                <a:lnTo>
                  <a:pt x="830276" y="33604"/>
                </a:lnTo>
                <a:lnTo>
                  <a:pt x="823646" y="74981"/>
                </a:lnTo>
                <a:lnTo>
                  <a:pt x="782498" y="74981"/>
                </a:lnTo>
                <a:close/>
                <a:moveTo>
                  <a:pt x="707518" y="457"/>
                </a:moveTo>
                <a:lnTo>
                  <a:pt x="750266" y="457"/>
                </a:lnTo>
                <a:lnTo>
                  <a:pt x="742951" y="34747"/>
                </a:lnTo>
                <a:lnTo>
                  <a:pt x="778155" y="34747"/>
                </a:lnTo>
                <a:lnTo>
                  <a:pt x="778155" y="198882"/>
                </a:lnTo>
                <a:cubicBezTo>
                  <a:pt x="777998" y="203906"/>
                  <a:pt x="776140" y="208031"/>
                  <a:pt x="772583" y="211255"/>
                </a:cubicBezTo>
                <a:cubicBezTo>
                  <a:pt x="769025" y="214479"/>
                  <a:pt x="764710" y="216146"/>
                  <a:pt x="759638" y="216256"/>
                </a:cubicBezTo>
                <a:lnTo>
                  <a:pt x="686258" y="216256"/>
                </a:lnTo>
                <a:lnTo>
                  <a:pt x="686258" y="34747"/>
                </a:lnTo>
                <a:lnTo>
                  <a:pt x="700202" y="34747"/>
                </a:lnTo>
                <a:close/>
                <a:moveTo>
                  <a:pt x="252604" y="457"/>
                </a:moveTo>
                <a:lnTo>
                  <a:pt x="307925" y="457"/>
                </a:lnTo>
                <a:lnTo>
                  <a:pt x="302667" y="13030"/>
                </a:lnTo>
                <a:lnTo>
                  <a:pt x="429997" y="13030"/>
                </a:lnTo>
                <a:lnTo>
                  <a:pt x="409880" y="64922"/>
                </a:lnTo>
                <a:lnTo>
                  <a:pt x="441427" y="64922"/>
                </a:lnTo>
                <a:lnTo>
                  <a:pt x="441427" y="195682"/>
                </a:lnTo>
                <a:cubicBezTo>
                  <a:pt x="441265" y="201787"/>
                  <a:pt x="439132" y="206892"/>
                  <a:pt x="435026" y="210998"/>
                </a:cubicBezTo>
                <a:cubicBezTo>
                  <a:pt x="430921" y="215103"/>
                  <a:pt x="425816" y="217237"/>
                  <a:pt x="419710" y="217399"/>
                </a:cubicBezTo>
                <a:lnTo>
                  <a:pt x="377876" y="217399"/>
                </a:lnTo>
                <a:lnTo>
                  <a:pt x="377876" y="200025"/>
                </a:lnTo>
                <a:lnTo>
                  <a:pt x="382677" y="200025"/>
                </a:lnTo>
                <a:cubicBezTo>
                  <a:pt x="384453" y="199987"/>
                  <a:pt x="385987" y="199377"/>
                  <a:pt x="387278" y="198196"/>
                </a:cubicBezTo>
                <a:cubicBezTo>
                  <a:pt x="388568" y="197015"/>
                  <a:pt x="389244" y="195491"/>
                  <a:pt x="389306" y="193624"/>
                </a:cubicBezTo>
                <a:lnTo>
                  <a:pt x="389306" y="176936"/>
                </a:lnTo>
                <a:lnTo>
                  <a:pt x="364846" y="176936"/>
                </a:lnTo>
                <a:lnTo>
                  <a:pt x="364846" y="216256"/>
                </a:lnTo>
                <a:lnTo>
                  <a:pt x="310668" y="216256"/>
                </a:lnTo>
                <a:lnTo>
                  <a:pt x="310668" y="176936"/>
                </a:lnTo>
                <a:lnTo>
                  <a:pt x="286436" y="176936"/>
                </a:lnTo>
                <a:lnTo>
                  <a:pt x="286436" y="217399"/>
                </a:lnTo>
                <a:lnTo>
                  <a:pt x="234316" y="217399"/>
                </a:lnTo>
                <a:lnTo>
                  <a:pt x="234316" y="64922"/>
                </a:lnTo>
                <a:lnTo>
                  <a:pt x="354559" y="64922"/>
                </a:lnTo>
                <a:lnTo>
                  <a:pt x="367589" y="30404"/>
                </a:lnTo>
                <a:lnTo>
                  <a:pt x="295580" y="30404"/>
                </a:lnTo>
                <a:lnTo>
                  <a:pt x="284150" y="58293"/>
                </a:lnTo>
                <a:lnTo>
                  <a:pt x="228600" y="58293"/>
                </a:lnTo>
                <a:close/>
                <a:moveTo>
                  <a:pt x="13945" y="0"/>
                </a:moveTo>
                <a:lnTo>
                  <a:pt x="61951" y="0"/>
                </a:lnTo>
                <a:lnTo>
                  <a:pt x="61951" y="42520"/>
                </a:lnTo>
                <a:lnTo>
                  <a:pt x="76810" y="42520"/>
                </a:lnTo>
                <a:lnTo>
                  <a:pt x="76810" y="60122"/>
                </a:lnTo>
                <a:lnTo>
                  <a:pt x="61951" y="60122"/>
                </a:lnTo>
                <a:lnTo>
                  <a:pt x="61951" y="123901"/>
                </a:lnTo>
                <a:lnTo>
                  <a:pt x="76810" y="120472"/>
                </a:lnTo>
                <a:lnTo>
                  <a:pt x="76810" y="138074"/>
                </a:lnTo>
                <a:lnTo>
                  <a:pt x="61951" y="141503"/>
                </a:lnTo>
                <a:lnTo>
                  <a:pt x="61951" y="195224"/>
                </a:lnTo>
                <a:cubicBezTo>
                  <a:pt x="61765" y="201439"/>
                  <a:pt x="59165" y="206611"/>
                  <a:pt x="54150" y="210741"/>
                </a:cubicBezTo>
                <a:cubicBezTo>
                  <a:pt x="49135" y="214870"/>
                  <a:pt x="42820" y="217013"/>
                  <a:pt x="35205" y="217170"/>
                </a:cubicBezTo>
                <a:lnTo>
                  <a:pt x="1143" y="217170"/>
                </a:lnTo>
                <a:lnTo>
                  <a:pt x="1143" y="199796"/>
                </a:lnTo>
                <a:lnTo>
                  <a:pt x="5944" y="199796"/>
                </a:lnTo>
                <a:cubicBezTo>
                  <a:pt x="8178" y="199749"/>
                  <a:pt x="10054" y="199101"/>
                  <a:pt x="11573" y="197853"/>
                </a:cubicBezTo>
                <a:cubicBezTo>
                  <a:pt x="13093" y="196605"/>
                  <a:pt x="13883" y="195043"/>
                  <a:pt x="13945" y="193167"/>
                </a:cubicBezTo>
                <a:lnTo>
                  <a:pt x="13945" y="152248"/>
                </a:lnTo>
                <a:lnTo>
                  <a:pt x="0" y="155219"/>
                </a:lnTo>
                <a:lnTo>
                  <a:pt x="0" y="137846"/>
                </a:lnTo>
                <a:lnTo>
                  <a:pt x="13945" y="134645"/>
                </a:lnTo>
                <a:lnTo>
                  <a:pt x="13945" y="60122"/>
                </a:lnTo>
                <a:lnTo>
                  <a:pt x="0" y="60122"/>
                </a:lnTo>
                <a:lnTo>
                  <a:pt x="0" y="42520"/>
                </a:lnTo>
                <a:lnTo>
                  <a:pt x="13945" y="42520"/>
                </a:lnTo>
                <a:close/>
              </a:path>
            </a:pathLst>
          </a:custGeom>
          <a:solidFill>
            <a:srgbClr val="8C0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>
            <a:off x="3798526" y="4738434"/>
            <a:ext cx="1792649" cy="0"/>
          </a:xfrm>
          <a:prstGeom prst="line">
            <a:avLst/>
          </a:prstGeom>
          <a:ln>
            <a:solidFill>
              <a:srgbClr val="8C01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529384" y="1282958"/>
            <a:ext cx="528637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accent6"/>
                </a:solidFill>
                <a:latin charset="-122" pitchFamily="65" typeface="方正粗倩简体"/>
                <a:ea charset="-122" pitchFamily="65" typeface="方正粗倩简体"/>
              </a:rPr>
              <a:t>      人生往往这样，你以为的希望，其实是让你陷得更深的绝望；而你认为无尽的绝望，在一拐角却满眼希望。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3853400" y="4446728"/>
            <a:ext cx="240030" cy="164687"/>
          </a:xfrm>
          <a:custGeom>
            <a:rect b="b" l="l" r="r" t="t"/>
            <a:pathLst>
              <a:path h="164687" w="240028">
                <a:moveTo>
                  <a:pt x="139951" y="13392"/>
                </a:moveTo>
                <a:lnTo>
                  <a:pt x="139951" y="150752"/>
                </a:lnTo>
                <a:lnTo>
                  <a:pt x="182480" y="150752"/>
                </a:lnTo>
                <a:cubicBezTo>
                  <a:pt x="187125" y="150632"/>
                  <a:pt x="191001" y="149018"/>
                  <a:pt x="194108" y="145911"/>
                </a:cubicBezTo>
                <a:cubicBezTo>
                  <a:pt x="197215" y="142804"/>
                  <a:pt x="198828" y="138928"/>
                  <a:pt x="198949" y="134283"/>
                </a:cubicBezTo>
                <a:lnTo>
                  <a:pt x="198949" y="13392"/>
                </a:lnTo>
                <a:close/>
                <a:moveTo>
                  <a:pt x="98689" y="181"/>
                </a:moveTo>
                <a:lnTo>
                  <a:pt x="240030" y="181"/>
                </a:lnTo>
                <a:lnTo>
                  <a:pt x="240030" y="130845"/>
                </a:lnTo>
                <a:cubicBezTo>
                  <a:pt x="239789" y="140222"/>
                  <a:pt x="236562" y="148026"/>
                  <a:pt x="230348" y="154259"/>
                </a:cubicBezTo>
                <a:cubicBezTo>
                  <a:pt x="224135" y="160491"/>
                  <a:pt x="216383" y="163726"/>
                  <a:pt x="207093" y="163963"/>
                </a:cubicBezTo>
                <a:lnTo>
                  <a:pt x="98689" y="163963"/>
                </a:lnTo>
                <a:close/>
                <a:moveTo>
                  <a:pt x="3258" y="0"/>
                </a:moveTo>
                <a:lnTo>
                  <a:pt x="61713" y="0"/>
                </a:lnTo>
                <a:lnTo>
                  <a:pt x="61713" y="151476"/>
                </a:lnTo>
                <a:lnTo>
                  <a:pt x="82706" y="151476"/>
                </a:lnTo>
                <a:lnTo>
                  <a:pt x="82706" y="164687"/>
                </a:lnTo>
                <a:lnTo>
                  <a:pt x="0" y="164687"/>
                </a:lnTo>
                <a:lnTo>
                  <a:pt x="0" y="151476"/>
                </a:lnTo>
                <a:lnTo>
                  <a:pt x="20632" y="151476"/>
                </a:lnTo>
                <a:lnTo>
                  <a:pt x="20632" y="13211"/>
                </a:lnTo>
                <a:lnTo>
                  <a:pt x="3258" y="13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2046598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86F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825" y="2266169"/>
            <a:ext cx="5003800" cy="3323419"/>
          </a:xfrm>
          <a:custGeom>
            <a:gdLst>
              <a:gd fmla="*/ 2959270 w 5003800" name="connsiteX0"/>
              <a:gd fmla="*/ 0 h 3323419" name="connsiteY0"/>
              <a:gd fmla="*/ 5003800 w 5003800" name="connsiteX1"/>
              <a:gd fmla="*/ 0 h 3323419" name="connsiteY1"/>
              <a:gd fmla="*/ 5003800 w 5003800" name="connsiteX2"/>
              <a:gd fmla="*/ 3323419 h 3323419" name="connsiteY2"/>
              <a:gd fmla="*/ 0 w 5003800" name="connsiteX3"/>
              <a:gd fmla="*/ 3323419 h 3323419" name="connsiteY3"/>
              <a:gd fmla="*/ 0 w 5003800" name="connsiteX4"/>
              <a:gd fmla="*/ 1296442 h 332341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23418" w="5003800">
                <a:moveTo>
                  <a:pt x="2959270" y="0"/>
                </a:moveTo>
                <a:lnTo>
                  <a:pt x="5003800" y="0"/>
                </a:lnTo>
                <a:lnTo>
                  <a:pt x="5003800" y="3323419"/>
                </a:lnTo>
                <a:lnTo>
                  <a:pt x="0" y="3323419"/>
                </a:lnTo>
                <a:lnTo>
                  <a:pt x="0" y="1296442"/>
                </a:lnTo>
                <a:close/>
              </a:path>
            </a:pathLst>
          </a:custGeom>
          <a:ln>
            <a:solidFill>
              <a:srgbClr val="FED2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375" y="643744"/>
            <a:ext cx="4359639" cy="2451100"/>
          </a:xfrm>
          <a:custGeom>
            <a:gdLst>
              <a:gd fmla="*/ 0 w 4359639" name="connsiteX0"/>
              <a:gd fmla="*/ 0 h 2451100" name="connsiteY0"/>
              <a:gd fmla="*/ 4359639 w 4359639" name="connsiteX1"/>
              <a:gd fmla="*/ 0 h 2451100" name="connsiteY1"/>
              <a:gd fmla="*/ 4359639 w 4359639" name="connsiteX2"/>
              <a:gd fmla="*/ 1040495 h 2451100" name="connsiteY2"/>
              <a:gd fmla="*/ 1139780 w 4359639" name="connsiteX3"/>
              <a:gd fmla="*/ 2451100 h 2451100" name="connsiteY3"/>
              <a:gd fmla="*/ 0 w 4359639" name="connsiteX4"/>
              <a:gd fmla="*/ 2451100 h 24511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451100" w="4359639">
                <a:moveTo>
                  <a:pt x="0" y="0"/>
                </a:moveTo>
                <a:lnTo>
                  <a:pt x="4359639" y="0"/>
                </a:lnTo>
                <a:lnTo>
                  <a:pt x="4359639" y="1040495"/>
                </a:lnTo>
                <a:lnTo>
                  <a:pt x="1139780" y="2451100"/>
                </a:lnTo>
                <a:lnTo>
                  <a:pt x="0" y="2451100"/>
                </a:lnTo>
                <a:close/>
              </a:path>
            </a:pathLst>
          </a:custGeom>
          <a:ln>
            <a:solidFill>
              <a:srgbClr val="049A28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6096000" y="1184258"/>
            <a:ext cx="5901160" cy="2583942"/>
          </a:xfrm>
          <a:prstGeom prst="line">
            <a:avLst/>
          </a:prstGeom>
          <a:ln>
            <a:solidFill>
              <a:srgbClr val="FE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94840" y="1184258"/>
            <a:ext cx="5901160" cy="2583942"/>
          </a:xfrm>
          <a:prstGeom prst="line">
            <a:avLst/>
          </a:prstGeom>
          <a:ln>
            <a:solidFill>
              <a:srgbClr val="04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泪滴形 11"/>
          <p:cNvSpPr/>
          <p:nvPr/>
        </p:nvSpPr>
        <p:spPr>
          <a:xfrm rot="10800000">
            <a:off x="6612310" y="2266169"/>
            <a:ext cx="349779" cy="349779"/>
          </a:xfrm>
          <a:prstGeom prst="teardrop">
            <a:avLst/>
          </a:prstGeom>
          <a:solidFill>
            <a:srgbClr val="D86F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3" name="任意多边形 12"/>
          <p:cNvSpPr/>
          <p:nvPr/>
        </p:nvSpPr>
        <p:spPr>
          <a:xfrm>
            <a:off x="6701925" y="2341567"/>
            <a:ext cx="196186" cy="182023"/>
          </a:xfrm>
          <a:custGeom>
            <a:rect b="b" l="l" r="r" t="t"/>
            <a:pathLst>
              <a:path h="182023" w="196186">
                <a:moveTo>
                  <a:pt x="108375" y="0"/>
                </a:moveTo>
                <a:lnTo>
                  <a:pt x="172983" y="0"/>
                </a:lnTo>
                <a:lnTo>
                  <a:pt x="172983" y="167421"/>
                </a:lnTo>
                <a:lnTo>
                  <a:pt x="196186" y="167421"/>
                </a:lnTo>
                <a:lnTo>
                  <a:pt x="196186" y="182023"/>
                </a:lnTo>
                <a:lnTo>
                  <a:pt x="104775" y="182023"/>
                </a:lnTo>
                <a:lnTo>
                  <a:pt x="104775" y="167421"/>
                </a:lnTo>
                <a:lnTo>
                  <a:pt x="127578" y="167421"/>
                </a:lnTo>
                <a:lnTo>
                  <a:pt x="127578" y="14602"/>
                </a:lnTo>
                <a:lnTo>
                  <a:pt x="108375" y="14602"/>
                </a:lnTo>
                <a:close/>
                <a:moveTo>
                  <a:pt x="3600" y="0"/>
                </a:moveTo>
                <a:lnTo>
                  <a:pt x="68208" y="0"/>
                </a:lnTo>
                <a:lnTo>
                  <a:pt x="68208" y="167421"/>
                </a:lnTo>
                <a:lnTo>
                  <a:pt x="91411" y="167421"/>
                </a:lnTo>
                <a:lnTo>
                  <a:pt x="91411" y="182023"/>
                </a:lnTo>
                <a:lnTo>
                  <a:pt x="0" y="182023"/>
                </a:lnTo>
                <a:lnTo>
                  <a:pt x="0" y="167421"/>
                </a:lnTo>
                <a:lnTo>
                  <a:pt x="22803" y="167421"/>
                </a:lnTo>
                <a:lnTo>
                  <a:pt x="22803" y="14602"/>
                </a:lnTo>
                <a:lnTo>
                  <a:pt x="3600" y="146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7022901" y="2340034"/>
            <a:ext cx="444170" cy="217399"/>
          </a:xfrm>
          <a:custGeom>
            <a:rect b="b" l="l" r="r" t="t"/>
            <a:pathLst>
              <a:path h="217399" w="444170">
                <a:moveTo>
                  <a:pt x="381762" y="128702"/>
                </a:moveTo>
                <a:lnTo>
                  <a:pt x="432740" y="128702"/>
                </a:lnTo>
                <a:lnTo>
                  <a:pt x="444170" y="215570"/>
                </a:lnTo>
                <a:lnTo>
                  <a:pt x="393192" y="215570"/>
                </a:lnTo>
                <a:close/>
                <a:moveTo>
                  <a:pt x="240259" y="128702"/>
                </a:moveTo>
                <a:lnTo>
                  <a:pt x="291237" y="128702"/>
                </a:lnTo>
                <a:lnTo>
                  <a:pt x="279807" y="215570"/>
                </a:lnTo>
                <a:lnTo>
                  <a:pt x="228829" y="215570"/>
                </a:lnTo>
                <a:close/>
                <a:moveTo>
                  <a:pt x="167336" y="43892"/>
                </a:moveTo>
                <a:lnTo>
                  <a:pt x="167336" y="105385"/>
                </a:lnTo>
                <a:lnTo>
                  <a:pt x="175108" y="105385"/>
                </a:lnTo>
                <a:lnTo>
                  <a:pt x="175108" y="43892"/>
                </a:lnTo>
                <a:close/>
                <a:moveTo>
                  <a:pt x="70181" y="42520"/>
                </a:moveTo>
                <a:lnTo>
                  <a:pt x="88011" y="42520"/>
                </a:lnTo>
                <a:lnTo>
                  <a:pt x="88011" y="175565"/>
                </a:lnTo>
                <a:lnTo>
                  <a:pt x="70181" y="175565"/>
                </a:lnTo>
                <a:close/>
                <a:moveTo>
                  <a:pt x="0" y="42520"/>
                </a:moveTo>
                <a:lnTo>
                  <a:pt x="17831" y="42520"/>
                </a:lnTo>
                <a:lnTo>
                  <a:pt x="17831" y="175565"/>
                </a:lnTo>
                <a:lnTo>
                  <a:pt x="0" y="175565"/>
                </a:lnTo>
                <a:close/>
                <a:moveTo>
                  <a:pt x="233172" y="7544"/>
                </a:moveTo>
                <a:lnTo>
                  <a:pt x="431597" y="7544"/>
                </a:lnTo>
                <a:lnTo>
                  <a:pt x="431597" y="24918"/>
                </a:lnTo>
                <a:lnTo>
                  <a:pt x="287351" y="24918"/>
                </a:lnTo>
                <a:lnTo>
                  <a:pt x="287351" y="95784"/>
                </a:lnTo>
                <a:lnTo>
                  <a:pt x="311582" y="95784"/>
                </a:lnTo>
                <a:lnTo>
                  <a:pt x="311582" y="35891"/>
                </a:lnTo>
                <a:lnTo>
                  <a:pt x="365532" y="35891"/>
                </a:lnTo>
                <a:lnTo>
                  <a:pt x="365532" y="95784"/>
                </a:lnTo>
                <a:lnTo>
                  <a:pt x="443027" y="95784"/>
                </a:lnTo>
                <a:lnTo>
                  <a:pt x="443027" y="113157"/>
                </a:lnTo>
                <a:lnTo>
                  <a:pt x="365532" y="113157"/>
                </a:lnTo>
                <a:lnTo>
                  <a:pt x="365532" y="194996"/>
                </a:lnTo>
                <a:cubicBezTo>
                  <a:pt x="365379" y="201102"/>
                  <a:pt x="363284" y="206207"/>
                  <a:pt x="359245" y="210312"/>
                </a:cubicBezTo>
                <a:cubicBezTo>
                  <a:pt x="355207" y="214418"/>
                  <a:pt x="350139" y="216551"/>
                  <a:pt x="344043" y="216713"/>
                </a:cubicBezTo>
                <a:lnTo>
                  <a:pt x="287122" y="216713"/>
                </a:lnTo>
                <a:lnTo>
                  <a:pt x="287122" y="199340"/>
                </a:lnTo>
                <a:lnTo>
                  <a:pt x="304953" y="199340"/>
                </a:lnTo>
                <a:cubicBezTo>
                  <a:pt x="306729" y="199306"/>
                  <a:pt x="308263" y="198687"/>
                  <a:pt x="309553" y="197482"/>
                </a:cubicBezTo>
                <a:cubicBezTo>
                  <a:pt x="310844" y="196277"/>
                  <a:pt x="311520" y="194687"/>
                  <a:pt x="311582" y="192710"/>
                </a:cubicBezTo>
                <a:lnTo>
                  <a:pt x="311582" y="113157"/>
                </a:lnTo>
                <a:lnTo>
                  <a:pt x="233172" y="113157"/>
                </a:lnTo>
                <a:close/>
                <a:moveTo>
                  <a:pt x="22860" y="915"/>
                </a:moveTo>
                <a:lnTo>
                  <a:pt x="65151" y="915"/>
                </a:lnTo>
                <a:lnTo>
                  <a:pt x="65151" y="217399"/>
                </a:lnTo>
                <a:lnTo>
                  <a:pt x="22860" y="217399"/>
                </a:lnTo>
                <a:close/>
                <a:moveTo>
                  <a:pt x="121844" y="0"/>
                </a:moveTo>
                <a:lnTo>
                  <a:pt x="167336" y="0"/>
                </a:lnTo>
                <a:lnTo>
                  <a:pt x="167336" y="26289"/>
                </a:lnTo>
                <a:lnTo>
                  <a:pt x="212370" y="26289"/>
                </a:lnTo>
                <a:lnTo>
                  <a:pt x="212370" y="105385"/>
                </a:lnTo>
                <a:lnTo>
                  <a:pt x="215570" y="105385"/>
                </a:lnTo>
                <a:lnTo>
                  <a:pt x="215570" y="122759"/>
                </a:lnTo>
                <a:lnTo>
                  <a:pt x="174651" y="122759"/>
                </a:lnTo>
                <a:lnTo>
                  <a:pt x="212598" y="217399"/>
                </a:lnTo>
                <a:lnTo>
                  <a:pt x="166878" y="217399"/>
                </a:lnTo>
                <a:lnTo>
                  <a:pt x="148133" y="170765"/>
                </a:lnTo>
                <a:lnTo>
                  <a:pt x="132360" y="217399"/>
                </a:lnTo>
                <a:lnTo>
                  <a:pt x="87097" y="217399"/>
                </a:lnTo>
                <a:lnTo>
                  <a:pt x="118872" y="122759"/>
                </a:lnTo>
                <a:lnTo>
                  <a:pt x="95555" y="122759"/>
                </a:lnTo>
                <a:lnTo>
                  <a:pt x="95555" y="105385"/>
                </a:lnTo>
                <a:lnTo>
                  <a:pt x="121844" y="105385"/>
                </a:lnTo>
                <a:lnTo>
                  <a:pt x="121844" y="43892"/>
                </a:lnTo>
                <a:lnTo>
                  <a:pt x="98756" y="43892"/>
                </a:lnTo>
                <a:lnTo>
                  <a:pt x="98756" y="26289"/>
                </a:lnTo>
                <a:lnTo>
                  <a:pt x="121844" y="26289"/>
                </a:lnTo>
                <a:close/>
              </a:path>
            </a:pathLst>
          </a:custGeom>
          <a:solidFill>
            <a:srgbClr val="D86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/>
          <p:nvPr/>
        </p:nvCxnSpPr>
        <p:spPr>
          <a:xfrm>
            <a:off x="6612310" y="2660625"/>
            <a:ext cx="888403" cy="0"/>
          </a:xfrm>
          <a:prstGeom prst="line">
            <a:avLst/>
          </a:prstGeom>
          <a:ln>
            <a:solidFill>
              <a:srgbClr val="D86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2232" y="4308715"/>
            <a:ext cx="528637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029ECA"/>
                </a:solidFill>
                <a:latin charset="-122" pitchFamily="65" typeface="方正粗倩简体"/>
                <a:ea charset="-122" pitchFamily="65" typeface="方正粗倩简体"/>
              </a:rPr>
              <a:t>       一念天堂，一念地狱，快乐本由心决定，一如空气存在，用力呼吸才会发觉，但用力呼吸到喘息，便生了害怕失去之心，执著于快乐，便不快乐。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029ECA"/>
                </a:solidFill>
                <a:latin charset="-122" pitchFamily="65" typeface="方正粗倩简体"/>
                <a:ea charset="-122" pitchFamily="65" typeface="方正粗倩简体"/>
              </a:rPr>
              <a:t>                                                                               ——林夕</a:t>
            </a:r>
          </a:p>
        </p:txBody>
      </p:sp>
    </p:spTree>
    <p:extLst>
      <p:ext uri="{BB962C8B-B14F-4D97-AF65-F5344CB8AC3E}">
        <p14:creationId val="169307763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09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375" y="657225"/>
            <a:ext cx="4872596" cy="2739498"/>
          </a:xfrm>
          <a:custGeom>
            <a:gdLst>
              <a:gd fmla="*/ 0 w 4994948" name="connsiteX0"/>
              <a:gd fmla="*/ 0 h 2808287" name="connsiteY0"/>
              <a:gd fmla="*/ 4994948 w 4994948" name="connsiteX1"/>
              <a:gd fmla="*/ 0 h 2808287" name="connsiteY1"/>
              <a:gd fmla="*/ 4994948 w 4994948" name="connsiteX2"/>
              <a:gd fmla="*/ 1033079 h 2808287" name="connsiteY2"/>
              <a:gd fmla="*/ 941399 w 4994948" name="connsiteX3"/>
              <a:gd fmla="*/ 2808287 h 2808287" name="connsiteY3"/>
              <a:gd fmla="*/ 0 w 4994948" name="connsiteX4"/>
              <a:gd fmla="*/ 2808287 h 280828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08287" w="4994948">
                <a:moveTo>
                  <a:pt x="0" y="0"/>
                </a:moveTo>
                <a:lnTo>
                  <a:pt x="4994948" y="0"/>
                </a:lnTo>
                <a:lnTo>
                  <a:pt x="4994948" y="1033079"/>
                </a:lnTo>
                <a:lnTo>
                  <a:pt x="941399" y="2808287"/>
                </a:lnTo>
                <a:lnTo>
                  <a:pt x="0" y="2808287"/>
                </a:lnTo>
                <a:close/>
              </a:path>
            </a:pathLst>
          </a:custGeom>
          <a:ln>
            <a:solidFill>
              <a:srgbClr val="E38D0F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8847" t="36787"/>
          <a:stretch>
            <a:fillRect/>
          </a:stretch>
        </p:blipFill>
        <p:spPr>
          <a:xfrm>
            <a:off x="1636919" y="1697275"/>
            <a:ext cx="3954257" cy="1731724"/>
          </a:xfrm>
          <a:custGeom>
            <a:gdLst>
              <a:gd fmla="*/ 4053549 w 4053549" name="connsiteX0"/>
              <a:gd fmla="*/ 0 h 1775208" name="connsiteY0"/>
              <a:gd fmla="*/ 4053549 w 4053549" name="connsiteX1"/>
              <a:gd fmla="*/ 1775208 h 1775208" name="connsiteY1"/>
              <a:gd fmla="*/ 0 w 4053549" name="connsiteX2"/>
              <a:gd fmla="*/ 1775208 h 1775208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775208" w="4053549">
                <a:moveTo>
                  <a:pt x="4053549" y="0"/>
                </a:moveTo>
                <a:lnTo>
                  <a:pt x="4053549" y="1775208"/>
                </a:lnTo>
                <a:lnTo>
                  <a:pt x="0" y="1775208"/>
                </a:lnTo>
                <a:close/>
              </a:path>
            </a:pathLst>
          </a:custGeom>
          <a:ln>
            <a:solidFill>
              <a:srgbClr val="E38D0F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825" y="2276476"/>
            <a:ext cx="4994949" cy="2808287"/>
          </a:xfrm>
          <a:custGeom>
            <a:gdLst>
              <a:gd fmla="*/ 3465905 w 4994949" name="connsiteX0"/>
              <a:gd fmla="*/ 0 h 2808287" name="connsiteY0"/>
              <a:gd fmla="*/ 4994949 w 4994949" name="connsiteX1"/>
              <a:gd fmla="*/ 0 h 2808287" name="connsiteY1"/>
              <a:gd fmla="*/ 4994949 w 4994949" name="connsiteX2"/>
              <a:gd fmla="*/ 2808287 h 2808287" name="connsiteY2"/>
              <a:gd fmla="*/ 0 w 4994949" name="connsiteX3"/>
              <a:gd fmla="*/ 2808287 h 2808287" name="connsiteY3"/>
              <a:gd fmla="*/ 0 w 4994949" name="connsiteX4"/>
              <a:gd fmla="*/ 1522140 h 280828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08287" w="4994949">
                <a:moveTo>
                  <a:pt x="3465905" y="0"/>
                </a:moveTo>
                <a:lnTo>
                  <a:pt x="4994949" y="0"/>
                </a:lnTo>
                <a:lnTo>
                  <a:pt x="4994949" y="2808287"/>
                </a:lnTo>
                <a:lnTo>
                  <a:pt x="0" y="2808287"/>
                </a:lnTo>
                <a:lnTo>
                  <a:pt x="0" y="1522140"/>
                </a:lnTo>
                <a:close/>
              </a:path>
            </a:pathLst>
          </a:custGeom>
          <a:ln>
            <a:solidFill>
              <a:srgbClr val="854A1A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6096000" y="1441433"/>
            <a:ext cx="5901160" cy="2583942"/>
          </a:xfrm>
          <a:prstGeom prst="line">
            <a:avLst/>
          </a:prstGeom>
          <a:ln>
            <a:solidFill>
              <a:srgbClr val="854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94840" y="1384281"/>
            <a:ext cx="5901160" cy="2583942"/>
          </a:xfrm>
          <a:prstGeom prst="line">
            <a:avLst/>
          </a:prstGeom>
          <a:ln>
            <a:solidFill>
              <a:srgbClr val="E38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泪滴形 12"/>
          <p:cNvSpPr/>
          <p:nvPr/>
        </p:nvSpPr>
        <p:spPr>
          <a:xfrm rot="10800000">
            <a:off x="6640720" y="2276476"/>
            <a:ext cx="349779" cy="349779"/>
          </a:xfrm>
          <a:prstGeom prst="teardrop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4" name="任意多边形 13"/>
          <p:cNvSpPr/>
          <p:nvPr/>
        </p:nvSpPr>
        <p:spPr>
          <a:xfrm>
            <a:off x="6704910" y="2356027"/>
            <a:ext cx="225190" cy="165049"/>
          </a:xfrm>
          <a:custGeom>
            <a:rect b="b" l="l" r="r" t="t"/>
            <a:pathLst>
              <a:path h="165049" w="225190">
                <a:moveTo>
                  <a:pt x="3258" y="362"/>
                </a:moveTo>
                <a:lnTo>
                  <a:pt x="61713" y="362"/>
                </a:lnTo>
                <a:lnTo>
                  <a:pt x="61713" y="151838"/>
                </a:lnTo>
                <a:lnTo>
                  <a:pt x="82706" y="151838"/>
                </a:lnTo>
                <a:lnTo>
                  <a:pt x="82706" y="165049"/>
                </a:lnTo>
                <a:lnTo>
                  <a:pt x="0" y="165049"/>
                </a:lnTo>
                <a:lnTo>
                  <a:pt x="0" y="151838"/>
                </a:lnTo>
                <a:lnTo>
                  <a:pt x="20631" y="151838"/>
                </a:lnTo>
                <a:lnTo>
                  <a:pt x="20631" y="13573"/>
                </a:lnTo>
                <a:lnTo>
                  <a:pt x="3258" y="13573"/>
                </a:lnTo>
                <a:close/>
                <a:moveTo>
                  <a:pt x="95793" y="0"/>
                </a:moveTo>
                <a:lnTo>
                  <a:pt x="225190" y="0"/>
                </a:lnTo>
                <a:lnTo>
                  <a:pt x="225190" y="55379"/>
                </a:lnTo>
                <a:cubicBezTo>
                  <a:pt x="225043" y="65223"/>
                  <a:pt x="221989" y="73133"/>
                  <a:pt x="216029" y="79109"/>
                </a:cubicBezTo>
                <a:cubicBezTo>
                  <a:pt x="210068" y="85085"/>
                  <a:pt x="202082" y="88154"/>
                  <a:pt x="192072" y="88316"/>
                </a:cubicBezTo>
                <a:lnTo>
                  <a:pt x="137236" y="88316"/>
                </a:lnTo>
                <a:lnTo>
                  <a:pt x="137236" y="151657"/>
                </a:lnTo>
                <a:lnTo>
                  <a:pt x="225190" y="151657"/>
                </a:lnTo>
                <a:lnTo>
                  <a:pt x="225190" y="164868"/>
                </a:lnTo>
                <a:lnTo>
                  <a:pt x="95793" y="164868"/>
                </a:lnTo>
                <a:lnTo>
                  <a:pt x="95793" y="75105"/>
                </a:lnTo>
                <a:lnTo>
                  <a:pt x="165650" y="75105"/>
                </a:lnTo>
                <a:cubicBezTo>
                  <a:pt x="170204" y="75041"/>
                  <a:pt x="174306" y="73269"/>
                  <a:pt x="177956" y="69789"/>
                </a:cubicBezTo>
                <a:cubicBezTo>
                  <a:pt x="181606" y="66309"/>
                  <a:pt x="183536" y="61505"/>
                  <a:pt x="183747" y="55379"/>
                </a:cubicBezTo>
                <a:lnTo>
                  <a:pt x="183747" y="13392"/>
                </a:lnTo>
                <a:lnTo>
                  <a:pt x="95793" y="133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7047924" y="2351256"/>
            <a:ext cx="901598" cy="216941"/>
          </a:xfrm>
          <a:custGeom>
            <a:rect b="b" l="l" r="r" t="t"/>
            <a:pathLst>
              <a:path h="216941" w="901597">
                <a:moveTo>
                  <a:pt x="313182" y="135331"/>
                </a:moveTo>
                <a:lnTo>
                  <a:pt x="313182" y="158648"/>
                </a:lnTo>
                <a:lnTo>
                  <a:pt x="376961" y="158648"/>
                </a:lnTo>
                <a:lnTo>
                  <a:pt x="376961" y="135331"/>
                </a:lnTo>
                <a:close/>
                <a:moveTo>
                  <a:pt x="732892" y="109956"/>
                </a:moveTo>
                <a:lnTo>
                  <a:pt x="783641" y="109956"/>
                </a:lnTo>
                <a:lnTo>
                  <a:pt x="774954" y="121615"/>
                </a:lnTo>
                <a:lnTo>
                  <a:pt x="900684" y="121615"/>
                </a:lnTo>
                <a:lnTo>
                  <a:pt x="851992" y="198196"/>
                </a:lnTo>
                <a:cubicBezTo>
                  <a:pt x="848011" y="204002"/>
                  <a:pt x="843001" y="208278"/>
                  <a:pt x="836962" y="211026"/>
                </a:cubicBezTo>
                <a:cubicBezTo>
                  <a:pt x="830923" y="213774"/>
                  <a:pt x="824427" y="215136"/>
                  <a:pt x="817474" y="215112"/>
                </a:cubicBezTo>
                <a:lnTo>
                  <a:pt x="699287" y="215112"/>
                </a:lnTo>
                <a:lnTo>
                  <a:pt x="699287" y="197739"/>
                </a:lnTo>
                <a:lnTo>
                  <a:pt x="790042" y="197739"/>
                </a:lnTo>
                <a:cubicBezTo>
                  <a:pt x="793513" y="197753"/>
                  <a:pt x="796742" y="197096"/>
                  <a:pt x="799728" y="195767"/>
                </a:cubicBezTo>
                <a:cubicBezTo>
                  <a:pt x="802715" y="194438"/>
                  <a:pt x="805201" y="192352"/>
                  <a:pt x="807187" y="189509"/>
                </a:cubicBezTo>
                <a:lnTo>
                  <a:pt x="841705" y="138760"/>
                </a:lnTo>
                <a:lnTo>
                  <a:pt x="762381" y="138760"/>
                </a:lnTo>
                <a:lnTo>
                  <a:pt x="754380" y="149504"/>
                </a:lnTo>
                <a:lnTo>
                  <a:pt x="789584" y="149504"/>
                </a:lnTo>
                <a:lnTo>
                  <a:pt x="806044" y="185852"/>
                </a:lnTo>
                <a:lnTo>
                  <a:pt x="755066" y="185852"/>
                </a:lnTo>
                <a:lnTo>
                  <a:pt x="744550" y="162763"/>
                </a:lnTo>
                <a:lnTo>
                  <a:pt x="737464" y="172364"/>
                </a:lnTo>
                <a:lnTo>
                  <a:pt x="686486" y="172364"/>
                </a:lnTo>
                <a:close/>
                <a:moveTo>
                  <a:pt x="313182" y="93954"/>
                </a:moveTo>
                <a:lnTo>
                  <a:pt x="313182" y="117957"/>
                </a:lnTo>
                <a:lnTo>
                  <a:pt x="376961" y="117957"/>
                </a:lnTo>
                <a:lnTo>
                  <a:pt x="376961" y="93954"/>
                </a:lnTo>
                <a:close/>
                <a:moveTo>
                  <a:pt x="127102" y="88925"/>
                </a:moveTo>
                <a:lnTo>
                  <a:pt x="161392" y="88925"/>
                </a:lnTo>
                <a:lnTo>
                  <a:pt x="168707" y="124130"/>
                </a:lnTo>
                <a:lnTo>
                  <a:pt x="134188" y="124130"/>
                </a:lnTo>
                <a:close/>
                <a:moveTo>
                  <a:pt x="503606" y="78638"/>
                </a:moveTo>
                <a:lnTo>
                  <a:pt x="503606" y="141960"/>
                </a:lnTo>
                <a:lnTo>
                  <a:pt x="509778" y="141960"/>
                </a:lnTo>
                <a:cubicBezTo>
                  <a:pt x="511545" y="141913"/>
                  <a:pt x="513040" y="141265"/>
                  <a:pt x="514264" y="140017"/>
                </a:cubicBezTo>
                <a:cubicBezTo>
                  <a:pt x="515488" y="138770"/>
                  <a:pt x="516126" y="137207"/>
                  <a:pt x="516179" y="135331"/>
                </a:cubicBezTo>
                <a:lnTo>
                  <a:pt x="516179" y="78638"/>
                </a:lnTo>
                <a:close/>
                <a:moveTo>
                  <a:pt x="90983" y="45491"/>
                </a:moveTo>
                <a:lnTo>
                  <a:pt x="132588" y="45491"/>
                </a:lnTo>
                <a:lnTo>
                  <a:pt x="129159" y="58979"/>
                </a:lnTo>
                <a:lnTo>
                  <a:pt x="213970" y="58979"/>
                </a:lnTo>
                <a:lnTo>
                  <a:pt x="213970" y="149047"/>
                </a:lnTo>
                <a:lnTo>
                  <a:pt x="180365" y="175565"/>
                </a:lnTo>
                <a:lnTo>
                  <a:pt x="205511" y="198196"/>
                </a:lnTo>
                <a:lnTo>
                  <a:pt x="215570" y="198196"/>
                </a:lnTo>
                <a:lnTo>
                  <a:pt x="215570" y="215570"/>
                </a:lnTo>
                <a:lnTo>
                  <a:pt x="164135" y="215570"/>
                </a:lnTo>
                <a:lnTo>
                  <a:pt x="148133" y="201168"/>
                </a:lnTo>
                <a:lnTo>
                  <a:pt x="130073" y="215570"/>
                </a:lnTo>
                <a:lnTo>
                  <a:pt x="77267" y="215570"/>
                </a:lnTo>
                <a:lnTo>
                  <a:pt x="77267" y="198196"/>
                </a:lnTo>
                <a:lnTo>
                  <a:pt x="87782" y="198196"/>
                </a:lnTo>
                <a:lnTo>
                  <a:pt x="118643" y="174879"/>
                </a:lnTo>
                <a:lnTo>
                  <a:pt x="75438" y="136017"/>
                </a:lnTo>
                <a:lnTo>
                  <a:pt x="75438" y="122758"/>
                </a:lnTo>
                <a:lnTo>
                  <a:pt x="122072" y="122758"/>
                </a:lnTo>
                <a:lnTo>
                  <a:pt x="151562" y="149504"/>
                </a:lnTo>
                <a:lnTo>
                  <a:pt x="172136" y="133959"/>
                </a:lnTo>
                <a:lnTo>
                  <a:pt x="172136" y="76352"/>
                </a:lnTo>
                <a:lnTo>
                  <a:pt x="124587" y="76352"/>
                </a:lnTo>
                <a:lnTo>
                  <a:pt x="114300" y="117043"/>
                </a:lnTo>
                <a:lnTo>
                  <a:pt x="72695" y="117043"/>
                </a:lnTo>
                <a:close/>
                <a:moveTo>
                  <a:pt x="26060" y="45491"/>
                </a:moveTo>
                <a:lnTo>
                  <a:pt x="72695" y="45491"/>
                </a:lnTo>
                <a:lnTo>
                  <a:pt x="60579" y="88239"/>
                </a:lnTo>
                <a:lnTo>
                  <a:pt x="66751" y="88239"/>
                </a:lnTo>
                <a:lnTo>
                  <a:pt x="66751" y="215798"/>
                </a:lnTo>
                <a:lnTo>
                  <a:pt x="22631" y="215798"/>
                </a:lnTo>
                <a:lnTo>
                  <a:pt x="22631" y="138303"/>
                </a:lnTo>
                <a:lnTo>
                  <a:pt x="229" y="138303"/>
                </a:lnTo>
                <a:close/>
                <a:moveTo>
                  <a:pt x="875309" y="40919"/>
                </a:moveTo>
                <a:lnTo>
                  <a:pt x="898398" y="40919"/>
                </a:lnTo>
                <a:lnTo>
                  <a:pt x="901598" y="104927"/>
                </a:lnTo>
                <a:lnTo>
                  <a:pt x="878281" y="104927"/>
                </a:lnTo>
                <a:close/>
                <a:moveTo>
                  <a:pt x="799871" y="40919"/>
                </a:moveTo>
                <a:lnTo>
                  <a:pt x="822960" y="40919"/>
                </a:lnTo>
                <a:lnTo>
                  <a:pt x="819760" y="104927"/>
                </a:lnTo>
                <a:lnTo>
                  <a:pt x="796671" y="104927"/>
                </a:lnTo>
                <a:close/>
                <a:moveTo>
                  <a:pt x="764210" y="40919"/>
                </a:moveTo>
                <a:lnTo>
                  <a:pt x="787070" y="40919"/>
                </a:lnTo>
                <a:lnTo>
                  <a:pt x="790499" y="104927"/>
                </a:lnTo>
                <a:lnTo>
                  <a:pt x="767182" y="104927"/>
                </a:lnTo>
                <a:close/>
                <a:moveTo>
                  <a:pt x="688543" y="40919"/>
                </a:moveTo>
                <a:lnTo>
                  <a:pt x="711860" y="40919"/>
                </a:lnTo>
                <a:lnTo>
                  <a:pt x="708889" y="104927"/>
                </a:lnTo>
                <a:lnTo>
                  <a:pt x="685571" y="104927"/>
                </a:lnTo>
                <a:close/>
                <a:moveTo>
                  <a:pt x="563956" y="4115"/>
                </a:moveTo>
                <a:lnTo>
                  <a:pt x="669112" y="4115"/>
                </a:lnTo>
                <a:lnTo>
                  <a:pt x="669112" y="21488"/>
                </a:lnTo>
                <a:lnTo>
                  <a:pt x="609905" y="21488"/>
                </a:lnTo>
                <a:lnTo>
                  <a:pt x="609905" y="65151"/>
                </a:lnTo>
                <a:lnTo>
                  <a:pt x="672313" y="65151"/>
                </a:lnTo>
                <a:lnTo>
                  <a:pt x="672313" y="82524"/>
                </a:lnTo>
                <a:lnTo>
                  <a:pt x="664769" y="82524"/>
                </a:lnTo>
                <a:lnTo>
                  <a:pt x="664769" y="216941"/>
                </a:lnTo>
                <a:lnTo>
                  <a:pt x="621335" y="216941"/>
                </a:lnTo>
                <a:lnTo>
                  <a:pt x="621335" y="82524"/>
                </a:lnTo>
                <a:lnTo>
                  <a:pt x="609905" y="82524"/>
                </a:lnTo>
                <a:lnTo>
                  <a:pt x="609905" y="216941"/>
                </a:lnTo>
                <a:lnTo>
                  <a:pt x="563956" y="216941"/>
                </a:lnTo>
                <a:close/>
                <a:moveTo>
                  <a:pt x="457886" y="4115"/>
                </a:moveTo>
                <a:lnTo>
                  <a:pt x="557784" y="4115"/>
                </a:lnTo>
                <a:lnTo>
                  <a:pt x="557784" y="21488"/>
                </a:lnTo>
                <a:lnTo>
                  <a:pt x="503606" y="21488"/>
                </a:lnTo>
                <a:lnTo>
                  <a:pt x="503606" y="61265"/>
                </a:lnTo>
                <a:lnTo>
                  <a:pt x="558241" y="61265"/>
                </a:lnTo>
                <a:lnTo>
                  <a:pt x="558241" y="137617"/>
                </a:lnTo>
                <a:cubicBezTo>
                  <a:pt x="558089" y="143723"/>
                  <a:pt x="555993" y="148828"/>
                  <a:pt x="551955" y="152933"/>
                </a:cubicBezTo>
                <a:cubicBezTo>
                  <a:pt x="547916" y="157039"/>
                  <a:pt x="542849" y="159172"/>
                  <a:pt x="536753" y="159334"/>
                </a:cubicBezTo>
                <a:lnTo>
                  <a:pt x="503606" y="159334"/>
                </a:lnTo>
                <a:lnTo>
                  <a:pt x="503606" y="216941"/>
                </a:lnTo>
                <a:lnTo>
                  <a:pt x="457886" y="216941"/>
                </a:lnTo>
                <a:close/>
                <a:moveTo>
                  <a:pt x="80924" y="1143"/>
                </a:moveTo>
                <a:lnTo>
                  <a:pt x="135331" y="1143"/>
                </a:lnTo>
                <a:lnTo>
                  <a:pt x="135331" y="20802"/>
                </a:lnTo>
                <a:lnTo>
                  <a:pt x="215113" y="20802"/>
                </a:lnTo>
                <a:lnTo>
                  <a:pt x="215113" y="37947"/>
                </a:lnTo>
                <a:lnTo>
                  <a:pt x="0" y="37947"/>
                </a:lnTo>
                <a:lnTo>
                  <a:pt x="0" y="20802"/>
                </a:lnTo>
                <a:lnTo>
                  <a:pt x="80924" y="20802"/>
                </a:lnTo>
                <a:close/>
                <a:moveTo>
                  <a:pt x="282778" y="457"/>
                </a:moveTo>
                <a:lnTo>
                  <a:pt x="338328" y="457"/>
                </a:lnTo>
                <a:lnTo>
                  <a:pt x="326898" y="31089"/>
                </a:lnTo>
                <a:lnTo>
                  <a:pt x="444627" y="31089"/>
                </a:lnTo>
                <a:lnTo>
                  <a:pt x="444627" y="48463"/>
                </a:lnTo>
                <a:lnTo>
                  <a:pt x="320269" y="48463"/>
                </a:lnTo>
                <a:lnTo>
                  <a:pt x="309753" y="76581"/>
                </a:lnTo>
                <a:lnTo>
                  <a:pt x="431368" y="76581"/>
                </a:lnTo>
                <a:lnTo>
                  <a:pt x="431368" y="195224"/>
                </a:lnTo>
                <a:cubicBezTo>
                  <a:pt x="431211" y="201330"/>
                  <a:pt x="429125" y="206435"/>
                  <a:pt x="425110" y="210540"/>
                </a:cubicBezTo>
                <a:cubicBezTo>
                  <a:pt x="421095" y="214646"/>
                  <a:pt x="416095" y="216779"/>
                  <a:pt x="410108" y="216941"/>
                </a:cubicBezTo>
                <a:lnTo>
                  <a:pt x="360959" y="216941"/>
                </a:lnTo>
                <a:lnTo>
                  <a:pt x="360959" y="199568"/>
                </a:lnTo>
                <a:lnTo>
                  <a:pt x="370332" y="199568"/>
                </a:lnTo>
                <a:cubicBezTo>
                  <a:pt x="372208" y="199515"/>
                  <a:pt x="373770" y="198877"/>
                  <a:pt x="375018" y="197653"/>
                </a:cubicBezTo>
                <a:cubicBezTo>
                  <a:pt x="376266" y="196429"/>
                  <a:pt x="376914" y="194934"/>
                  <a:pt x="376961" y="193167"/>
                </a:cubicBezTo>
                <a:lnTo>
                  <a:pt x="376961" y="176022"/>
                </a:lnTo>
                <a:lnTo>
                  <a:pt x="313182" y="176022"/>
                </a:lnTo>
                <a:lnTo>
                  <a:pt x="313182" y="216941"/>
                </a:lnTo>
                <a:lnTo>
                  <a:pt x="259461" y="216941"/>
                </a:lnTo>
                <a:lnTo>
                  <a:pt x="259461" y="147447"/>
                </a:lnTo>
                <a:lnTo>
                  <a:pt x="228143" y="147447"/>
                </a:lnTo>
                <a:lnTo>
                  <a:pt x="264947" y="48463"/>
                </a:lnTo>
                <a:lnTo>
                  <a:pt x="228143" y="48463"/>
                </a:lnTo>
                <a:lnTo>
                  <a:pt x="228143" y="31089"/>
                </a:lnTo>
                <a:lnTo>
                  <a:pt x="271348" y="31089"/>
                </a:lnTo>
                <a:close/>
                <a:moveTo>
                  <a:pt x="828446" y="0"/>
                </a:moveTo>
                <a:lnTo>
                  <a:pt x="869594" y="0"/>
                </a:lnTo>
                <a:lnTo>
                  <a:pt x="869594" y="16916"/>
                </a:lnTo>
                <a:lnTo>
                  <a:pt x="900684" y="16916"/>
                </a:lnTo>
                <a:lnTo>
                  <a:pt x="900684" y="34518"/>
                </a:lnTo>
                <a:lnTo>
                  <a:pt x="869594" y="34518"/>
                </a:lnTo>
                <a:lnTo>
                  <a:pt x="869594" y="105842"/>
                </a:lnTo>
                <a:lnTo>
                  <a:pt x="828446" y="105842"/>
                </a:lnTo>
                <a:lnTo>
                  <a:pt x="828446" y="34518"/>
                </a:lnTo>
                <a:lnTo>
                  <a:pt x="797585" y="34518"/>
                </a:lnTo>
                <a:lnTo>
                  <a:pt x="797585" y="16916"/>
                </a:lnTo>
                <a:lnTo>
                  <a:pt x="828446" y="16916"/>
                </a:lnTo>
                <a:close/>
                <a:moveTo>
                  <a:pt x="717347" y="0"/>
                </a:moveTo>
                <a:lnTo>
                  <a:pt x="758723" y="0"/>
                </a:lnTo>
                <a:lnTo>
                  <a:pt x="758723" y="16916"/>
                </a:lnTo>
                <a:lnTo>
                  <a:pt x="789584" y="16916"/>
                </a:lnTo>
                <a:lnTo>
                  <a:pt x="789584" y="34518"/>
                </a:lnTo>
                <a:lnTo>
                  <a:pt x="758723" y="34518"/>
                </a:lnTo>
                <a:lnTo>
                  <a:pt x="758723" y="105842"/>
                </a:lnTo>
                <a:lnTo>
                  <a:pt x="717347" y="105842"/>
                </a:lnTo>
                <a:lnTo>
                  <a:pt x="717347" y="34518"/>
                </a:lnTo>
                <a:lnTo>
                  <a:pt x="686486" y="34518"/>
                </a:lnTo>
                <a:lnTo>
                  <a:pt x="686486" y="16916"/>
                </a:lnTo>
                <a:lnTo>
                  <a:pt x="717347" y="169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6640720" y="2670932"/>
            <a:ext cx="132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91610" y="3968223"/>
            <a:ext cx="5286375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493624"/>
                </a:solidFill>
                <a:latin charset="-122" pitchFamily="65" typeface="方正粗倩简体"/>
                <a:ea charset="-122" pitchFamily="65" typeface="方正粗倩简体"/>
              </a:rPr>
              <a:t>       日有所思，夜有所梦，人生不过是百年大梦。人生的现实是”白日梦”，夜晚的昏眠是“梦中梦”。“梦中梦”做一整夜，“白日梦”做一百年。长夜醒来，梦已忘怀。百年消亡，大梦未醒。睡觉，睡后方觉。不觉，就一睡到底。 人叫凡夫，佛叫如来。凡夫就是穿着睡衣的佛，而如来就是醒来的凡夫。</a:t>
            </a:r>
          </a:p>
        </p:txBody>
      </p:sp>
    </p:spTree>
    <p:extLst>
      <p:ext uri="{BB962C8B-B14F-4D97-AF65-F5344CB8AC3E}">
        <p14:creationId val="74135536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3E5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825" y="657225"/>
            <a:ext cx="4999269" cy="2810716"/>
          </a:xfrm>
          <a:custGeom>
            <a:gdLst>
              <a:gd fmla="*/ 0 w 4999269" name="connsiteX0"/>
              <a:gd fmla="*/ 0 h 2810716" name="connsiteY0"/>
              <a:gd fmla="*/ 4999269 w 4999269" name="connsiteX1"/>
              <a:gd fmla="*/ 0 h 2810716" name="connsiteY1"/>
              <a:gd fmla="*/ 4999269 w 4999269" name="connsiteX2"/>
              <a:gd fmla="*/ 1397305 h 2810716" name="connsiteY2"/>
              <a:gd fmla="*/ 1747436 w 4999269" name="connsiteX3"/>
              <a:gd fmla="*/ 2810716 h 2810716" name="connsiteY3"/>
              <a:gd fmla="*/ 0 w 4999269" name="connsiteX4"/>
              <a:gd fmla="*/ 2810716 h 28107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10716" w="4999269">
                <a:moveTo>
                  <a:pt x="0" y="0"/>
                </a:moveTo>
                <a:lnTo>
                  <a:pt x="4999269" y="0"/>
                </a:lnTo>
                <a:lnTo>
                  <a:pt x="4999269" y="1397305"/>
                </a:lnTo>
                <a:lnTo>
                  <a:pt x="1747436" y="2810716"/>
                </a:lnTo>
                <a:lnTo>
                  <a:pt x="0" y="2810716"/>
                </a:lnTo>
                <a:close/>
              </a:path>
            </a:pathLst>
          </a:custGeom>
          <a:ln>
            <a:solidFill>
              <a:srgbClr val="22385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375" y="2239937"/>
            <a:ext cx="5003800" cy="3349651"/>
          </a:xfrm>
          <a:custGeom>
            <a:gdLst>
              <a:gd fmla="*/ 0 w 5003800" name="connsiteX0"/>
              <a:gd fmla="*/ 0 h 3349651" name="connsiteY0"/>
              <a:gd fmla="*/ 5003800 w 5003800" name="connsiteX1"/>
              <a:gd fmla="*/ 0 h 3349651" name="connsiteY1"/>
              <a:gd fmla="*/ 5003800 w 5003800" name="connsiteX2"/>
              <a:gd fmla="*/ 1633727 h 3349651" name="connsiteY2"/>
              <a:gd fmla="*/ 1055975 w 5003800" name="connsiteX3"/>
              <a:gd fmla="*/ 3349651 h 3349651" name="connsiteY3"/>
              <a:gd fmla="*/ 0 w 5003800" name="connsiteX4"/>
              <a:gd fmla="*/ 3349651 h 33496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49651" w="5003800">
                <a:moveTo>
                  <a:pt x="0" y="0"/>
                </a:moveTo>
                <a:lnTo>
                  <a:pt x="5003800" y="0"/>
                </a:lnTo>
                <a:lnTo>
                  <a:pt x="5003800" y="1633727"/>
                </a:lnTo>
                <a:lnTo>
                  <a:pt x="1055975" y="3349651"/>
                </a:lnTo>
                <a:lnTo>
                  <a:pt x="0" y="3349651"/>
                </a:lnTo>
                <a:close/>
              </a:path>
            </a:pathLst>
          </a:custGeom>
          <a:ln>
            <a:solidFill>
              <a:srgbClr val="223850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194840" y="3643820"/>
            <a:ext cx="5901160" cy="2583942"/>
          </a:xfrm>
          <a:prstGeom prst="line">
            <a:avLst/>
          </a:prstGeom>
          <a:ln>
            <a:solidFill>
              <a:srgbClr val="22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070794" y="1886601"/>
            <a:ext cx="5901160" cy="2583942"/>
          </a:xfrm>
          <a:prstGeom prst="line">
            <a:avLst/>
          </a:prstGeom>
          <a:ln>
            <a:solidFill>
              <a:srgbClr val="223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5146548" y="5270141"/>
            <a:ext cx="444627" cy="216027"/>
          </a:xfrm>
          <a:custGeom>
            <a:rect b="b" l="l" r="r" t="t"/>
            <a:pathLst>
              <a:path h="216027" w="444627">
                <a:moveTo>
                  <a:pt x="95097" y="159106"/>
                </a:moveTo>
                <a:lnTo>
                  <a:pt x="95097" y="181966"/>
                </a:lnTo>
                <a:lnTo>
                  <a:pt x="113842" y="181966"/>
                </a:lnTo>
                <a:cubicBezTo>
                  <a:pt x="115609" y="181918"/>
                  <a:pt x="117105" y="181271"/>
                  <a:pt x="118329" y="180023"/>
                </a:cubicBezTo>
                <a:cubicBezTo>
                  <a:pt x="119553" y="178775"/>
                  <a:pt x="120191" y="177213"/>
                  <a:pt x="120243" y="175337"/>
                </a:cubicBezTo>
                <a:lnTo>
                  <a:pt x="120243" y="159106"/>
                </a:lnTo>
                <a:close/>
                <a:moveTo>
                  <a:pt x="95097" y="119101"/>
                </a:moveTo>
                <a:lnTo>
                  <a:pt x="95097" y="141732"/>
                </a:lnTo>
                <a:lnTo>
                  <a:pt x="120243" y="141732"/>
                </a:lnTo>
                <a:lnTo>
                  <a:pt x="120243" y="119101"/>
                </a:lnTo>
                <a:close/>
                <a:moveTo>
                  <a:pt x="2286" y="102413"/>
                </a:moveTo>
                <a:lnTo>
                  <a:pt x="48920" y="102413"/>
                </a:lnTo>
                <a:lnTo>
                  <a:pt x="48920" y="215342"/>
                </a:lnTo>
                <a:lnTo>
                  <a:pt x="2286" y="215342"/>
                </a:lnTo>
                <a:close/>
                <a:moveTo>
                  <a:pt x="58293" y="101727"/>
                </a:moveTo>
                <a:lnTo>
                  <a:pt x="157048" y="101727"/>
                </a:lnTo>
                <a:lnTo>
                  <a:pt x="157048" y="181966"/>
                </a:lnTo>
                <a:cubicBezTo>
                  <a:pt x="156919" y="186890"/>
                  <a:pt x="155233" y="190986"/>
                  <a:pt x="151990" y="194253"/>
                </a:cubicBezTo>
                <a:cubicBezTo>
                  <a:pt x="148747" y="197520"/>
                  <a:pt x="144718" y="199216"/>
                  <a:pt x="139903" y="199340"/>
                </a:cubicBezTo>
                <a:lnTo>
                  <a:pt x="58293" y="199340"/>
                </a:lnTo>
                <a:close/>
                <a:moveTo>
                  <a:pt x="363474" y="96927"/>
                </a:moveTo>
                <a:lnTo>
                  <a:pt x="363474" y="130074"/>
                </a:lnTo>
                <a:lnTo>
                  <a:pt x="375361" y="130074"/>
                </a:lnTo>
                <a:cubicBezTo>
                  <a:pt x="377128" y="130026"/>
                  <a:pt x="378623" y="129378"/>
                  <a:pt x="379847" y="128131"/>
                </a:cubicBezTo>
                <a:cubicBezTo>
                  <a:pt x="381071" y="126883"/>
                  <a:pt x="381709" y="125321"/>
                  <a:pt x="381762" y="123444"/>
                </a:cubicBezTo>
                <a:lnTo>
                  <a:pt x="381762" y="96927"/>
                </a:lnTo>
                <a:close/>
                <a:moveTo>
                  <a:pt x="290550" y="96927"/>
                </a:moveTo>
                <a:lnTo>
                  <a:pt x="290550" y="130074"/>
                </a:lnTo>
                <a:lnTo>
                  <a:pt x="309067" y="130074"/>
                </a:lnTo>
                <a:lnTo>
                  <a:pt x="309067" y="96927"/>
                </a:lnTo>
                <a:close/>
                <a:moveTo>
                  <a:pt x="58750" y="71324"/>
                </a:moveTo>
                <a:lnTo>
                  <a:pt x="213512" y="71324"/>
                </a:lnTo>
                <a:lnTo>
                  <a:pt x="213512" y="189281"/>
                </a:lnTo>
                <a:cubicBezTo>
                  <a:pt x="213312" y="196668"/>
                  <a:pt x="210740" y="202811"/>
                  <a:pt x="205797" y="207712"/>
                </a:cubicBezTo>
                <a:cubicBezTo>
                  <a:pt x="200853" y="212613"/>
                  <a:pt x="194738" y="215156"/>
                  <a:pt x="187452" y="215342"/>
                </a:cubicBezTo>
                <a:lnTo>
                  <a:pt x="150190" y="215342"/>
                </a:lnTo>
                <a:lnTo>
                  <a:pt x="150190" y="197968"/>
                </a:lnTo>
                <a:lnTo>
                  <a:pt x="160248" y="197968"/>
                </a:lnTo>
                <a:cubicBezTo>
                  <a:pt x="162015" y="197916"/>
                  <a:pt x="163510" y="197277"/>
                  <a:pt x="164734" y="196053"/>
                </a:cubicBezTo>
                <a:cubicBezTo>
                  <a:pt x="165958" y="194829"/>
                  <a:pt x="166597" y="193334"/>
                  <a:pt x="166649" y="191567"/>
                </a:cubicBezTo>
                <a:lnTo>
                  <a:pt x="166649" y="88697"/>
                </a:lnTo>
                <a:lnTo>
                  <a:pt x="58750" y="88697"/>
                </a:lnTo>
                <a:close/>
                <a:moveTo>
                  <a:pt x="0" y="66752"/>
                </a:moveTo>
                <a:lnTo>
                  <a:pt x="46634" y="66752"/>
                </a:lnTo>
                <a:lnTo>
                  <a:pt x="49606" y="94869"/>
                </a:lnTo>
                <a:lnTo>
                  <a:pt x="3200" y="94869"/>
                </a:lnTo>
                <a:close/>
                <a:moveTo>
                  <a:pt x="363474" y="46178"/>
                </a:moveTo>
                <a:lnTo>
                  <a:pt x="363474" y="79553"/>
                </a:lnTo>
                <a:lnTo>
                  <a:pt x="381762" y="79553"/>
                </a:lnTo>
                <a:lnTo>
                  <a:pt x="381762" y="46178"/>
                </a:lnTo>
                <a:close/>
                <a:moveTo>
                  <a:pt x="290550" y="46178"/>
                </a:moveTo>
                <a:lnTo>
                  <a:pt x="290550" y="79553"/>
                </a:lnTo>
                <a:lnTo>
                  <a:pt x="309067" y="79553"/>
                </a:lnTo>
                <a:lnTo>
                  <a:pt x="309067" y="46178"/>
                </a:lnTo>
                <a:close/>
                <a:moveTo>
                  <a:pt x="118872" y="229"/>
                </a:moveTo>
                <a:lnTo>
                  <a:pt x="164363" y="229"/>
                </a:lnTo>
                <a:lnTo>
                  <a:pt x="162077" y="11888"/>
                </a:lnTo>
                <a:lnTo>
                  <a:pt x="215341" y="11888"/>
                </a:lnTo>
                <a:lnTo>
                  <a:pt x="215341" y="29261"/>
                </a:lnTo>
                <a:lnTo>
                  <a:pt x="206654" y="29261"/>
                </a:lnTo>
                <a:lnTo>
                  <a:pt x="211683" y="61037"/>
                </a:lnTo>
                <a:lnTo>
                  <a:pt x="167792" y="61037"/>
                </a:lnTo>
                <a:lnTo>
                  <a:pt x="162991" y="29261"/>
                </a:lnTo>
                <a:lnTo>
                  <a:pt x="158877" y="29261"/>
                </a:lnTo>
                <a:lnTo>
                  <a:pt x="153162" y="61037"/>
                </a:lnTo>
                <a:lnTo>
                  <a:pt x="107442" y="61037"/>
                </a:lnTo>
                <a:close/>
                <a:moveTo>
                  <a:pt x="11887" y="229"/>
                </a:moveTo>
                <a:lnTo>
                  <a:pt x="57378" y="229"/>
                </a:lnTo>
                <a:lnTo>
                  <a:pt x="55092" y="11888"/>
                </a:lnTo>
                <a:lnTo>
                  <a:pt x="108356" y="11888"/>
                </a:lnTo>
                <a:lnTo>
                  <a:pt x="108356" y="29261"/>
                </a:lnTo>
                <a:lnTo>
                  <a:pt x="99212" y="29261"/>
                </a:lnTo>
                <a:lnTo>
                  <a:pt x="104698" y="61037"/>
                </a:lnTo>
                <a:lnTo>
                  <a:pt x="60807" y="61037"/>
                </a:lnTo>
                <a:lnTo>
                  <a:pt x="55549" y="29261"/>
                </a:lnTo>
                <a:lnTo>
                  <a:pt x="51892" y="29261"/>
                </a:lnTo>
                <a:lnTo>
                  <a:pt x="45948" y="61037"/>
                </a:lnTo>
                <a:lnTo>
                  <a:pt x="457" y="61037"/>
                </a:lnTo>
                <a:close/>
                <a:moveTo>
                  <a:pt x="251002" y="0"/>
                </a:moveTo>
                <a:lnTo>
                  <a:pt x="305181" y="0"/>
                </a:lnTo>
                <a:lnTo>
                  <a:pt x="314096" y="28804"/>
                </a:lnTo>
                <a:lnTo>
                  <a:pt x="358444" y="28804"/>
                </a:lnTo>
                <a:lnTo>
                  <a:pt x="367360" y="0"/>
                </a:lnTo>
                <a:lnTo>
                  <a:pt x="421538" y="0"/>
                </a:lnTo>
                <a:lnTo>
                  <a:pt x="412623" y="28804"/>
                </a:lnTo>
                <a:lnTo>
                  <a:pt x="433882" y="28804"/>
                </a:lnTo>
                <a:lnTo>
                  <a:pt x="433882" y="121387"/>
                </a:lnTo>
                <a:cubicBezTo>
                  <a:pt x="433697" y="128774"/>
                  <a:pt x="431153" y="134917"/>
                  <a:pt x="426253" y="139818"/>
                </a:cubicBezTo>
                <a:cubicBezTo>
                  <a:pt x="421352" y="144718"/>
                  <a:pt x="415209" y="147262"/>
                  <a:pt x="407822" y="147447"/>
                </a:cubicBezTo>
                <a:lnTo>
                  <a:pt x="363474" y="147447"/>
                </a:lnTo>
                <a:lnTo>
                  <a:pt x="363474" y="164135"/>
                </a:lnTo>
                <a:lnTo>
                  <a:pt x="444627" y="164135"/>
                </a:lnTo>
                <a:lnTo>
                  <a:pt x="444627" y="181509"/>
                </a:lnTo>
                <a:lnTo>
                  <a:pt x="363474" y="181509"/>
                </a:lnTo>
                <a:lnTo>
                  <a:pt x="363474" y="216027"/>
                </a:lnTo>
                <a:lnTo>
                  <a:pt x="309067" y="216027"/>
                </a:lnTo>
                <a:lnTo>
                  <a:pt x="309067" y="181509"/>
                </a:lnTo>
                <a:lnTo>
                  <a:pt x="227914" y="181509"/>
                </a:lnTo>
                <a:lnTo>
                  <a:pt x="227914" y="164135"/>
                </a:lnTo>
                <a:lnTo>
                  <a:pt x="309067" y="164135"/>
                </a:lnTo>
                <a:lnTo>
                  <a:pt x="309067" y="147447"/>
                </a:lnTo>
                <a:lnTo>
                  <a:pt x="238658" y="147447"/>
                </a:lnTo>
                <a:lnTo>
                  <a:pt x="238658" y="28804"/>
                </a:lnTo>
                <a:lnTo>
                  <a:pt x="259918" y="28804"/>
                </a:lnTo>
                <a:close/>
              </a:path>
            </a:pathLst>
          </a:custGeom>
          <a:solidFill>
            <a:srgbClr val="470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1" name="直接连接符 10"/>
          <p:cNvCxnSpPr/>
          <p:nvPr/>
        </p:nvCxnSpPr>
        <p:spPr>
          <a:xfrm>
            <a:off x="4732548" y="5589588"/>
            <a:ext cx="826463" cy="0"/>
          </a:xfrm>
          <a:prstGeom prst="line">
            <a:avLst/>
          </a:prstGeom>
          <a:ln>
            <a:solidFill>
              <a:srgbClr val="470E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泪滴形 11"/>
          <p:cNvSpPr/>
          <p:nvPr/>
        </p:nvSpPr>
        <p:spPr>
          <a:xfrm rot="10800000">
            <a:off x="4739115" y="5195132"/>
            <a:ext cx="349779" cy="349779"/>
          </a:xfrm>
          <a:prstGeom prst="teardrop">
            <a:avLst/>
          </a:prstGeom>
          <a:solidFill>
            <a:srgbClr val="470E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3" name="文本框 12"/>
          <p:cNvSpPr txBox="1"/>
          <p:nvPr/>
        </p:nvSpPr>
        <p:spPr>
          <a:xfrm>
            <a:off x="4788528" y="5278737"/>
            <a:ext cx="248393" cy="182423"/>
          </a:xfrm>
          <a:custGeom>
            <a:rect b="b" l="l" r="r" t="t"/>
            <a:pathLst>
              <a:path h="182423" w="248393">
                <a:moveTo>
                  <a:pt x="101374" y="0"/>
                </a:moveTo>
                <a:lnTo>
                  <a:pt x="248393" y="0"/>
                </a:lnTo>
                <a:lnTo>
                  <a:pt x="248393" y="51207"/>
                </a:lnTo>
                <a:cubicBezTo>
                  <a:pt x="248343" y="57212"/>
                  <a:pt x="247293" y="62654"/>
                  <a:pt x="245242" y="67534"/>
                </a:cubicBezTo>
                <a:cubicBezTo>
                  <a:pt x="243192" y="72413"/>
                  <a:pt x="240442" y="76706"/>
                  <a:pt x="236991" y="80410"/>
                </a:cubicBezTo>
                <a:lnTo>
                  <a:pt x="248393" y="80410"/>
                </a:lnTo>
                <a:lnTo>
                  <a:pt x="248393" y="145818"/>
                </a:lnTo>
                <a:cubicBezTo>
                  <a:pt x="248130" y="156095"/>
                  <a:pt x="244555" y="164696"/>
                  <a:pt x="237667" y="171622"/>
                </a:cubicBezTo>
                <a:cubicBezTo>
                  <a:pt x="230778" y="178548"/>
                  <a:pt x="222152" y="182148"/>
                  <a:pt x="211788" y="182423"/>
                </a:cubicBezTo>
                <a:lnTo>
                  <a:pt x="101575" y="182423"/>
                </a:lnTo>
                <a:lnTo>
                  <a:pt x="101575" y="167821"/>
                </a:lnTo>
                <a:lnTo>
                  <a:pt x="184785" y="167821"/>
                </a:lnTo>
                <a:cubicBezTo>
                  <a:pt x="189919" y="167688"/>
                  <a:pt x="194203" y="165904"/>
                  <a:pt x="197637" y="162471"/>
                </a:cubicBezTo>
                <a:cubicBezTo>
                  <a:pt x="201070" y="159037"/>
                  <a:pt x="202854" y="154753"/>
                  <a:pt x="202987" y="149619"/>
                </a:cubicBezTo>
                <a:lnTo>
                  <a:pt x="202987" y="95212"/>
                </a:lnTo>
                <a:lnTo>
                  <a:pt x="101374" y="95212"/>
                </a:lnTo>
                <a:lnTo>
                  <a:pt x="101374" y="80410"/>
                </a:lnTo>
                <a:lnTo>
                  <a:pt x="177584" y="80410"/>
                </a:lnTo>
                <a:cubicBezTo>
                  <a:pt x="183124" y="80297"/>
                  <a:pt x="187779" y="78901"/>
                  <a:pt x="191549" y="76225"/>
                </a:cubicBezTo>
                <a:cubicBezTo>
                  <a:pt x="195318" y="73548"/>
                  <a:pt x="198166" y="70271"/>
                  <a:pt x="200091" y="66394"/>
                </a:cubicBezTo>
                <a:cubicBezTo>
                  <a:pt x="202015" y="62517"/>
                  <a:pt x="202981" y="58721"/>
                  <a:pt x="202987" y="55007"/>
                </a:cubicBezTo>
                <a:lnTo>
                  <a:pt x="202987" y="14602"/>
                </a:lnTo>
                <a:lnTo>
                  <a:pt x="101374" y="14602"/>
                </a:lnTo>
                <a:close/>
                <a:moveTo>
                  <a:pt x="3600" y="0"/>
                </a:moveTo>
                <a:lnTo>
                  <a:pt x="68208" y="0"/>
                </a:lnTo>
                <a:lnTo>
                  <a:pt x="68208" y="167421"/>
                </a:lnTo>
                <a:lnTo>
                  <a:pt x="91411" y="167421"/>
                </a:lnTo>
                <a:lnTo>
                  <a:pt x="91411" y="182023"/>
                </a:lnTo>
                <a:lnTo>
                  <a:pt x="0" y="182023"/>
                </a:lnTo>
                <a:lnTo>
                  <a:pt x="0" y="167421"/>
                </a:lnTo>
                <a:lnTo>
                  <a:pt x="22803" y="167421"/>
                </a:lnTo>
                <a:lnTo>
                  <a:pt x="22803" y="14602"/>
                </a:lnTo>
                <a:lnTo>
                  <a:pt x="3600" y="146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1600">
              <a:solidFill>
                <a:schemeClr val="bg1"/>
              </a:solidFill>
              <a:latin charset="-122" pitchFamily="50" typeface="造字工房力黑（非商用）常规体"/>
              <a:ea charset="-122" pitchFamily="50" typeface="造字工房力黑（非商用）常规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43671" y="4704283"/>
            <a:ext cx="528637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BC4544"/>
                </a:solidFill>
                <a:latin charset="-122" pitchFamily="65" typeface="方正粗倩简体"/>
                <a:ea charset="-122" pitchFamily="65" typeface="方正粗倩简体"/>
              </a:rPr>
              <a:t>       人生没有如果，只有后果和结果。过去的不会再回来，即使回来也不再完美。生活有进退，输什么也不能输心情。对于过去，不可忘记，但要放下。因为有明天，今天永远只是起跑线。生活简单就迷人，人心简单就幸福；学会简单其实就不简单。</a:t>
            </a:r>
          </a:p>
        </p:txBody>
      </p:sp>
    </p:spTree>
    <p:extLst>
      <p:ext uri="{BB962C8B-B14F-4D97-AF65-F5344CB8AC3E}">
        <p14:creationId val="97985955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670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375" y="3429000"/>
            <a:ext cx="5003800" cy="2813264"/>
          </a:xfrm>
          <a:custGeom>
            <a:gdLst>
              <a:gd fmla="*/ 3153501 w 5003800" name="connsiteX0"/>
              <a:gd fmla="*/ 0 h 2813264" name="connsiteY0"/>
              <a:gd fmla="*/ 5003800 w 5003800" name="connsiteX1"/>
              <a:gd fmla="*/ 0 h 2813264" name="connsiteY1"/>
              <a:gd fmla="*/ 5003800 w 5003800" name="connsiteX2"/>
              <a:gd fmla="*/ 2813264 h 2813264" name="connsiteY2"/>
              <a:gd fmla="*/ 0 w 5003800" name="connsiteX3"/>
              <a:gd fmla="*/ 2813264 h 2813264" name="connsiteY3"/>
              <a:gd fmla="*/ 0 w 5003800" name="connsiteX4"/>
              <a:gd fmla="*/ 1382537 h 281326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13264" w="5003800">
                <a:moveTo>
                  <a:pt x="3153501" y="0"/>
                </a:moveTo>
                <a:lnTo>
                  <a:pt x="5003800" y="0"/>
                </a:lnTo>
                <a:lnTo>
                  <a:pt x="5003800" y="2813264"/>
                </a:lnTo>
                <a:lnTo>
                  <a:pt x="0" y="2813264"/>
                </a:lnTo>
                <a:lnTo>
                  <a:pt x="0" y="1382537"/>
                </a:lnTo>
                <a:close/>
              </a:path>
            </a:pathLst>
          </a:custGeom>
          <a:ln>
            <a:solidFill>
              <a:srgbClr val="650877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825" y="2285638"/>
            <a:ext cx="5003800" cy="2813264"/>
          </a:xfrm>
          <a:custGeom>
            <a:gdLst>
              <a:gd fmla="*/ 3232631 w 5003800" name="connsiteX0"/>
              <a:gd fmla="*/ 0 h 2813264" name="connsiteY0"/>
              <a:gd fmla="*/ 5003800 w 5003800" name="connsiteX1"/>
              <a:gd fmla="*/ 0 h 2813264" name="connsiteY1"/>
              <a:gd fmla="*/ 5003800 w 5003800" name="connsiteX2"/>
              <a:gd fmla="*/ 2813264 h 2813264" name="connsiteY2"/>
              <a:gd fmla="*/ 0 w 5003800" name="connsiteX3"/>
              <a:gd fmla="*/ 2813264 h 2813264" name="connsiteY3"/>
              <a:gd fmla="*/ 0 w 5003800" name="connsiteX4"/>
              <a:gd fmla="*/ 1417229 h 281326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13264" w="5003800">
                <a:moveTo>
                  <a:pt x="3232631" y="0"/>
                </a:moveTo>
                <a:lnTo>
                  <a:pt x="5003800" y="0"/>
                </a:lnTo>
                <a:lnTo>
                  <a:pt x="5003800" y="2813264"/>
                </a:lnTo>
                <a:lnTo>
                  <a:pt x="0" y="2813264"/>
                </a:lnTo>
                <a:lnTo>
                  <a:pt x="0" y="1417229"/>
                </a:lnTo>
                <a:close/>
              </a:path>
            </a:pathLst>
          </a:custGeom>
          <a:ln>
            <a:solidFill>
              <a:srgbClr val="650877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194840" y="2387599"/>
            <a:ext cx="5901160" cy="2583942"/>
          </a:xfrm>
          <a:prstGeom prst="line">
            <a:avLst/>
          </a:prstGeom>
          <a:ln>
            <a:solidFill>
              <a:srgbClr val="650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096000" y="1328013"/>
            <a:ext cx="5901160" cy="2583942"/>
          </a:xfrm>
          <a:prstGeom prst="line">
            <a:avLst/>
          </a:prstGeom>
          <a:ln>
            <a:solidFill>
              <a:srgbClr val="650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57212" y="543290"/>
            <a:ext cx="5286375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C3470E"/>
                </a:solidFill>
                <a:latin charset="-122" pitchFamily="65" typeface="方正粗倩简体"/>
                <a:ea charset="-122" pitchFamily="65" typeface="方正粗倩简体"/>
              </a:rPr>
              <a:t>       成功是一趟旅程，秀色美景不在目的地，而在路程之中。不能享受过程，难耐长久，更会渐失希望。每一条路上，都有许许多多美妙的风景。智者凡事讲究过程的享受而不看重最后的结果。过程远比结果有意义，我们学会如何去享受过程，你也就学会了享受人生。享受是一种心情，更是一种素养，她还是一种境界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008943" y="2358007"/>
            <a:ext cx="1586942" cy="217627"/>
          </a:xfrm>
          <a:custGeom>
            <a:rect b="b" l="l" r="r" t="t"/>
            <a:pathLst>
              <a:path h="217627" w="1586942">
                <a:moveTo>
                  <a:pt x="455829" y="104242"/>
                </a:moveTo>
                <a:lnTo>
                  <a:pt x="672313" y="104242"/>
                </a:lnTo>
                <a:lnTo>
                  <a:pt x="672313" y="121615"/>
                </a:lnTo>
                <a:lnTo>
                  <a:pt x="599390" y="121615"/>
                </a:lnTo>
                <a:lnTo>
                  <a:pt x="599390" y="146990"/>
                </a:lnTo>
                <a:lnTo>
                  <a:pt x="667055" y="146990"/>
                </a:lnTo>
                <a:lnTo>
                  <a:pt x="667055" y="164363"/>
                </a:lnTo>
                <a:lnTo>
                  <a:pt x="599390" y="164363"/>
                </a:lnTo>
                <a:lnTo>
                  <a:pt x="599390" y="197739"/>
                </a:lnTo>
                <a:lnTo>
                  <a:pt x="672084" y="197739"/>
                </a:lnTo>
                <a:lnTo>
                  <a:pt x="672084" y="215113"/>
                </a:lnTo>
                <a:lnTo>
                  <a:pt x="530124" y="215113"/>
                </a:lnTo>
                <a:lnTo>
                  <a:pt x="510693" y="201854"/>
                </a:lnTo>
                <a:lnTo>
                  <a:pt x="509093" y="216713"/>
                </a:lnTo>
                <a:lnTo>
                  <a:pt x="455829" y="216713"/>
                </a:lnTo>
                <a:lnTo>
                  <a:pt x="464973" y="133274"/>
                </a:lnTo>
                <a:lnTo>
                  <a:pt x="518237" y="133274"/>
                </a:lnTo>
                <a:lnTo>
                  <a:pt x="515722" y="156362"/>
                </a:lnTo>
                <a:lnTo>
                  <a:pt x="542925" y="176708"/>
                </a:lnTo>
                <a:lnTo>
                  <a:pt x="542925" y="121615"/>
                </a:lnTo>
                <a:lnTo>
                  <a:pt x="455829" y="121615"/>
                </a:lnTo>
                <a:close/>
                <a:moveTo>
                  <a:pt x="1064133" y="99670"/>
                </a:moveTo>
                <a:lnTo>
                  <a:pt x="1064133" y="150190"/>
                </a:lnTo>
                <a:lnTo>
                  <a:pt x="1066877" y="150190"/>
                </a:lnTo>
                <a:cubicBezTo>
                  <a:pt x="1067810" y="150166"/>
                  <a:pt x="1068572" y="149871"/>
                  <a:pt x="1069163" y="149304"/>
                </a:cubicBezTo>
                <a:cubicBezTo>
                  <a:pt x="1069753" y="148738"/>
                  <a:pt x="1070058" y="148042"/>
                  <a:pt x="1070077" y="147218"/>
                </a:cubicBezTo>
                <a:lnTo>
                  <a:pt x="1070077" y="99670"/>
                </a:lnTo>
                <a:close/>
                <a:moveTo>
                  <a:pt x="684657" y="97841"/>
                </a:moveTo>
                <a:lnTo>
                  <a:pt x="900913" y="97841"/>
                </a:lnTo>
                <a:lnTo>
                  <a:pt x="900913" y="115214"/>
                </a:lnTo>
                <a:lnTo>
                  <a:pt x="684657" y="115214"/>
                </a:lnTo>
                <a:close/>
                <a:moveTo>
                  <a:pt x="1469898" y="93497"/>
                </a:moveTo>
                <a:lnTo>
                  <a:pt x="1584884" y="93497"/>
                </a:lnTo>
                <a:lnTo>
                  <a:pt x="1584884" y="111100"/>
                </a:lnTo>
                <a:lnTo>
                  <a:pt x="1550366" y="111100"/>
                </a:lnTo>
                <a:lnTo>
                  <a:pt x="1550366" y="145847"/>
                </a:lnTo>
                <a:lnTo>
                  <a:pt x="1582370" y="145847"/>
                </a:lnTo>
                <a:lnTo>
                  <a:pt x="1582370" y="163678"/>
                </a:lnTo>
                <a:lnTo>
                  <a:pt x="1550366" y="163678"/>
                </a:lnTo>
                <a:lnTo>
                  <a:pt x="1550366" y="198425"/>
                </a:lnTo>
                <a:lnTo>
                  <a:pt x="1586942" y="198425"/>
                </a:lnTo>
                <a:lnTo>
                  <a:pt x="1586942" y="216256"/>
                </a:lnTo>
                <a:lnTo>
                  <a:pt x="1467613" y="216256"/>
                </a:lnTo>
                <a:lnTo>
                  <a:pt x="1467613" y="198425"/>
                </a:lnTo>
                <a:lnTo>
                  <a:pt x="1504417" y="198425"/>
                </a:lnTo>
                <a:lnTo>
                  <a:pt x="1504417" y="163678"/>
                </a:lnTo>
                <a:lnTo>
                  <a:pt x="1472184" y="163678"/>
                </a:lnTo>
                <a:lnTo>
                  <a:pt x="1472184" y="145847"/>
                </a:lnTo>
                <a:lnTo>
                  <a:pt x="1504417" y="145847"/>
                </a:lnTo>
                <a:lnTo>
                  <a:pt x="1504417" y="111100"/>
                </a:lnTo>
                <a:lnTo>
                  <a:pt x="1469898" y="111100"/>
                </a:lnTo>
                <a:close/>
                <a:moveTo>
                  <a:pt x="1043788" y="85954"/>
                </a:moveTo>
                <a:lnTo>
                  <a:pt x="1090422" y="85954"/>
                </a:lnTo>
                <a:lnTo>
                  <a:pt x="1090422" y="151562"/>
                </a:lnTo>
                <a:cubicBezTo>
                  <a:pt x="1090332" y="155067"/>
                  <a:pt x="1089141" y="157943"/>
                  <a:pt x="1086851" y="160191"/>
                </a:cubicBezTo>
                <a:cubicBezTo>
                  <a:pt x="1084560" y="162439"/>
                  <a:pt x="1081712" y="163601"/>
                  <a:pt x="1078307" y="163678"/>
                </a:cubicBezTo>
                <a:lnTo>
                  <a:pt x="1043788" y="163678"/>
                </a:lnTo>
                <a:close/>
                <a:moveTo>
                  <a:pt x="1440409" y="74752"/>
                </a:moveTo>
                <a:lnTo>
                  <a:pt x="1460297" y="74752"/>
                </a:lnTo>
                <a:lnTo>
                  <a:pt x="1462583" y="216941"/>
                </a:lnTo>
                <a:lnTo>
                  <a:pt x="1442924" y="216941"/>
                </a:lnTo>
                <a:close/>
                <a:moveTo>
                  <a:pt x="1372743" y="74752"/>
                </a:moveTo>
                <a:lnTo>
                  <a:pt x="1392632" y="74752"/>
                </a:lnTo>
                <a:lnTo>
                  <a:pt x="1390117" y="216941"/>
                </a:lnTo>
                <a:lnTo>
                  <a:pt x="1370457" y="216941"/>
                </a:lnTo>
                <a:close/>
                <a:moveTo>
                  <a:pt x="1245185" y="68351"/>
                </a:moveTo>
                <a:lnTo>
                  <a:pt x="1358113" y="68351"/>
                </a:lnTo>
                <a:lnTo>
                  <a:pt x="1358113" y="85725"/>
                </a:lnTo>
                <a:lnTo>
                  <a:pt x="1324966" y="85725"/>
                </a:lnTo>
                <a:lnTo>
                  <a:pt x="1331595" y="112014"/>
                </a:lnTo>
                <a:lnTo>
                  <a:pt x="1334567" y="98298"/>
                </a:lnTo>
                <a:lnTo>
                  <a:pt x="1358113" y="98298"/>
                </a:lnTo>
                <a:lnTo>
                  <a:pt x="1343940" y="162077"/>
                </a:lnTo>
                <a:lnTo>
                  <a:pt x="1357884" y="217399"/>
                </a:lnTo>
                <a:lnTo>
                  <a:pt x="1319480" y="217399"/>
                </a:lnTo>
                <a:lnTo>
                  <a:pt x="1287247" y="85725"/>
                </a:lnTo>
                <a:lnTo>
                  <a:pt x="1285418" y="85725"/>
                </a:lnTo>
                <a:lnTo>
                  <a:pt x="1285418" y="200025"/>
                </a:lnTo>
                <a:lnTo>
                  <a:pt x="1301420" y="200025"/>
                </a:lnTo>
                <a:lnTo>
                  <a:pt x="1301420" y="217399"/>
                </a:lnTo>
                <a:lnTo>
                  <a:pt x="1245185" y="217399"/>
                </a:lnTo>
                <a:close/>
                <a:moveTo>
                  <a:pt x="523494" y="58750"/>
                </a:moveTo>
                <a:lnTo>
                  <a:pt x="523494" y="75438"/>
                </a:lnTo>
                <a:lnTo>
                  <a:pt x="597332" y="75438"/>
                </a:lnTo>
                <a:cubicBezTo>
                  <a:pt x="599209" y="75400"/>
                  <a:pt x="600771" y="74790"/>
                  <a:pt x="602019" y="73609"/>
                </a:cubicBezTo>
                <a:cubicBezTo>
                  <a:pt x="603266" y="72428"/>
                  <a:pt x="603914" y="70904"/>
                  <a:pt x="603962" y="69037"/>
                </a:cubicBezTo>
                <a:lnTo>
                  <a:pt x="603962" y="58750"/>
                </a:lnTo>
                <a:close/>
                <a:moveTo>
                  <a:pt x="523494" y="24689"/>
                </a:moveTo>
                <a:lnTo>
                  <a:pt x="523494" y="41377"/>
                </a:lnTo>
                <a:lnTo>
                  <a:pt x="603962" y="41377"/>
                </a:lnTo>
                <a:lnTo>
                  <a:pt x="603962" y="24689"/>
                </a:lnTo>
                <a:close/>
                <a:moveTo>
                  <a:pt x="1513332" y="22174"/>
                </a:moveTo>
                <a:lnTo>
                  <a:pt x="1513332" y="64465"/>
                </a:lnTo>
                <a:lnTo>
                  <a:pt x="1535735" y="64465"/>
                </a:lnTo>
                <a:cubicBezTo>
                  <a:pt x="1537264" y="64408"/>
                  <a:pt x="1538550" y="63722"/>
                  <a:pt x="1539593" y="62408"/>
                </a:cubicBezTo>
                <a:cubicBezTo>
                  <a:pt x="1540636" y="61093"/>
                  <a:pt x="1541179" y="59493"/>
                  <a:pt x="1541222" y="57607"/>
                </a:cubicBezTo>
                <a:lnTo>
                  <a:pt x="1541222" y="22174"/>
                </a:lnTo>
                <a:close/>
                <a:moveTo>
                  <a:pt x="228829" y="10973"/>
                </a:moveTo>
                <a:lnTo>
                  <a:pt x="314554" y="10973"/>
                </a:lnTo>
                <a:lnTo>
                  <a:pt x="314554" y="28346"/>
                </a:lnTo>
                <a:lnTo>
                  <a:pt x="297638" y="28346"/>
                </a:lnTo>
                <a:lnTo>
                  <a:pt x="297638" y="188366"/>
                </a:lnTo>
                <a:lnTo>
                  <a:pt x="314554" y="185852"/>
                </a:lnTo>
                <a:lnTo>
                  <a:pt x="314554" y="203225"/>
                </a:lnTo>
                <a:lnTo>
                  <a:pt x="227000" y="216484"/>
                </a:lnTo>
                <a:lnTo>
                  <a:pt x="227000" y="199111"/>
                </a:lnTo>
                <a:lnTo>
                  <a:pt x="245517" y="196139"/>
                </a:lnTo>
                <a:lnTo>
                  <a:pt x="245517" y="28346"/>
                </a:lnTo>
                <a:lnTo>
                  <a:pt x="228829" y="28346"/>
                </a:lnTo>
                <a:close/>
                <a:moveTo>
                  <a:pt x="467487" y="7315"/>
                </a:moveTo>
                <a:lnTo>
                  <a:pt x="660654" y="7315"/>
                </a:lnTo>
                <a:lnTo>
                  <a:pt x="660654" y="71095"/>
                </a:lnTo>
                <a:cubicBezTo>
                  <a:pt x="660497" y="77300"/>
                  <a:pt x="658411" y="82434"/>
                  <a:pt x="654396" y="86496"/>
                </a:cubicBezTo>
                <a:cubicBezTo>
                  <a:pt x="650382" y="90559"/>
                  <a:pt x="645381" y="92664"/>
                  <a:pt x="639395" y="92812"/>
                </a:cubicBezTo>
                <a:lnTo>
                  <a:pt x="467487" y="92812"/>
                </a:lnTo>
                <a:close/>
                <a:moveTo>
                  <a:pt x="1096137" y="4801"/>
                </a:moveTo>
                <a:lnTo>
                  <a:pt x="1128599" y="4801"/>
                </a:lnTo>
                <a:lnTo>
                  <a:pt x="1124255" y="53950"/>
                </a:lnTo>
                <a:lnTo>
                  <a:pt x="1091794" y="53950"/>
                </a:lnTo>
                <a:close/>
                <a:moveTo>
                  <a:pt x="1005612" y="4801"/>
                </a:moveTo>
                <a:lnTo>
                  <a:pt x="1038073" y="4801"/>
                </a:lnTo>
                <a:lnTo>
                  <a:pt x="1042416" y="53950"/>
                </a:lnTo>
                <a:lnTo>
                  <a:pt x="1009955" y="53950"/>
                </a:lnTo>
                <a:close/>
                <a:moveTo>
                  <a:pt x="1470813" y="4572"/>
                </a:moveTo>
                <a:lnTo>
                  <a:pt x="1583970" y="4572"/>
                </a:lnTo>
                <a:lnTo>
                  <a:pt x="1583970" y="59893"/>
                </a:lnTo>
                <a:cubicBezTo>
                  <a:pt x="1583837" y="66118"/>
                  <a:pt x="1582103" y="71328"/>
                  <a:pt x="1578769" y="75524"/>
                </a:cubicBezTo>
                <a:cubicBezTo>
                  <a:pt x="1575435" y="79719"/>
                  <a:pt x="1571302" y="81901"/>
                  <a:pt x="1566368" y="82067"/>
                </a:cubicBezTo>
                <a:lnTo>
                  <a:pt x="1470813" y="82067"/>
                </a:lnTo>
                <a:close/>
                <a:moveTo>
                  <a:pt x="1371600" y="4343"/>
                </a:moveTo>
                <a:lnTo>
                  <a:pt x="1461440" y="4343"/>
                </a:lnTo>
                <a:lnTo>
                  <a:pt x="1461440" y="21717"/>
                </a:lnTo>
                <a:lnTo>
                  <a:pt x="1436294" y="21717"/>
                </a:lnTo>
                <a:lnTo>
                  <a:pt x="1436294" y="42748"/>
                </a:lnTo>
                <a:lnTo>
                  <a:pt x="1462583" y="42748"/>
                </a:lnTo>
                <a:lnTo>
                  <a:pt x="1462583" y="60122"/>
                </a:lnTo>
                <a:lnTo>
                  <a:pt x="1436294" y="60122"/>
                </a:lnTo>
                <a:lnTo>
                  <a:pt x="1436294" y="216941"/>
                </a:lnTo>
                <a:lnTo>
                  <a:pt x="1396975" y="216941"/>
                </a:lnTo>
                <a:lnTo>
                  <a:pt x="1396975" y="60122"/>
                </a:lnTo>
                <a:lnTo>
                  <a:pt x="1370457" y="60122"/>
                </a:lnTo>
                <a:lnTo>
                  <a:pt x="1370457" y="42748"/>
                </a:lnTo>
                <a:lnTo>
                  <a:pt x="1396975" y="42748"/>
                </a:lnTo>
                <a:lnTo>
                  <a:pt x="1396975" y="21717"/>
                </a:lnTo>
                <a:lnTo>
                  <a:pt x="1371600" y="21717"/>
                </a:lnTo>
                <a:close/>
                <a:moveTo>
                  <a:pt x="158192" y="2972"/>
                </a:moveTo>
                <a:lnTo>
                  <a:pt x="205055" y="2972"/>
                </a:lnTo>
                <a:lnTo>
                  <a:pt x="213284" y="31318"/>
                </a:lnTo>
                <a:lnTo>
                  <a:pt x="165964" y="31318"/>
                </a:lnTo>
                <a:close/>
                <a:moveTo>
                  <a:pt x="935660" y="1372"/>
                </a:moveTo>
                <a:lnTo>
                  <a:pt x="977951" y="1372"/>
                </a:lnTo>
                <a:lnTo>
                  <a:pt x="977951" y="32233"/>
                </a:lnTo>
                <a:lnTo>
                  <a:pt x="997611" y="32233"/>
                </a:lnTo>
                <a:lnTo>
                  <a:pt x="997611" y="49606"/>
                </a:lnTo>
                <a:lnTo>
                  <a:pt x="977951" y="49606"/>
                </a:lnTo>
                <a:lnTo>
                  <a:pt x="977951" y="87325"/>
                </a:lnTo>
                <a:lnTo>
                  <a:pt x="999897" y="87325"/>
                </a:lnTo>
                <a:lnTo>
                  <a:pt x="999897" y="104699"/>
                </a:lnTo>
                <a:lnTo>
                  <a:pt x="985952" y="104699"/>
                </a:lnTo>
                <a:lnTo>
                  <a:pt x="985952" y="138303"/>
                </a:lnTo>
                <a:lnTo>
                  <a:pt x="998068" y="138303"/>
                </a:lnTo>
                <a:lnTo>
                  <a:pt x="998068" y="155677"/>
                </a:lnTo>
                <a:lnTo>
                  <a:pt x="985952" y="155677"/>
                </a:lnTo>
                <a:lnTo>
                  <a:pt x="985952" y="184937"/>
                </a:lnTo>
                <a:lnTo>
                  <a:pt x="1012927" y="198882"/>
                </a:lnTo>
                <a:lnTo>
                  <a:pt x="1129513" y="198882"/>
                </a:lnTo>
                <a:lnTo>
                  <a:pt x="1129513" y="216256"/>
                </a:lnTo>
                <a:lnTo>
                  <a:pt x="989610" y="216256"/>
                </a:lnTo>
                <a:lnTo>
                  <a:pt x="940232" y="197053"/>
                </a:lnTo>
                <a:lnTo>
                  <a:pt x="939775" y="217170"/>
                </a:lnTo>
                <a:lnTo>
                  <a:pt x="913257" y="217170"/>
                </a:lnTo>
                <a:lnTo>
                  <a:pt x="915772" y="121844"/>
                </a:lnTo>
                <a:lnTo>
                  <a:pt x="942290" y="121844"/>
                </a:lnTo>
                <a:lnTo>
                  <a:pt x="941147" y="162077"/>
                </a:lnTo>
                <a:lnTo>
                  <a:pt x="947319" y="165049"/>
                </a:lnTo>
                <a:lnTo>
                  <a:pt x="947319" y="104699"/>
                </a:lnTo>
                <a:lnTo>
                  <a:pt x="913486" y="104699"/>
                </a:lnTo>
                <a:lnTo>
                  <a:pt x="913486" y="87325"/>
                </a:lnTo>
                <a:lnTo>
                  <a:pt x="935660" y="87325"/>
                </a:lnTo>
                <a:lnTo>
                  <a:pt x="935660" y="49606"/>
                </a:lnTo>
                <a:lnTo>
                  <a:pt x="915772" y="49606"/>
                </a:lnTo>
                <a:lnTo>
                  <a:pt x="915772" y="32233"/>
                </a:lnTo>
                <a:lnTo>
                  <a:pt x="935660" y="32233"/>
                </a:lnTo>
                <a:close/>
                <a:moveTo>
                  <a:pt x="1247013" y="914"/>
                </a:moveTo>
                <a:lnTo>
                  <a:pt x="1289762" y="914"/>
                </a:lnTo>
                <a:lnTo>
                  <a:pt x="1286333" y="22174"/>
                </a:lnTo>
                <a:lnTo>
                  <a:pt x="1357884" y="22174"/>
                </a:lnTo>
                <a:lnTo>
                  <a:pt x="1357884" y="39548"/>
                </a:lnTo>
                <a:lnTo>
                  <a:pt x="1283361" y="39548"/>
                </a:lnTo>
                <a:lnTo>
                  <a:pt x="1280389" y="58750"/>
                </a:lnTo>
                <a:lnTo>
                  <a:pt x="1237641" y="58750"/>
                </a:lnTo>
                <a:close/>
                <a:moveTo>
                  <a:pt x="1164489" y="686"/>
                </a:moveTo>
                <a:lnTo>
                  <a:pt x="1213181" y="686"/>
                </a:lnTo>
                <a:lnTo>
                  <a:pt x="1213181" y="29032"/>
                </a:lnTo>
                <a:lnTo>
                  <a:pt x="1235584" y="29032"/>
                </a:lnTo>
                <a:lnTo>
                  <a:pt x="1235584" y="46406"/>
                </a:lnTo>
                <a:lnTo>
                  <a:pt x="1191006" y="46406"/>
                </a:lnTo>
                <a:lnTo>
                  <a:pt x="1189863" y="65837"/>
                </a:lnTo>
                <a:lnTo>
                  <a:pt x="1236498" y="65837"/>
                </a:lnTo>
                <a:lnTo>
                  <a:pt x="1236498" y="197282"/>
                </a:lnTo>
                <a:cubicBezTo>
                  <a:pt x="1236336" y="202921"/>
                  <a:pt x="1234259" y="207645"/>
                  <a:pt x="1230268" y="211455"/>
                </a:cubicBezTo>
                <a:cubicBezTo>
                  <a:pt x="1226278" y="215265"/>
                  <a:pt x="1221344" y="217246"/>
                  <a:pt x="1215467" y="217399"/>
                </a:cubicBezTo>
                <a:lnTo>
                  <a:pt x="1186892" y="217399"/>
                </a:lnTo>
                <a:lnTo>
                  <a:pt x="1186892" y="201397"/>
                </a:lnTo>
                <a:lnTo>
                  <a:pt x="1190778" y="201397"/>
                </a:lnTo>
                <a:cubicBezTo>
                  <a:pt x="1192535" y="201354"/>
                  <a:pt x="1193992" y="200754"/>
                  <a:pt x="1195150" y="199596"/>
                </a:cubicBezTo>
                <a:cubicBezTo>
                  <a:pt x="1196307" y="198439"/>
                  <a:pt x="1196907" y="196982"/>
                  <a:pt x="1196950" y="195224"/>
                </a:cubicBezTo>
                <a:lnTo>
                  <a:pt x="1196950" y="81839"/>
                </a:lnTo>
                <a:lnTo>
                  <a:pt x="1189178" y="81839"/>
                </a:lnTo>
                <a:lnTo>
                  <a:pt x="1182320" y="217399"/>
                </a:lnTo>
                <a:lnTo>
                  <a:pt x="1143458" y="217399"/>
                </a:lnTo>
                <a:lnTo>
                  <a:pt x="1151916" y="46406"/>
                </a:lnTo>
                <a:lnTo>
                  <a:pt x="1141857" y="46406"/>
                </a:lnTo>
                <a:lnTo>
                  <a:pt x="1141857" y="29032"/>
                </a:lnTo>
                <a:lnTo>
                  <a:pt x="1164489" y="29032"/>
                </a:lnTo>
                <a:close/>
                <a:moveTo>
                  <a:pt x="1047674" y="686"/>
                </a:moveTo>
                <a:lnTo>
                  <a:pt x="1086536" y="686"/>
                </a:lnTo>
                <a:lnTo>
                  <a:pt x="1086536" y="61951"/>
                </a:lnTo>
                <a:lnTo>
                  <a:pt x="1127684" y="61951"/>
                </a:lnTo>
                <a:lnTo>
                  <a:pt x="1127684" y="161849"/>
                </a:lnTo>
                <a:cubicBezTo>
                  <a:pt x="1127484" y="169235"/>
                  <a:pt x="1124913" y="175379"/>
                  <a:pt x="1119969" y="180280"/>
                </a:cubicBezTo>
                <a:cubicBezTo>
                  <a:pt x="1115025" y="185180"/>
                  <a:pt x="1108910" y="187724"/>
                  <a:pt x="1101624" y="187909"/>
                </a:cubicBezTo>
                <a:lnTo>
                  <a:pt x="1085622" y="187909"/>
                </a:lnTo>
                <a:lnTo>
                  <a:pt x="1085622" y="170536"/>
                </a:lnTo>
                <a:lnTo>
                  <a:pt x="1089508" y="170536"/>
                </a:lnTo>
                <a:cubicBezTo>
                  <a:pt x="1091384" y="170488"/>
                  <a:pt x="1092946" y="169840"/>
                  <a:pt x="1094194" y="168592"/>
                </a:cubicBezTo>
                <a:cubicBezTo>
                  <a:pt x="1095442" y="167345"/>
                  <a:pt x="1096090" y="165783"/>
                  <a:pt x="1096137" y="163906"/>
                </a:cubicBezTo>
                <a:lnTo>
                  <a:pt x="1096137" y="79324"/>
                </a:lnTo>
                <a:lnTo>
                  <a:pt x="1038073" y="79324"/>
                </a:lnTo>
                <a:lnTo>
                  <a:pt x="1038073" y="187909"/>
                </a:lnTo>
                <a:lnTo>
                  <a:pt x="1006526" y="187909"/>
                </a:lnTo>
                <a:lnTo>
                  <a:pt x="1006526" y="61951"/>
                </a:lnTo>
                <a:lnTo>
                  <a:pt x="1047674" y="61951"/>
                </a:lnTo>
                <a:close/>
                <a:moveTo>
                  <a:pt x="98527" y="457"/>
                </a:moveTo>
                <a:lnTo>
                  <a:pt x="148133" y="457"/>
                </a:lnTo>
                <a:lnTo>
                  <a:pt x="157963" y="38176"/>
                </a:lnTo>
                <a:lnTo>
                  <a:pt x="213970" y="38176"/>
                </a:lnTo>
                <a:lnTo>
                  <a:pt x="213970" y="55321"/>
                </a:lnTo>
                <a:lnTo>
                  <a:pt x="162535" y="55321"/>
                </a:lnTo>
                <a:lnTo>
                  <a:pt x="173051" y="95326"/>
                </a:lnTo>
                <a:lnTo>
                  <a:pt x="178994" y="84582"/>
                </a:lnTo>
                <a:lnTo>
                  <a:pt x="213970" y="84582"/>
                </a:lnTo>
                <a:lnTo>
                  <a:pt x="213970" y="101956"/>
                </a:lnTo>
                <a:lnTo>
                  <a:pt x="204826" y="101956"/>
                </a:lnTo>
                <a:lnTo>
                  <a:pt x="185166" y="140589"/>
                </a:lnTo>
                <a:lnTo>
                  <a:pt x="200940" y="200254"/>
                </a:lnTo>
                <a:lnTo>
                  <a:pt x="213970" y="200254"/>
                </a:lnTo>
                <a:lnTo>
                  <a:pt x="213970" y="217627"/>
                </a:lnTo>
                <a:lnTo>
                  <a:pt x="155220" y="217627"/>
                </a:lnTo>
                <a:lnTo>
                  <a:pt x="152019" y="205054"/>
                </a:lnTo>
                <a:lnTo>
                  <a:pt x="145619" y="217627"/>
                </a:lnTo>
                <a:lnTo>
                  <a:pt x="107214" y="217627"/>
                </a:lnTo>
                <a:lnTo>
                  <a:pt x="139446" y="157734"/>
                </a:lnTo>
                <a:lnTo>
                  <a:pt x="112700" y="55321"/>
                </a:lnTo>
                <a:lnTo>
                  <a:pt x="48235" y="55321"/>
                </a:lnTo>
                <a:lnTo>
                  <a:pt x="48235" y="90526"/>
                </a:lnTo>
                <a:lnTo>
                  <a:pt x="111329" y="90526"/>
                </a:lnTo>
                <a:lnTo>
                  <a:pt x="111329" y="195224"/>
                </a:lnTo>
                <a:cubicBezTo>
                  <a:pt x="111167" y="201330"/>
                  <a:pt x="109033" y="206435"/>
                  <a:pt x="104928" y="210541"/>
                </a:cubicBezTo>
                <a:cubicBezTo>
                  <a:pt x="100822" y="214646"/>
                  <a:pt x="95717" y="216780"/>
                  <a:pt x="89612" y="216941"/>
                </a:cubicBezTo>
                <a:lnTo>
                  <a:pt x="56236" y="216941"/>
                </a:lnTo>
                <a:lnTo>
                  <a:pt x="56236" y="199568"/>
                </a:lnTo>
                <a:lnTo>
                  <a:pt x="59894" y="199568"/>
                </a:lnTo>
                <a:cubicBezTo>
                  <a:pt x="61660" y="199515"/>
                  <a:pt x="63156" y="198877"/>
                  <a:pt x="64380" y="197653"/>
                </a:cubicBezTo>
                <a:cubicBezTo>
                  <a:pt x="65604" y="196429"/>
                  <a:pt x="66242" y="194934"/>
                  <a:pt x="66294" y="193167"/>
                </a:cubicBezTo>
                <a:lnTo>
                  <a:pt x="66294" y="107899"/>
                </a:lnTo>
                <a:lnTo>
                  <a:pt x="48235" y="107899"/>
                </a:lnTo>
                <a:lnTo>
                  <a:pt x="48235" y="216941"/>
                </a:lnTo>
                <a:lnTo>
                  <a:pt x="0" y="216941"/>
                </a:lnTo>
                <a:lnTo>
                  <a:pt x="0" y="38176"/>
                </a:lnTo>
                <a:lnTo>
                  <a:pt x="108357" y="38176"/>
                </a:lnTo>
                <a:close/>
                <a:moveTo>
                  <a:pt x="335357" y="0"/>
                </a:moveTo>
                <a:lnTo>
                  <a:pt x="385191" y="0"/>
                </a:lnTo>
                <a:lnTo>
                  <a:pt x="383363" y="31775"/>
                </a:lnTo>
                <a:lnTo>
                  <a:pt x="441884" y="31775"/>
                </a:lnTo>
                <a:lnTo>
                  <a:pt x="441884" y="195453"/>
                </a:lnTo>
                <a:cubicBezTo>
                  <a:pt x="441713" y="201559"/>
                  <a:pt x="439427" y="206664"/>
                  <a:pt x="435026" y="210769"/>
                </a:cubicBezTo>
                <a:cubicBezTo>
                  <a:pt x="430626" y="214875"/>
                  <a:pt x="425139" y="217008"/>
                  <a:pt x="418567" y="217170"/>
                </a:cubicBezTo>
                <a:lnTo>
                  <a:pt x="380162" y="217170"/>
                </a:lnTo>
                <a:lnTo>
                  <a:pt x="380162" y="200939"/>
                </a:lnTo>
                <a:lnTo>
                  <a:pt x="385420" y="200939"/>
                </a:lnTo>
                <a:cubicBezTo>
                  <a:pt x="387525" y="200892"/>
                  <a:pt x="389259" y="200244"/>
                  <a:pt x="390621" y="198996"/>
                </a:cubicBezTo>
                <a:cubicBezTo>
                  <a:pt x="391983" y="197749"/>
                  <a:pt x="392688" y="196186"/>
                  <a:pt x="392735" y="194310"/>
                </a:cubicBezTo>
                <a:lnTo>
                  <a:pt x="392735" y="48235"/>
                </a:lnTo>
                <a:lnTo>
                  <a:pt x="382448" y="48235"/>
                </a:lnTo>
                <a:lnTo>
                  <a:pt x="372618" y="217170"/>
                </a:lnTo>
                <a:lnTo>
                  <a:pt x="323012" y="217170"/>
                </a:lnTo>
                <a:lnTo>
                  <a:pt x="332613" y="48235"/>
                </a:lnTo>
                <a:lnTo>
                  <a:pt x="322784" y="48235"/>
                </a:lnTo>
                <a:lnTo>
                  <a:pt x="322784" y="31775"/>
                </a:lnTo>
                <a:lnTo>
                  <a:pt x="333528" y="31775"/>
                </a:lnTo>
                <a:close/>
              </a:path>
            </a:pathLst>
          </a:custGeom>
          <a:solidFill>
            <a:srgbClr val="336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6600825" y="2678368"/>
            <a:ext cx="2003714" cy="0"/>
          </a:xfrm>
          <a:prstGeom prst="line">
            <a:avLst/>
          </a:prstGeom>
          <a:ln>
            <a:solidFill>
              <a:srgbClr val="336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泪滴形 8"/>
          <p:cNvSpPr/>
          <p:nvPr/>
        </p:nvSpPr>
        <p:spPr>
          <a:xfrm rot="10800000">
            <a:off x="6600825" y="2283912"/>
            <a:ext cx="349779" cy="349779"/>
          </a:xfrm>
          <a:prstGeom prst="teardrop">
            <a:avLst/>
          </a:prstGeom>
          <a:solidFill>
            <a:srgbClr val="336E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0" name="文本框 9"/>
          <p:cNvSpPr txBox="1"/>
          <p:nvPr/>
        </p:nvSpPr>
        <p:spPr>
          <a:xfrm>
            <a:off x="6632002" y="2359312"/>
            <a:ext cx="271196" cy="182423"/>
          </a:xfrm>
          <a:custGeom>
            <a:rect b="b" l="l" r="r" t="t"/>
            <a:pathLst>
              <a:path h="182423" w="271196">
                <a:moveTo>
                  <a:pt x="193986" y="0"/>
                </a:moveTo>
                <a:lnTo>
                  <a:pt x="239792" y="0"/>
                </a:lnTo>
                <a:lnTo>
                  <a:pt x="239792" y="123416"/>
                </a:lnTo>
                <a:lnTo>
                  <a:pt x="271196" y="123416"/>
                </a:lnTo>
                <a:lnTo>
                  <a:pt x="271196" y="137817"/>
                </a:lnTo>
                <a:lnTo>
                  <a:pt x="239792" y="137817"/>
                </a:lnTo>
                <a:lnTo>
                  <a:pt x="239792" y="182423"/>
                </a:lnTo>
                <a:lnTo>
                  <a:pt x="193986" y="182423"/>
                </a:lnTo>
                <a:lnTo>
                  <a:pt x="193986" y="137817"/>
                </a:lnTo>
                <a:lnTo>
                  <a:pt x="103775" y="137817"/>
                </a:lnTo>
                <a:lnTo>
                  <a:pt x="124177" y="200"/>
                </a:lnTo>
                <a:lnTo>
                  <a:pt x="169983" y="200"/>
                </a:lnTo>
                <a:lnTo>
                  <a:pt x="151781" y="123416"/>
                </a:lnTo>
                <a:lnTo>
                  <a:pt x="193986" y="123416"/>
                </a:lnTo>
                <a:close/>
                <a:moveTo>
                  <a:pt x="3600" y="0"/>
                </a:moveTo>
                <a:lnTo>
                  <a:pt x="68208" y="0"/>
                </a:lnTo>
                <a:lnTo>
                  <a:pt x="68208" y="167421"/>
                </a:lnTo>
                <a:lnTo>
                  <a:pt x="91411" y="167421"/>
                </a:lnTo>
                <a:lnTo>
                  <a:pt x="91411" y="182023"/>
                </a:lnTo>
                <a:lnTo>
                  <a:pt x="0" y="182023"/>
                </a:lnTo>
                <a:lnTo>
                  <a:pt x="0" y="167421"/>
                </a:lnTo>
                <a:lnTo>
                  <a:pt x="22803" y="167421"/>
                </a:lnTo>
                <a:lnTo>
                  <a:pt x="22803" y="14602"/>
                </a:lnTo>
                <a:lnTo>
                  <a:pt x="3600" y="146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1600">
              <a:solidFill>
                <a:schemeClr val="bg1"/>
              </a:solidFill>
              <a:latin charset="-122" pitchFamily="50" typeface="造字工房力黑（非商用）常规体"/>
              <a:ea charset="-122" pitchFamily="50" typeface="造字工房力黑（非商用）常规体"/>
            </a:endParaRPr>
          </a:p>
        </p:txBody>
      </p:sp>
    </p:spTree>
    <p:extLst>
      <p:ext uri="{BB962C8B-B14F-4D97-AF65-F5344CB8AC3E}">
        <p14:creationId val="114205623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C5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6" name="图片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0099" y="657225"/>
            <a:ext cx="4566331" cy="5594627"/>
          </a:xfrm>
          <a:custGeom>
            <a:gdLst>
              <a:gd fmla="*/ 0 w 4991100" name="connsiteX0"/>
              <a:gd fmla="*/ 0 h 6115050" name="connsiteY0"/>
              <a:gd fmla="*/ 4991100 w 4991100" name="connsiteX1"/>
              <a:gd fmla="*/ 0 h 6115050" name="connsiteY1"/>
              <a:gd fmla="*/ 4991100 w 4991100" name="connsiteX2"/>
              <a:gd fmla="*/ 5381760 h 6115050" name="connsiteY2"/>
              <a:gd fmla="*/ 3305218 w 4991100" name="connsiteX3"/>
              <a:gd fmla="*/ 6115050 h 6115050" name="connsiteY3"/>
              <a:gd fmla="*/ 0 w 4991100" name="connsiteX4"/>
              <a:gd fmla="*/ 6115050 h 61150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115050" w="4991100">
                <a:moveTo>
                  <a:pt x="0" y="0"/>
                </a:moveTo>
                <a:lnTo>
                  <a:pt x="4991100" y="0"/>
                </a:lnTo>
                <a:lnTo>
                  <a:pt x="4991100" y="5381760"/>
                </a:lnTo>
                <a:lnTo>
                  <a:pt x="3305218" y="6115050"/>
                </a:lnTo>
                <a:lnTo>
                  <a:pt x="0" y="6115050"/>
                </a:lnTo>
                <a:close/>
              </a:path>
            </a:pathLst>
          </a:custGeom>
          <a:ln>
            <a:solidFill>
              <a:srgbClr val="0195B7"/>
            </a:solidFill>
          </a:ln>
        </p:spPr>
      </p:pic>
      <p:cxnSp>
        <p:nvCxnSpPr>
          <p:cNvPr id="113" name="直接连接符 112"/>
          <p:cNvCxnSpPr/>
          <p:nvPr/>
        </p:nvCxnSpPr>
        <p:spPr>
          <a:xfrm flipV="1">
            <a:off x="2895600" y="5251535"/>
            <a:ext cx="3200400" cy="1401356"/>
          </a:xfrm>
          <a:prstGeom prst="line">
            <a:avLst/>
          </a:prstGeom>
          <a:ln>
            <a:solidFill>
              <a:srgbClr val="019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6096000" y="133350"/>
            <a:ext cx="4315523" cy="1889639"/>
          </a:xfrm>
          <a:prstGeom prst="line">
            <a:avLst/>
          </a:prstGeom>
          <a:ln>
            <a:solidFill>
              <a:srgbClr val="019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任意多边形 122"/>
          <p:cNvSpPr/>
          <p:nvPr/>
        </p:nvSpPr>
        <p:spPr>
          <a:xfrm>
            <a:off x="6695449" y="2207978"/>
            <a:ext cx="4812182" cy="1157021"/>
          </a:xfrm>
          <a:custGeom>
            <a:rect b="b" l="l" r="r" t="t"/>
            <a:pathLst>
              <a:path h="1157021" w="4812182">
                <a:moveTo>
                  <a:pt x="4084319" y="971703"/>
                </a:moveTo>
                <a:lnTo>
                  <a:pt x="4084319" y="1058266"/>
                </a:lnTo>
                <a:lnTo>
                  <a:pt x="4468367" y="1058266"/>
                </a:lnTo>
                <a:cubicBezTo>
                  <a:pt x="4478324" y="1057936"/>
                  <a:pt x="4486452" y="1054329"/>
                  <a:pt x="4492751" y="1047445"/>
                </a:cubicBezTo>
                <a:cubicBezTo>
                  <a:pt x="4499050" y="1040562"/>
                  <a:pt x="4502302" y="1032383"/>
                  <a:pt x="4502505" y="1022909"/>
                </a:cubicBezTo>
                <a:lnTo>
                  <a:pt x="4502505" y="971703"/>
                </a:lnTo>
                <a:close/>
                <a:moveTo>
                  <a:pt x="4084319" y="803453"/>
                </a:moveTo>
                <a:lnTo>
                  <a:pt x="4084319" y="879043"/>
                </a:lnTo>
                <a:lnTo>
                  <a:pt x="4502505" y="879043"/>
                </a:lnTo>
                <a:lnTo>
                  <a:pt x="4502505" y="803453"/>
                </a:lnTo>
                <a:close/>
                <a:moveTo>
                  <a:pt x="4084319" y="621792"/>
                </a:moveTo>
                <a:lnTo>
                  <a:pt x="4084319" y="710794"/>
                </a:lnTo>
                <a:lnTo>
                  <a:pt x="4502505" y="710794"/>
                </a:lnTo>
                <a:lnTo>
                  <a:pt x="4502505" y="621792"/>
                </a:lnTo>
                <a:close/>
                <a:moveTo>
                  <a:pt x="1754428" y="585216"/>
                </a:moveTo>
                <a:lnTo>
                  <a:pt x="1754428" y="698602"/>
                </a:lnTo>
                <a:lnTo>
                  <a:pt x="1819046" y="698602"/>
                </a:lnTo>
                <a:lnTo>
                  <a:pt x="1819046" y="585216"/>
                </a:lnTo>
                <a:close/>
                <a:moveTo>
                  <a:pt x="535228" y="585216"/>
                </a:moveTo>
                <a:lnTo>
                  <a:pt x="535228" y="698602"/>
                </a:lnTo>
                <a:lnTo>
                  <a:pt x="599846" y="698602"/>
                </a:lnTo>
                <a:lnTo>
                  <a:pt x="599846" y="585216"/>
                </a:lnTo>
                <a:close/>
                <a:moveTo>
                  <a:pt x="2015337" y="391363"/>
                </a:moveTo>
                <a:lnTo>
                  <a:pt x="2116531" y="391363"/>
                </a:lnTo>
                <a:lnTo>
                  <a:pt x="2138476" y="879043"/>
                </a:lnTo>
                <a:lnTo>
                  <a:pt x="2036064" y="879043"/>
                </a:lnTo>
                <a:close/>
                <a:moveTo>
                  <a:pt x="796137" y="391363"/>
                </a:moveTo>
                <a:lnTo>
                  <a:pt x="897331" y="391363"/>
                </a:lnTo>
                <a:lnTo>
                  <a:pt x="919276" y="879043"/>
                </a:lnTo>
                <a:lnTo>
                  <a:pt x="816863" y="879043"/>
                </a:lnTo>
                <a:close/>
                <a:moveTo>
                  <a:pt x="1754428" y="362103"/>
                </a:moveTo>
                <a:lnTo>
                  <a:pt x="1754428" y="493776"/>
                </a:lnTo>
                <a:lnTo>
                  <a:pt x="1819046" y="493776"/>
                </a:lnTo>
                <a:lnTo>
                  <a:pt x="1819046" y="362103"/>
                </a:lnTo>
                <a:close/>
                <a:moveTo>
                  <a:pt x="535228" y="362103"/>
                </a:moveTo>
                <a:lnTo>
                  <a:pt x="535228" y="493776"/>
                </a:lnTo>
                <a:lnTo>
                  <a:pt x="599846" y="493776"/>
                </a:lnTo>
                <a:lnTo>
                  <a:pt x="599846" y="362103"/>
                </a:lnTo>
                <a:close/>
                <a:moveTo>
                  <a:pt x="1219199" y="298704"/>
                </a:moveTo>
                <a:lnTo>
                  <a:pt x="1491081" y="298704"/>
                </a:lnTo>
                <a:lnTo>
                  <a:pt x="1491081" y="1063143"/>
                </a:lnTo>
                <a:lnTo>
                  <a:pt x="1530095" y="1063143"/>
                </a:lnTo>
                <a:lnTo>
                  <a:pt x="1530095" y="1155802"/>
                </a:lnTo>
                <a:lnTo>
                  <a:pt x="1269187" y="1155802"/>
                </a:lnTo>
                <a:lnTo>
                  <a:pt x="1269187" y="391363"/>
                </a:lnTo>
                <a:lnTo>
                  <a:pt x="1219199" y="391363"/>
                </a:lnTo>
                <a:close/>
                <a:moveTo>
                  <a:pt x="0" y="298704"/>
                </a:moveTo>
                <a:lnTo>
                  <a:pt x="271881" y="298704"/>
                </a:lnTo>
                <a:lnTo>
                  <a:pt x="271881" y="1063143"/>
                </a:lnTo>
                <a:lnTo>
                  <a:pt x="310895" y="1063143"/>
                </a:lnTo>
                <a:lnTo>
                  <a:pt x="310895" y="1155802"/>
                </a:lnTo>
                <a:lnTo>
                  <a:pt x="49987" y="1155802"/>
                </a:lnTo>
                <a:lnTo>
                  <a:pt x="49987" y="391363"/>
                </a:lnTo>
                <a:lnTo>
                  <a:pt x="0" y="391363"/>
                </a:lnTo>
                <a:close/>
                <a:moveTo>
                  <a:pt x="1754428" y="160934"/>
                </a:moveTo>
                <a:lnTo>
                  <a:pt x="1754428" y="269443"/>
                </a:lnTo>
                <a:lnTo>
                  <a:pt x="1819046" y="269443"/>
                </a:lnTo>
                <a:lnTo>
                  <a:pt x="1819046" y="160934"/>
                </a:lnTo>
                <a:close/>
                <a:moveTo>
                  <a:pt x="535228" y="160934"/>
                </a:moveTo>
                <a:lnTo>
                  <a:pt x="535228" y="269443"/>
                </a:lnTo>
                <a:lnTo>
                  <a:pt x="599846" y="269443"/>
                </a:lnTo>
                <a:lnTo>
                  <a:pt x="599846" y="160934"/>
                </a:lnTo>
                <a:close/>
                <a:moveTo>
                  <a:pt x="2444495" y="87782"/>
                </a:moveTo>
                <a:lnTo>
                  <a:pt x="2910230" y="87782"/>
                </a:lnTo>
                <a:lnTo>
                  <a:pt x="2910230" y="249936"/>
                </a:lnTo>
                <a:lnTo>
                  <a:pt x="2774898" y="703479"/>
                </a:lnTo>
                <a:lnTo>
                  <a:pt x="2926080" y="1155802"/>
                </a:lnTo>
                <a:lnTo>
                  <a:pt x="2729788" y="1155802"/>
                </a:lnTo>
                <a:lnTo>
                  <a:pt x="2681020" y="1014375"/>
                </a:lnTo>
                <a:lnTo>
                  <a:pt x="2639567" y="1155802"/>
                </a:lnTo>
                <a:lnTo>
                  <a:pt x="2443276" y="1155802"/>
                </a:lnTo>
                <a:lnTo>
                  <a:pt x="2574950" y="698602"/>
                </a:lnTo>
                <a:lnTo>
                  <a:pt x="2445714" y="316992"/>
                </a:lnTo>
                <a:lnTo>
                  <a:pt x="2445714" y="252375"/>
                </a:lnTo>
                <a:lnTo>
                  <a:pt x="2623718" y="252375"/>
                </a:lnTo>
                <a:lnTo>
                  <a:pt x="2666390" y="380391"/>
                </a:lnTo>
                <a:lnTo>
                  <a:pt x="2723692" y="180442"/>
                </a:lnTo>
                <a:lnTo>
                  <a:pt x="2444495" y="180442"/>
                </a:lnTo>
                <a:close/>
                <a:moveTo>
                  <a:pt x="2958998" y="34138"/>
                </a:moveTo>
                <a:lnTo>
                  <a:pt x="3585666" y="34138"/>
                </a:lnTo>
                <a:lnTo>
                  <a:pt x="3585666" y="707136"/>
                </a:lnTo>
                <a:lnTo>
                  <a:pt x="3447897" y="707136"/>
                </a:lnTo>
                <a:lnTo>
                  <a:pt x="3447897" y="1064362"/>
                </a:lnTo>
                <a:lnTo>
                  <a:pt x="3592982" y="1064362"/>
                </a:lnTo>
                <a:lnTo>
                  <a:pt x="3592982" y="1157021"/>
                </a:lnTo>
                <a:lnTo>
                  <a:pt x="3258921" y="1157021"/>
                </a:lnTo>
                <a:lnTo>
                  <a:pt x="3258921" y="953415"/>
                </a:lnTo>
                <a:lnTo>
                  <a:pt x="3165042" y="1157021"/>
                </a:lnTo>
                <a:lnTo>
                  <a:pt x="2940710" y="1157021"/>
                </a:lnTo>
                <a:lnTo>
                  <a:pt x="3168700" y="699821"/>
                </a:lnTo>
                <a:lnTo>
                  <a:pt x="3168700" y="213360"/>
                </a:lnTo>
                <a:lnTo>
                  <a:pt x="3371087" y="213360"/>
                </a:lnTo>
                <a:lnTo>
                  <a:pt x="3371087" y="672999"/>
                </a:lnTo>
                <a:lnTo>
                  <a:pt x="3421074" y="672999"/>
                </a:lnTo>
                <a:lnTo>
                  <a:pt x="3421074" y="126797"/>
                </a:lnTo>
                <a:lnTo>
                  <a:pt x="3122370" y="126797"/>
                </a:lnTo>
                <a:lnTo>
                  <a:pt x="3122370" y="707136"/>
                </a:lnTo>
                <a:lnTo>
                  <a:pt x="2958998" y="707136"/>
                </a:lnTo>
                <a:close/>
                <a:moveTo>
                  <a:pt x="3677106" y="18288"/>
                </a:moveTo>
                <a:lnTo>
                  <a:pt x="4792674" y="18288"/>
                </a:lnTo>
                <a:lnTo>
                  <a:pt x="4792674" y="110947"/>
                </a:lnTo>
                <a:lnTo>
                  <a:pt x="4207458" y="110947"/>
                </a:lnTo>
                <a:lnTo>
                  <a:pt x="4176978" y="196291"/>
                </a:lnTo>
                <a:lnTo>
                  <a:pt x="4760976" y="196291"/>
                </a:lnTo>
                <a:lnTo>
                  <a:pt x="4760976" y="288950"/>
                </a:lnTo>
                <a:lnTo>
                  <a:pt x="4144060" y="288950"/>
                </a:lnTo>
                <a:lnTo>
                  <a:pt x="4117238" y="364541"/>
                </a:lnTo>
                <a:lnTo>
                  <a:pt x="4812182" y="364541"/>
                </a:lnTo>
                <a:lnTo>
                  <a:pt x="4812182" y="457200"/>
                </a:lnTo>
                <a:lnTo>
                  <a:pt x="4084319" y="457200"/>
                </a:lnTo>
                <a:lnTo>
                  <a:pt x="4058716" y="529133"/>
                </a:lnTo>
                <a:lnTo>
                  <a:pt x="4769510" y="529133"/>
                </a:lnTo>
                <a:lnTo>
                  <a:pt x="4769510" y="1011936"/>
                </a:lnTo>
                <a:cubicBezTo>
                  <a:pt x="4768519" y="1050798"/>
                  <a:pt x="4754956" y="1083412"/>
                  <a:pt x="4728819" y="1109777"/>
                </a:cubicBezTo>
                <a:cubicBezTo>
                  <a:pt x="4702682" y="1136142"/>
                  <a:pt x="4669916" y="1149858"/>
                  <a:pt x="4630520" y="1150925"/>
                </a:cubicBezTo>
                <a:lnTo>
                  <a:pt x="3818534" y="1150925"/>
                </a:lnTo>
                <a:lnTo>
                  <a:pt x="3818534" y="882701"/>
                </a:lnTo>
                <a:lnTo>
                  <a:pt x="3660038" y="882701"/>
                </a:lnTo>
                <a:lnTo>
                  <a:pt x="3812438" y="457200"/>
                </a:lnTo>
                <a:lnTo>
                  <a:pt x="3657599" y="457200"/>
                </a:lnTo>
                <a:lnTo>
                  <a:pt x="3657599" y="364541"/>
                </a:lnTo>
                <a:lnTo>
                  <a:pt x="3845356" y="364541"/>
                </a:lnTo>
                <a:lnTo>
                  <a:pt x="3872178" y="288950"/>
                </a:lnTo>
                <a:lnTo>
                  <a:pt x="3710025" y="288950"/>
                </a:lnTo>
                <a:lnTo>
                  <a:pt x="3710025" y="196291"/>
                </a:lnTo>
                <a:lnTo>
                  <a:pt x="3905097" y="196291"/>
                </a:lnTo>
                <a:lnTo>
                  <a:pt x="3935577" y="110947"/>
                </a:lnTo>
                <a:lnTo>
                  <a:pt x="3677106" y="110947"/>
                </a:lnTo>
                <a:close/>
                <a:moveTo>
                  <a:pt x="2155545" y="0"/>
                </a:moveTo>
                <a:lnTo>
                  <a:pt x="2351836" y="0"/>
                </a:lnTo>
                <a:lnTo>
                  <a:pt x="2351836" y="181661"/>
                </a:lnTo>
                <a:lnTo>
                  <a:pt x="2375001" y="181661"/>
                </a:lnTo>
                <a:lnTo>
                  <a:pt x="2375001" y="274320"/>
                </a:lnTo>
                <a:lnTo>
                  <a:pt x="2351836" y="274320"/>
                </a:lnTo>
                <a:lnTo>
                  <a:pt x="2351836" y="1039978"/>
                </a:lnTo>
                <a:cubicBezTo>
                  <a:pt x="2350947" y="1072541"/>
                  <a:pt x="2339314" y="1099769"/>
                  <a:pt x="2316936" y="1121664"/>
                </a:cubicBezTo>
                <a:cubicBezTo>
                  <a:pt x="2294559" y="1143559"/>
                  <a:pt x="2266772" y="1154938"/>
                  <a:pt x="2233574" y="1155802"/>
                </a:cubicBezTo>
                <a:lnTo>
                  <a:pt x="2086051" y="1155802"/>
                </a:lnTo>
                <a:lnTo>
                  <a:pt x="2086051" y="1063143"/>
                </a:lnTo>
                <a:lnTo>
                  <a:pt x="2118969" y="1063143"/>
                </a:lnTo>
                <a:cubicBezTo>
                  <a:pt x="2129561" y="1062863"/>
                  <a:pt x="2138248" y="1059460"/>
                  <a:pt x="2145029" y="1052932"/>
                </a:cubicBezTo>
                <a:cubicBezTo>
                  <a:pt x="2151811" y="1046404"/>
                  <a:pt x="2155316" y="1038428"/>
                  <a:pt x="2155545" y="1029005"/>
                </a:cubicBezTo>
                <a:lnTo>
                  <a:pt x="2155545" y="274320"/>
                </a:lnTo>
                <a:lnTo>
                  <a:pt x="2011679" y="274320"/>
                </a:lnTo>
                <a:lnTo>
                  <a:pt x="2011679" y="181661"/>
                </a:lnTo>
                <a:lnTo>
                  <a:pt x="2155545" y="181661"/>
                </a:lnTo>
                <a:close/>
                <a:moveTo>
                  <a:pt x="1652016" y="0"/>
                </a:moveTo>
                <a:lnTo>
                  <a:pt x="1854403" y="0"/>
                </a:lnTo>
                <a:lnTo>
                  <a:pt x="1839772" y="68275"/>
                </a:lnTo>
                <a:lnTo>
                  <a:pt x="1997049" y="68275"/>
                </a:lnTo>
                <a:lnTo>
                  <a:pt x="1997049" y="1039978"/>
                </a:lnTo>
                <a:cubicBezTo>
                  <a:pt x="1996236" y="1072541"/>
                  <a:pt x="1984755" y="1099769"/>
                  <a:pt x="1962607" y="1121664"/>
                </a:cubicBezTo>
                <a:cubicBezTo>
                  <a:pt x="1940458" y="1143559"/>
                  <a:pt x="1912518" y="1154938"/>
                  <a:pt x="1878787" y="1155802"/>
                </a:cubicBezTo>
                <a:lnTo>
                  <a:pt x="1760524" y="1155802"/>
                </a:lnTo>
                <a:lnTo>
                  <a:pt x="1760524" y="1063143"/>
                </a:lnTo>
                <a:lnTo>
                  <a:pt x="1783689" y="1063143"/>
                </a:lnTo>
                <a:cubicBezTo>
                  <a:pt x="1793697" y="1062863"/>
                  <a:pt x="1802028" y="1059460"/>
                  <a:pt x="1808683" y="1052932"/>
                </a:cubicBezTo>
                <a:cubicBezTo>
                  <a:pt x="1815337" y="1046404"/>
                  <a:pt x="1818792" y="1038428"/>
                  <a:pt x="1819046" y="1029005"/>
                </a:cubicBezTo>
                <a:lnTo>
                  <a:pt x="1819046" y="790042"/>
                </a:lnTo>
                <a:lnTo>
                  <a:pt x="1773936" y="790042"/>
                </a:lnTo>
                <a:lnTo>
                  <a:pt x="1726387" y="1155802"/>
                </a:lnTo>
                <a:lnTo>
                  <a:pt x="1548384" y="1155802"/>
                </a:lnTo>
                <a:lnTo>
                  <a:pt x="1595932" y="790042"/>
                </a:lnTo>
                <a:lnTo>
                  <a:pt x="1548384" y="790042"/>
                </a:lnTo>
                <a:lnTo>
                  <a:pt x="1548384" y="698602"/>
                </a:lnTo>
                <a:lnTo>
                  <a:pt x="1575206" y="698602"/>
                </a:lnTo>
                <a:lnTo>
                  <a:pt x="1575206" y="68275"/>
                </a:lnTo>
                <a:lnTo>
                  <a:pt x="1637385" y="68275"/>
                </a:lnTo>
                <a:close/>
                <a:moveTo>
                  <a:pt x="1269187" y="0"/>
                </a:moveTo>
                <a:lnTo>
                  <a:pt x="1491081" y="0"/>
                </a:lnTo>
                <a:lnTo>
                  <a:pt x="1491081" y="240182"/>
                </a:lnTo>
                <a:lnTo>
                  <a:pt x="1269187" y="240182"/>
                </a:lnTo>
                <a:close/>
                <a:moveTo>
                  <a:pt x="936345" y="0"/>
                </a:moveTo>
                <a:lnTo>
                  <a:pt x="1132636" y="0"/>
                </a:lnTo>
                <a:lnTo>
                  <a:pt x="1132636" y="181661"/>
                </a:lnTo>
                <a:lnTo>
                  <a:pt x="1155801" y="181661"/>
                </a:lnTo>
                <a:lnTo>
                  <a:pt x="1155801" y="274320"/>
                </a:lnTo>
                <a:lnTo>
                  <a:pt x="1132636" y="274320"/>
                </a:lnTo>
                <a:lnTo>
                  <a:pt x="1132636" y="1039978"/>
                </a:lnTo>
                <a:cubicBezTo>
                  <a:pt x="1131747" y="1072541"/>
                  <a:pt x="1120114" y="1099769"/>
                  <a:pt x="1097737" y="1121664"/>
                </a:cubicBezTo>
                <a:cubicBezTo>
                  <a:pt x="1075359" y="1143559"/>
                  <a:pt x="1047572" y="1154938"/>
                  <a:pt x="1014374" y="1155802"/>
                </a:cubicBezTo>
                <a:lnTo>
                  <a:pt x="866851" y="1155802"/>
                </a:lnTo>
                <a:lnTo>
                  <a:pt x="866851" y="1063143"/>
                </a:lnTo>
                <a:lnTo>
                  <a:pt x="899769" y="1063143"/>
                </a:lnTo>
                <a:cubicBezTo>
                  <a:pt x="910361" y="1062863"/>
                  <a:pt x="919048" y="1059460"/>
                  <a:pt x="925829" y="1052932"/>
                </a:cubicBezTo>
                <a:cubicBezTo>
                  <a:pt x="932611" y="1046404"/>
                  <a:pt x="936116" y="1038428"/>
                  <a:pt x="936345" y="1029005"/>
                </a:cubicBezTo>
                <a:lnTo>
                  <a:pt x="936345" y="274320"/>
                </a:lnTo>
                <a:lnTo>
                  <a:pt x="792479" y="274320"/>
                </a:lnTo>
                <a:lnTo>
                  <a:pt x="792479" y="181661"/>
                </a:lnTo>
                <a:lnTo>
                  <a:pt x="936345" y="181661"/>
                </a:lnTo>
                <a:close/>
                <a:moveTo>
                  <a:pt x="432815" y="0"/>
                </a:moveTo>
                <a:lnTo>
                  <a:pt x="635203" y="0"/>
                </a:lnTo>
                <a:lnTo>
                  <a:pt x="620572" y="68275"/>
                </a:lnTo>
                <a:lnTo>
                  <a:pt x="777849" y="68275"/>
                </a:lnTo>
                <a:lnTo>
                  <a:pt x="777849" y="1039978"/>
                </a:lnTo>
                <a:cubicBezTo>
                  <a:pt x="777036" y="1072541"/>
                  <a:pt x="765556" y="1099769"/>
                  <a:pt x="743407" y="1121664"/>
                </a:cubicBezTo>
                <a:cubicBezTo>
                  <a:pt x="721258" y="1143559"/>
                  <a:pt x="693318" y="1154938"/>
                  <a:pt x="659587" y="1155802"/>
                </a:cubicBezTo>
                <a:lnTo>
                  <a:pt x="541324" y="1155802"/>
                </a:lnTo>
                <a:lnTo>
                  <a:pt x="541324" y="1063143"/>
                </a:lnTo>
                <a:lnTo>
                  <a:pt x="564489" y="1063143"/>
                </a:lnTo>
                <a:cubicBezTo>
                  <a:pt x="574497" y="1062863"/>
                  <a:pt x="582828" y="1059460"/>
                  <a:pt x="589483" y="1052932"/>
                </a:cubicBezTo>
                <a:cubicBezTo>
                  <a:pt x="596137" y="1046404"/>
                  <a:pt x="599592" y="1038428"/>
                  <a:pt x="599846" y="1029005"/>
                </a:cubicBezTo>
                <a:lnTo>
                  <a:pt x="599846" y="790042"/>
                </a:lnTo>
                <a:lnTo>
                  <a:pt x="554735" y="790042"/>
                </a:lnTo>
                <a:lnTo>
                  <a:pt x="507187" y="1155802"/>
                </a:lnTo>
                <a:lnTo>
                  <a:pt x="329183" y="1155802"/>
                </a:lnTo>
                <a:lnTo>
                  <a:pt x="376732" y="790042"/>
                </a:lnTo>
                <a:lnTo>
                  <a:pt x="329183" y="790042"/>
                </a:lnTo>
                <a:lnTo>
                  <a:pt x="329183" y="698602"/>
                </a:lnTo>
                <a:lnTo>
                  <a:pt x="356006" y="698602"/>
                </a:lnTo>
                <a:lnTo>
                  <a:pt x="356006" y="68275"/>
                </a:lnTo>
                <a:lnTo>
                  <a:pt x="418185" y="68275"/>
                </a:lnTo>
                <a:close/>
                <a:moveTo>
                  <a:pt x="49987" y="0"/>
                </a:moveTo>
                <a:lnTo>
                  <a:pt x="271881" y="0"/>
                </a:lnTo>
                <a:lnTo>
                  <a:pt x="271881" y="240182"/>
                </a:lnTo>
                <a:lnTo>
                  <a:pt x="49987" y="240182"/>
                </a:lnTo>
                <a:close/>
              </a:path>
            </a:pathLst>
          </a:custGeom>
          <a:solidFill>
            <a:srgbClr val="8C2890"/>
          </a:solidFill>
          <a:ln>
            <a:noFill/>
          </a:ln>
          <a:effectLst>
            <a:reflection algn="bl" dir="5400000" dist="50800" endPos="25000" rotWithShape="0" stA="28000" sy="-10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reflection algn="bl" blurRad="6350" dir="5400000" endA="50" endPos="85000" rotWithShape="0" stA="55000" sy="-100000"/>
              </a:effectLst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7461931" y="4076261"/>
            <a:ext cx="3766260" cy="1460345"/>
            <a:chOff x="7276021" y="3834125"/>
            <a:chExt cx="3766260" cy="1460345"/>
          </a:xfrm>
        </p:grpSpPr>
        <p:grpSp>
          <p:nvGrpSpPr>
            <p:cNvPr id="124" name="组合 123"/>
            <p:cNvGrpSpPr/>
            <p:nvPr/>
          </p:nvGrpSpPr>
          <p:grpSpPr>
            <a:xfrm>
              <a:off x="7276021" y="3834125"/>
              <a:ext cx="836203" cy="685816"/>
              <a:chOff x="6361113" y="3879851"/>
              <a:chExt cx="1023937" cy="839787"/>
            </a:xfrm>
          </p:grpSpPr>
          <p:sp>
            <p:nvSpPr>
              <p:cNvPr id="125" name="Freeform 5"/>
              <p:cNvSpPr/>
              <p:nvPr/>
            </p:nvSpPr>
            <p:spPr bwMode="auto">
              <a:xfrm>
                <a:off x="6484938" y="4256088"/>
                <a:ext cx="673100" cy="450850"/>
              </a:xfrm>
              <a:custGeom>
                <a:gdLst>
                  <a:gd fmla="*/ 549 w 558" name="T0"/>
                  <a:gd fmla="*/ 161 h 374" name="T1"/>
                  <a:gd fmla="*/ 296 w 558" name="T2"/>
                  <a:gd fmla="*/ 359 h 374" name="T3"/>
                  <a:gd fmla="*/ 9 w 558" name="T4"/>
                  <a:gd fmla="*/ 213 h 374" name="T5"/>
                  <a:gd fmla="*/ 262 w 558" name="T6"/>
                  <a:gd fmla="*/ 14 h 374" name="T7"/>
                  <a:gd fmla="*/ 549 w 558" name="T8"/>
                  <a:gd fmla="*/ 161 h 3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4" w="558">
                    <a:moveTo>
                      <a:pt x="549" y="161"/>
                    </a:moveTo>
                    <a:cubicBezTo>
                      <a:pt x="558" y="256"/>
                      <a:pt x="445" y="345"/>
                      <a:pt x="296" y="359"/>
                    </a:cubicBezTo>
                    <a:cubicBezTo>
                      <a:pt x="146" y="374"/>
                      <a:pt x="18" y="308"/>
                      <a:pt x="9" y="213"/>
                    </a:cubicBezTo>
                    <a:cubicBezTo>
                      <a:pt x="0" y="117"/>
                      <a:pt x="113" y="28"/>
                      <a:pt x="262" y="14"/>
                    </a:cubicBezTo>
                    <a:cubicBezTo>
                      <a:pt x="412" y="0"/>
                      <a:pt x="540" y="66"/>
                      <a:pt x="549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6"/>
              <p:cNvSpPr/>
              <p:nvPr/>
            </p:nvSpPr>
            <p:spPr bwMode="auto">
              <a:xfrm>
                <a:off x="7080250" y="3879851"/>
                <a:ext cx="304800" cy="304800"/>
              </a:xfrm>
              <a:custGeom>
                <a:gdLst>
                  <a:gd fmla="*/ 32 w 253" name="T0"/>
                  <a:gd fmla="*/ 2 h 252" name="T1"/>
                  <a:gd fmla="*/ 2 w 253" name="T2"/>
                  <a:gd fmla="*/ 23 h 252" name="T3"/>
                  <a:gd fmla="*/ 24 w 253" name="T4"/>
                  <a:gd fmla="*/ 53 h 252" name="T5"/>
                  <a:gd fmla="*/ 196 w 253" name="T6"/>
                  <a:gd fmla="*/ 222 h 252" name="T7"/>
                  <a:gd fmla="*/ 228 w 253" name="T8"/>
                  <a:gd fmla="*/ 248 h 252" name="T9"/>
                  <a:gd fmla="*/ 247 w 253" name="T10"/>
                  <a:gd fmla="*/ 204 h 252" name="T11"/>
                  <a:gd fmla="*/ 32 w 253" name="T12"/>
                  <a:gd fmla="*/ 2 h 2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1" w="253">
                    <a:moveTo>
                      <a:pt x="32" y="2"/>
                    </a:moveTo>
                    <a:cubicBezTo>
                      <a:pt x="18" y="0"/>
                      <a:pt x="4" y="9"/>
                      <a:pt x="2" y="23"/>
                    </a:cubicBezTo>
                    <a:cubicBezTo>
                      <a:pt x="0" y="37"/>
                      <a:pt x="10" y="50"/>
                      <a:pt x="24" y="53"/>
                    </a:cubicBezTo>
                    <a:cubicBezTo>
                      <a:pt x="74" y="64"/>
                      <a:pt x="170" y="79"/>
                      <a:pt x="196" y="222"/>
                    </a:cubicBezTo>
                    <a:cubicBezTo>
                      <a:pt x="198" y="236"/>
                      <a:pt x="210" y="252"/>
                      <a:pt x="228" y="248"/>
                    </a:cubicBezTo>
                    <a:cubicBezTo>
                      <a:pt x="241" y="245"/>
                      <a:pt x="253" y="238"/>
                      <a:pt x="247" y="204"/>
                    </a:cubicBezTo>
                    <a:cubicBezTo>
                      <a:pt x="222" y="63"/>
                      <a:pt x="110" y="7"/>
                      <a:pt x="32" y="2"/>
                    </a:cubicBezTo>
                    <a:close/>
                  </a:path>
                </a:pathLst>
              </a:custGeom>
              <a:solidFill>
                <a:srgbClr val="E791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7"/>
              <p:cNvSpPr/>
              <p:nvPr/>
            </p:nvSpPr>
            <p:spPr bwMode="auto">
              <a:xfrm>
                <a:off x="7077075" y="4076701"/>
                <a:ext cx="109537" cy="107950"/>
              </a:xfrm>
              <a:custGeom>
                <a:gdLst>
                  <a:gd fmla="*/ 86 w 91" name="T0"/>
                  <a:gd fmla="*/ 62 h 89" name="T1"/>
                  <a:gd fmla="*/ 23 w 91" name="T2"/>
                  <a:gd fmla="*/ 2 h 89" name="T3"/>
                  <a:gd fmla="*/ 3 w 91" name="T4"/>
                  <a:gd fmla="*/ 15 h 89" name="T5"/>
                  <a:gd fmla="*/ 15 w 91" name="T6"/>
                  <a:gd fmla="*/ 38 h 89" name="T7"/>
                  <a:gd fmla="*/ 50 w 91" name="T8"/>
                  <a:gd fmla="*/ 73 h 89" name="T9"/>
                  <a:gd fmla="*/ 63 w 91" name="T10"/>
                  <a:gd fmla="*/ 86 h 89" name="T11"/>
                  <a:gd fmla="*/ 86 w 91" name="T12"/>
                  <a:gd fmla="*/ 62 h 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9" w="91">
                    <a:moveTo>
                      <a:pt x="86" y="62"/>
                    </a:moveTo>
                    <a:cubicBezTo>
                      <a:pt x="81" y="35"/>
                      <a:pt x="54" y="7"/>
                      <a:pt x="23" y="2"/>
                    </a:cubicBezTo>
                    <a:cubicBezTo>
                      <a:pt x="14" y="0"/>
                      <a:pt x="6" y="6"/>
                      <a:pt x="3" y="15"/>
                    </a:cubicBezTo>
                    <a:cubicBezTo>
                      <a:pt x="0" y="25"/>
                      <a:pt x="5" y="36"/>
                      <a:pt x="15" y="38"/>
                    </a:cubicBezTo>
                    <a:cubicBezTo>
                      <a:pt x="37" y="42"/>
                      <a:pt x="47" y="57"/>
                      <a:pt x="50" y="73"/>
                    </a:cubicBezTo>
                    <a:cubicBezTo>
                      <a:pt x="50" y="73"/>
                      <a:pt x="53" y="83"/>
                      <a:pt x="63" y="86"/>
                    </a:cubicBezTo>
                    <a:cubicBezTo>
                      <a:pt x="73" y="89"/>
                      <a:pt x="91" y="82"/>
                      <a:pt x="86" y="62"/>
                    </a:cubicBezTo>
                    <a:close/>
                  </a:path>
                </a:pathLst>
              </a:custGeom>
              <a:solidFill>
                <a:srgbClr val="E791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8"/>
              <p:cNvSpPr/>
              <p:nvPr/>
            </p:nvSpPr>
            <p:spPr bwMode="auto">
              <a:xfrm>
                <a:off x="7081838" y="3984626"/>
                <a:ext cx="188912" cy="193675"/>
              </a:xfrm>
              <a:custGeom>
                <a:gdLst>
                  <a:gd fmla="*/ 157 w 157" name="T0"/>
                  <a:gd fmla="*/ 135 h 161" name="T1"/>
                  <a:gd fmla="*/ 32 w 157" name="T2"/>
                  <a:gd fmla="*/ 3 h 161" name="T3"/>
                  <a:gd fmla="*/ 0 w 157" name="T4"/>
                  <a:gd fmla="*/ 28 h 161" name="T5"/>
                  <a:gd fmla="*/ 26 w 157" name="T6"/>
                  <a:gd fmla="*/ 55 h 161" name="T7"/>
                  <a:gd fmla="*/ 107 w 157" name="T8"/>
                  <a:gd fmla="*/ 138 h 161" name="T9"/>
                  <a:gd fmla="*/ 133 w 157" name="T10"/>
                  <a:gd fmla="*/ 161 h 161" name="T11"/>
                  <a:gd fmla="*/ 157 w 157" name="T12"/>
                  <a:gd fmla="*/ 137 h 161" name="T13"/>
                  <a:gd fmla="*/ 157 w 157" name="T14"/>
                  <a:gd fmla="*/ 135 h 16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1" w="157">
                    <a:moveTo>
                      <a:pt x="157" y="135"/>
                    </a:moveTo>
                    <a:cubicBezTo>
                      <a:pt x="148" y="69"/>
                      <a:pt x="99" y="15"/>
                      <a:pt x="32" y="3"/>
                    </a:cubicBezTo>
                    <a:cubicBezTo>
                      <a:pt x="10" y="0"/>
                      <a:pt x="0" y="16"/>
                      <a:pt x="0" y="28"/>
                    </a:cubicBezTo>
                    <a:cubicBezTo>
                      <a:pt x="0" y="41"/>
                      <a:pt x="9" y="50"/>
                      <a:pt x="26" y="55"/>
                    </a:cubicBezTo>
                    <a:cubicBezTo>
                      <a:pt x="70" y="67"/>
                      <a:pt x="99" y="87"/>
                      <a:pt x="107" y="138"/>
                    </a:cubicBezTo>
                    <a:cubicBezTo>
                      <a:pt x="109" y="153"/>
                      <a:pt x="123" y="161"/>
                      <a:pt x="133" y="161"/>
                    </a:cubicBezTo>
                    <a:cubicBezTo>
                      <a:pt x="146" y="161"/>
                      <a:pt x="157" y="150"/>
                      <a:pt x="157" y="137"/>
                    </a:cubicBezTo>
                    <a:cubicBezTo>
                      <a:pt x="157" y="136"/>
                      <a:pt x="157" y="136"/>
                      <a:pt x="157" y="135"/>
                    </a:cubicBezTo>
                    <a:close/>
                  </a:path>
                </a:pathLst>
              </a:custGeom>
              <a:solidFill>
                <a:srgbClr val="E791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9"/>
              <p:cNvSpPr>
                <a:spLocks noEditPoints="1"/>
              </p:cNvSpPr>
              <p:nvPr/>
            </p:nvSpPr>
            <p:spPr bwMode="auto">
              <a:xfrm>
                <a:off x="6361113" y="4030663"/>
                <a:ext cx="904875" cy="688975"/>
              </a:xfrm>
              <a:custGeom>
                <a:gdLst>
                  <a:gd fmla="*/ 626 w 750" name="T0"/>
                  <a:gd fmla="*/ 366 h 571" name="T1"/>
                  <a:gd fmla="*/ 341 w 750" name="T2"/>
                  <a:gd fmla="*/ 529 h 571" name="T3"/>
                  <a:gd fmla="*/ 135 w 750" name="T4"/>
                  <a:gd fmla="*/ 375 h 571" name="T5"/>
                  <a:gd fmla="*/ 385 w 750" name="T6"/>
                  <a:gd fmla="*/ 220 h 571" name="T7"/>
                  <a:gd fmla="*/ 626 w 750" name="T8"/>
                  <a:gd fmla="*/ 366 h 571" name="T9"/>
                  <a:gd fmla="*/ 605 w 750" name="T10"/>
                  <a:gd fmla="*/ 217 h 571" name="T11"/>
                  <a:gd fmla="*/ 597 w 750" name="T12"/>
                  <a:gd fmla="*/ 216 h 571" name="T13"/>
                  <a:gd fmla="*/ 600 w 750" name="T14"/>
                  <a:gd fmla="*/ 206 h 571" name="T15"/>
                  <a:gd fmla="*/ 594 w 750" name="T16"/>
                  <a:gd fmla="*/ 121 h 571" name="T17"/>
                  <a:gd fmla="*/ 428 w 750" name="T18"/>
                  <a:gd fmla="*/ 147 h 571" name="T19"/>
                  <a:gd fmla="*/ 415 w 750" name="T20"/>
                  <a:gd fmla="*/ 155 h 571" name="T21"/>
                  <a:gd fmla="*/ 410 w 750" name="T22"/>
                  <a:gd fmla="*/ 143 h 571" name="T23"/>
                  <a:gd fmla="*/ 358 w 750" name="T24"/>
                  <a:gd fmla="*/ 9 h 571" name="T25"/>
                  <a:gd fmla="*/ 119 w 750" name="T26"/>
                  <a:gd fmla="*/ 228 h 571" name="T27"/>
                  <a:gd fmla="*/ 341 w 750" name="T28"/>
                  <a:gd fmla="*/ 566 h 571" name="T29"/>
                  <a:gd fmla="*/ 734 w 750" name="T30"/>
                  <a:gd fmla="*/ 328 h 571" name="T31"/>
                  <a:gd fmla="*/ 605 w 750" name="T32"/>
                  <a:gd fmla="*/ 217 h 57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71" w="750">
                    <a:moveTo>
                      <a:pt x="626" y="366"/>
                    </a:moveTo>
                    <a:cubicBezTo>
                      <a:pt x="617" y="458"/>
                      <a:pt x="485" y="533"/>
                      <a:pt x="341" y="529"/>
                    </a:cubicBezTo>
                    <a:cubicBezTo>
                      <a:pt x="209" y="526"/>
                      <a:pt x="120" y="456"/>
                      <a:pt x="135" y="375"/>
                    </a:cubicBezTo>
                    <a:cubicBezTo>
                      <a:pt x="149" y="296"/>
                      <a:pt x="258" y="228"/>
                      <a:pt x="385" y="220"/>
                    </a:cubicBezTo>
                    <a:cubicBezTo>
                      <a:pt x="523" y="212"/>
                      <a:pt x="635" y="276"/>
                      <a:pt x="626" y="366"/>
                    </a:cubicBezTo>
                    <a:close/>
                    <a:moveTo>
                      <a:pt x="605" y="217"/>
                    </a:moveTo>
                    <a:cubicBezTo>
                      <a:pt x="600" y="217"/>
                      <a:pt x="597" y="218"/>
                      <a:pt x="597" y="216"/>
                    </a:cubicBezTo>
                    <a:cubicBezTo>
                      <a:pt x="596" y="214"/>
                      <a:pt x="597" y="213"/>
                      <a:pt x="600" y="206"/>
                    </a:cubicBezTo>
                    <a:cubicBezTo>
                      <a:pt x="608" y="185"/>
                      <a:pt x="620" y="144"/>
                      <a:pt x="594" y="121"/>
                    </a:cubicBezTo>
                    <a:cubicBezTo>
                      <a:pt x="577" y="106"/>
                      <a:pt x="504" y="94"/>
                      <a:pt x="428" y="147"/>
                    </a:cubicBezTo>
                    <a:cubicBezTo>
                      <a:pt x="424" y="150"/>
                      <a:pt x="418" y="156"/>
                      <a:pt x="415" y="155"/>
                    </a:cubicBezTo>
                    <a:cubicBezTo>
                      <a:pt x="411" y="154"/>
                      <a:pt x="411" y="150"/>
                      <a:pt x="410" y="143"/>
                    </a:cubicBezTo>
                    <a:cubicBezTo>
                      <a:pt x="408" y="105"/>
                      <a:pt x="440" y="0"/>
                      <a:pt x="358" y="9"/>
                    </a:cubicBezTo>
                    <a:cubicBezTo>
                      <a:pt x="270" y="23"/>
                      <a:pt x="153" y="161"/>
                      <a:pt x="119" y="228"/>
                    </a:cubicBezTo>
                    <a:cubicBezTo>
                      <a:pt x="0" y="464"/>
                      <a:pt x="172" y="561"/>
                      <a:pt x="341" y="566"/>
                    </a:cubicBezTo>
                    <a:cubicBezTo>
                      <a:pt x="524" y="571"/>
                      <a:pt x="710" y="467"/>
                      <a:pt x="734" y="328"/>
                    </a:cubicBezTo>
                    <a:cubicBezTo>
                      <a:pt x="750" y="235"/>
                      <a:pt x="641" y="216"/>
                      <a:pt x="605" y="217"/>
                    </a:cubicBezTo>
                    <a:close/>
                  </a:path>
                </a:pathLst>
              </a:custGeom>
              <a:solidFill>
                <a:srgbClr val="D72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10"/>
              <p:cNvSpPr>
                <a:spLocks noEditPoints="1"/>
              </p:cNvSpPr>
              <p:nvPr/>
            </p:nvSpPr>
            <p:spPr bwMode="auto">
              <a:xfrm>
                <a:off x="6637338" y="4367213"/>
                <a:ext cx="292100" cy="263525"/>
              </a:xfrm>
              <a:custGeom>
                <a:gdLst>
                  <a:gd fmla="*/ 147 w 242" name="T0"/>
                  <a:gd fmla="*/ 99 h 219" name="T1"/>
                  <a:gd fmla="*/ 133 w 242" name="T2"/>
                  <a:gd fmla="*/ 112 h 219" name="T3"/>
                  <a:gd fmla="*/ 123 w 242" name="T4"/>
                  <a:gd fmla="*/ 100 h 219" name="T5"/>
                  <a:gd fmla="*/ 136 w 242" name="T6"/>
                  <a:gd fmla="*/ 88 h 219" name="T7"/>
                  <a:gd fmla="*/ 147 w 242" name="T8"/>
                  <a:gd fmla="*/ 99 h 219" name="T9"/>
                  <a:gd fmla="*/ 124 w 242" name="T10"/>
                  <a:gd fmla="*/ 133 h 219" name="T11"/>
                  <a:gd fmla="*/ 92 w 242" name="T12"/>
                  <a:gd fmla="*/ 95 h 219" name="T13"/>
                  <a:gd fmla="*/ 51 w 242" name="T14"/>
                  <a:gd fmla="*/ 135 h 219" name="T15"/>
                  <a:gd fmla="*/ 83 w 242" name="T16"/>
                  <a:gd fmla="*/ 172 h 219" name="T17"/>
                  <a:gd fmla="*/ 124 w 242" name="T18"/>
                  <a:gd fmla="*/ 133 h 219" name="T19"/>
                  <a:gd fmla="*/ 132 w 242" name="T20"/>
                  <a:gd fmla="*/ 3 h 219" name="T21"/>
                  <a:gd fmla="*/ 8 w 242" name="T22"/>
                  <a:gd fmla="*/ 112 h 219" name="T23"/>
                  <a:gd fmla="*/ 104 w 242" name="T24"/>
                  <a:gd fmla="*/ 219 h 219" name="T25"/>
                  <a:gd fmla="*/ 235 w 242" name="T26"/>
                  <a:gd fmla="*/ 106 h 219" name="T27"/>
                  <a:gd fmla="*/ 132 w 242" name="T28"/>
                  <a:gd fmla="*/ 3 h 21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19" w="241">
                    <a:moveTo>
                      <a:pt x="147" y="99"/>
                    </a:moveTo>
                    <a:cubicBezTo>
                      <a:pt x="146" y="106"/>
                      <a:pt x="140" y="112"/>
                      <a:pt x="133" y="112"/>
                    </a:cubicBezTo>
                    <a:cubicBezTo>
                      <a:pt x="127" y="112"/>
                      <a:pt x="122" y="107"/>
                      <a:pt x="123" y="100"/>
                    </a:cubicBezTo>
                    <a:cubicBezTo>
                      <a:pt x="124" y="93"/>
                      <a:pt x="130" y="88"/>
                      <a:pt x="136" y="88"/>
                    </a:cubicBezTo>
                    <a:cubicBezTo>
                      <a:pt x="143" y="87"/>
                      <a:pt x="147" y="93"/>
                      <a:pt x="147" y="99"/>
                    </a:cubicBezTo>
                    <a:close/>
                    <a:moveTo>
                      <a:pt x="124" y="133"/>
                    </a:moveTo>
                    <a:cubicBezTo>
                      <a:pt x="127" y="111"/>
                      <a:pt x="112" y="94"/>
                      <a:pt x="92" y="95"/>
                    </a:cubicBezTo>
                    <a:cubicBezTo>
                      <a:pt x="72" y="96"/>
                      <a:pt x="54" y="114"/>
                      <a:pt x="51" y="135"/>
                    </a:cubicBezTo>
                    <a:cubicBezTo>
                      <a:pt x="49" y="156"/>
                      <a:pt x="63" y="173"/>
                      <a:pt x="83" y="172"/>
                    </a:cubicBezTo>
                    <a:cubicBezTo>
                      <a:pt x="103" y="172"/>
                      <a:pt x="122" y="154"/>
                      <a:pt x="124" y="133"/>
                    </a:cubicBezTo>
                    <a:close/>
                    <a:moveTo>
                      <a:pt x="132" y="3"/>
                    </a:moveTo>
                    <a:cubicBezTo>
                      <a:pt x="72" y="7"/>
                      <a:pt x="17" y="55"/>
                      <a:pt x="8" y="112"/>
                    </a:cubicBezTo>
                    <a:cubicBezTo>
                      <a:pt x="0" y="170"/>
                      <a:pt x="41" y="218"/>
                      <a:pt x="104" y="219"/>
                    </a:cubicBezTo>
                    <a:cubicBezTo>
                      <a:pt x="169" y="219"/>
                      <a:pt x="229" y="168"/>
                      <a:pt x="235" y="106"/>
                    </a:cubicBezTo>
                    <a:cubicBezTo>
                      <a:pt x="242" y="45"/>
                      <a:pt x="195" y="0"/>
                      <a:pt x="132" y="3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7383775" y="4708480"/>
              <a:ext cx="614512" cy="585990"/>
              <a:chOff x="8604250" y="4981575"/>
              <a:chExt cx="752475" cy="717550"/>
            </a:xfrm>
          </p:grpSpPr>
          <p:sp>
            <p:nvSpPr>
              <p:cNvPr id="132" name="Freeform 14"/>
              <p:cNvSpPr/>
              <p:nvPr/>
            </p:nvSpPr>
            <p:spPr bwMode="auto">
              <a:xfrm>
                <a:off x="8604250" y="4981575"/>
                <a:ext cx="752475" cy="717550"/>
              </a:xfrm>
              <a:custGeom>
                <a:gdLst>
                  <a:gd fmla="*/ 0 w 2015" name="T0"/>
                  <a:gd fmla="*/ 1401 h 1924" name="T1"/>
                  <a:gd fmla="*/ 47 w 2015" name="T2"/>
                  <a:gd fmla="*/ 1456 h 1924" name="T3"/>
                  <a:gd fmla="*/ 188 w 2015" name="T4"/>
                  <a:gd fmla="*/ 1396 h 1924" name="T5"/>
                  <a:gd fmla="*/ 287 w 2015" name="T6"/>
                  <a:gd fmla="*/ 1306 h 1924" name="T7"/>
                  <a:gd fmla="*/ 375 w 2015" name="T8"/>
                  <a:gd fmla="*/ 1474 h 1924" name="T9"/>
                  <a:gd fmla="*/ 304 w 2015" name="T10"/>
                  <a:gd fmla="*/ 1587 h 1924" name="T11"/>
                  <a:gd fmla="*/ 246 w 2015" name="T12"/>
                  <a:gd fmla="*/ 1720 h 1924" name="T13"/>
                  <a:gd fmla="*/ 447 w 2015" name="T14"/>
                  <a:gd fmla="*/ 1901 h 1924" name="T15"/>
                  <a:gd fmla="*/ 582 w 2015" name="T16"/>
                  <a:gd fmla="*/ 1924 h 1924" name="T17"/>
                  <a:gd fmla="*/ 702 w 2015" name="T18"/>
                  <a:gd fmla="*/ 1920 h 1924" name="T19"/>
                  <a:gd fmla="*/ 831 w 2015" name="T20"/>
                  <a:gd fmla="*/ 1888 h 1924" name="T21"/>
                  <a:gd fmla="*/ 933 w 2015" name="T22"/>
                  <a:gd fmla="*/ 1828 h 1924" name="T23"/>
                  <a:gd fmla="*/ 1066 w 2015" name="T24"/>
                  <a:gd fmla="*/ 1802 h 1924" name="T25"/>
                  <a:gd fmla="*/ 1195 w 2015" name="T26"/>
                  <a:gd fmla="*/ 1886 h 1924" name="T27"/>
                  <a:gd fmla="*/ 1369 w 2015" name="T28"/>
                  <a:gd fmla="*/ 1924 h 1924" name="T29"/>
                  <a:gd fmla="*/ 1502 w 2015" name="T30"/>
                  <a:gd fmla="*/ 1917 h 1924" name="T31"/>
                  <a:gd fmla="*/ 1661 w 2015" name="T32"/>
                  <a:gd fmla="*/ 1867 h 1924" name="T33"/>
                  <a:gd fmla="*/ 1785 w 2015" name="T34"/>
                  <a:gd fmla="*/ 1702 h 1924" name="T35"/>
                  <a:gd fmla="*/ 1606 w 2015" name="T36"/>
                  <a:gd fmla="*/ 1519 h 1924" name="T37"/>
                  <a:gd fmla="*/ 1728 w 2015" name="T38"/>
                  <a:gd fmla="*/ 1306 h 1924" name="T39"/>
                  <a:gd fmla="*/ 1825 w 2015" name="T40"/>
                  <a:gd fmla="*/ 1396 h 1924" name="T41"/>
                  <a:gd fmla="*/ 1968 w 2015" name="T42"/>
                  <a:gd fmla="*/ 1456 h 1924" name="T43"/>
                  <a:gd fmla="*/ 2015 w 2015" name="T44"/>
                  <a:gd fmla="*/ 1401 h 1924" name="T45"/>
                  <a:gd fmla="*/ 2003 w 2015" name="T46"/>
                  <a:gd fmla="*/ 1305 h 1924" name="T47"/>
                  <a:gd fmla="*/ 1936 w 2015" name="T48"/>
                  <a:gd fmla="*/ 1153 h 1924" name="T49"/>
                  <a:gd fmla="*/ 1782 w 2015" name="T50"/>
                  <a:gd fmla="*/ 943 h 1924" name="T51"/>
                  <a:gd fmla="*/ 1734 w 2015" name="T52"/>
                  <a:gd fmla="*/ 773 h 1924" name="T53"/>
                  <a:gd fmla="*/ 1682 w 2015" name="T54"/>
                  <a:gd fmla="*/ 606 h 1924" name="T55"/>
                  <a:gd fmla="*/ 1596 w 2015" name="T56"/>
                  <a:gd fmla="*/ 329 h 1924" name="T57"/>
                  <a:gd fmla="*/ 1285 w 2015" name="T58"/>
                  <a:gd fmla="*/ 57 h 1924" name="T59"/>
                  <a:gd fmla="*/ 1115 w 2015" name="T60"/>
                  <a:gd fmla="*/ 8 h 1924" name="T61"/>
                  <a:gd fmla="*/ 964 w 2015" name="T62"/>
                  <a:gd fmla="*/ 0 h 1924" name="T63"/>
                  <a:gd fmla="*/ 792 w 2015" name="T64"/>
                  <a:gd fmla="*/ 34 h 1924" name="T65"/>
                  <a:gd fmla="*/ 436 w 2015" name="T66"/>
                  <a:gd fmla="*/ 301 h 1924" name="T67"/>
                  <a:gd fmla="*/ 332 w 2015" name="T68"/>
                  <a:gd fmla="*/ 610 h 1924" name="T69"/>
                  <a:gd fmla="*/ 283 w 2015" name="T70"/>
                  <a:gd fmla="*/ 767 h 1924" name="T71"/>
                  <a:gd fmla="*/ 95 w 2015" name="T72"/>
                  <a:gd fmla="*/ 1124 h 1924" name="T73"/>
                  <a:gd fmla="*/ 15 w 2015" name="T74"/>
                  <a:gd fmla="*/ 1296 h 192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924" w="2015">
                    <a:moveTo>
                      <a:pt x="0" y="1365"/>
                    </a:moveTo>
                    <a:cubicBezTo>
                      <a:pt x="0" y="1401"/>
                      <a:pt x="0" y="1401"/>
                      <a:pt x="0" y="1401"/>
                    </a:cubicBezTo>
                    <a:cubicBezTo>
                      <a:pt x="5" y="1409"/>
                      <a:pt x="5" y="1423"/>
                      <a:pt x="15" y="1437"/>
                    </a:cubicBezTo>
                    <a:cubicBezTo>
                      <a:pt x="21" y="1445"/>
                      <a:pt x="35" y="1456"/>
                      <a:pt x="47" y="1456"/>
                    </a:cubicBezTo>
                    <a:cubicBezTo>
                      <a:pt x="61" y="1456"/>
                      <a:pt x="61" y="1456"/>
                      <a:pt x="61" y="1456"/>
                    </a:cubicBezTo>
                    <a:cubicBezTo>
                      <a:pt x="106" y="1456"/>
                      <a:pt x="161" y="1417"/>
                      <a:pt x="188" y="1396"/>
                    </a:cubicBezTo>
                    <a:cubicBezTo>
                      <a:pt x="206" y="1383"/>
                      <a:pt x="224" y="1369"/>
                      <a:pt x="240" y="1353"/>
                    </a:cubicBezTo>
                    <a:cubicBezTo>
                      <a:pt x="251" y="1342"/>
                      <a:pt x="276" y="1314"/>
                      <a:pt x="287" y="1306"/>
                    </a:cubicBezTo>
                    <a:cubicBezTo>
                      <a:pt x="294" y="1337"/>
                      <a:pt x="327" y="1397"/>
                      <a:pt x="342" y="1422"/>
                    </a:cubicBezTo>
                    <a:cubicBezTo>
                      <a:pt x="352" y="1439"/>
                      <a:pt x="364" y="1459"/>
                      <a:pt x="375" y="1474"/>
                    </a:cubicBezTo>
                    <a:cubicBezTo>
                      <a:pt x="387" y="1489"/>
                      <a:pt x="404" y="1509"/>
                      <a:pt x="413" y="1523"/>
                    </a:cubicBezTo>
                    <a:cubicBezTo>
                      <a:pt x="372" y="1543"/>
                      <a:pt x="335" y="1556"/>
                      <a:pt x="304" y="1587"/>
                    </a:cubicBezTo>
                    <a:cubicBezTo>
                      <a:pt x="277" y="1615"/>
                      <a:pt x="246" y="1647"/>
                      <a:pt x="246" y="1702"/>
                    </a:cubicBezTo>
                    <a:cubicBezTo>
                      <a:pt x="246" y="1720"/>
                      <a:pt x="246" y="1720"/>
                      <a:pt x="246" y="1720"/>
                    </a:cubicBezTo>
                    <a:cubicBezTo>
                      <a:pt x="246" y="1761"/>
                      <a:pt x="290" y="1814"/>
                      <a:pt x="316" y="1833"/>
                    </a:cubicBezTo>
                    <a:cubicBezTo>
                      <a:pt x="342" y="1853"/>
                      <a:pt x="403" y="1891"/>
                      <a:pt x="447" y="1901"/>
                    </a:cubicBezTo>
                    <a:cubicBezTo>
                      <a:pt x="477" y="1909"/>
                      <a:pt x="497" y="1914"/>
                      <a:pt x="512" y="1914"/>
                    </a:cubicBezTo>
                    <a:cubicBezTo>
                      <a:pt x="521" y="1917"/>
                      <a:pt x="580" y="1923"/>
                      <a:pt x="582" y="1924"/>
                    </a:cubicBezTo>
                    <a:cubicBezTo>
                      <a:pt x="653" y="1924"/>
                      <a:pt x="653" y="1924"/>
                      <a:pt x="653" y="1924"/>
                    </a:cubicBezTo>
                    <a:cubicBezTo>
                      <a:pt x="662" y="1919"/>
                      <a:pt x="688" y="1922"/>
                      <a:pt x="702" y="1920"/>
                    </a:cubicBezTo>
                    <a:cubicBezTo>
                      <a:pt x="717" y="1918"/>
                      <a:pt x="731" y="1914"/>
                      <a:pt x="746" y="1911"/>
                    </a:cubicBezTo>
                    <a:cubicBezTo>
                      <a:pt x="779" y="1906"/>
                      <a:pt x="804" y="1898"/>
                      <a:pt x="831" y="1888"/>
                    </a:cubicBezTo>
                    <a:cubicBezTo>
                      <a:pt x="858" y="1877"/>
                      <a:pt x="880" y="1866"/>
                      <a:pt x="903" y="1851"/>
                    </a:cubicBezTo>
                    <a:cubicBezTo>
                      <a:pt x="914" y="1844"/>
                      <a:pt x="924" y="1837"/>
                      <a:pt x="933" y="1828"/>
                    </a:cubicBezTo>
                    <a:cubicBezTo>
                      <a:pt x="937" y="1825"/>
                      <a:pt x="960" y="1802"/>
                      <a:pt x="962" y="1802"/>
                    </a:cubicBezTo>
                    <a:cubicBezTo>
                      <a:pt x="1066" y="1802"/>
                      <a:pt x="1066" y="1802"/>
                      <a:pt x="1066" y="1802"/>
                    </a:cubicBezTo>
                    <a:cubicBezTo>
                      <a:pt x="1067" y="1802"/>
                      <a:pt x="1117" y="1845"/>
                      <a:pt x="1125" y="1850"/>
                    </a:cubicBezTo>
                    <a:cubicBezTo>
                      <a:pt x="1147" y="1865"/>
                      <a:pt x="1168" y="1875"/>
                      <a:pt x="1195" y="1886"/>
                    </a:cubicBezTo>
                    <a:cubicBezTo>
                      <a:pt x="1220" y="1896"/>
                      <a:pt x="1248" y="1905"/>
                      <a:pt x="1277" y="1911"/>
                    </a:cubicBezTo>
                    <a:cubicBezTo>
                      <a:pt x="1285" y="1912"/>
                      <a:pt x="1368" y="1924"/>
                      <a:pt x="1369" y="1924"/>
                    </a:cubicBezTo>
                    <a:cubicBezTo>
                      <a:pt x="1440" y="1924"/>
                      <a:pt x="1440" y="1924"/>
                      <a:pt x="1440" y="1924"/>
                    </a:cubicBezTo>
                    <a:cubicBezTo>
                      <a:pt x="1442" y="1923"/>
                      <a:pt x="1496" y="1918"/>
                      <a:pt x="1502" y="1917"/>
                    </a:cubicBezTo>
                    <a:cubicBezTo>
                      <a:pt x="1525" y="1913"/>
                      <a:pt x="1538" y="1911"/>
                      <a:pt x="1559" y="1905"/>
                    </a:cubicBezTo>
                    <a:cubicBezTo>
                      <a:pt x="1601" y="1895"/>
                      <a:pt x="1627" y="1884"/>
                      <a:pt x="1661" y="1867"/>
                    </a:cubicBezTo>
                    <a:cubicBezTo>
                      <a:pt x="1708" y="1843"/>
                      <a:pt x="1785" y="1782"/>
                      <a:pt x="1785" y="1714"/>
                    </a:cubicBezTo>
                    <a:cubicBezTo>
                      <a:pt x="1785" y="1702"/>
                      <a:pt x="1785" y="1702"/>
                      <a:pt x="1785" y="1702"/>
                    </a:cubicBezTo>
                    <a:cubicBezTo>
                      <a:pt x="1785" y="1650"/>
                      <a:pt x="1749" y="1610"/>
                      <a:pt x="1721" y="1584"/>
                    </a:cubicBezTo>
                    <a:cubicBezTo>
                      <a:pt x="1698" y="1563"/>
                      <a:pt x="1640" y="1527"/>
                      <a:pt x="1606" y="1519"/>
                    </a:cubicBezTo>
                    <a:cubicBezTo>
                      <a:pt x="1628" y="1485"/>
                      <a:pt x="1651" y="1459"/>
                      <a:pt x="1674" y="1420"/>
                    </a:cubicBezTo>
                    <a:cubicBezTo>
                      <a:pt x="1689" y="1394"/>
                      <a:pt x="1720" y="1337"/>
                      <a:pt x="1728" y="1306"/>
                    </a:cubicBezTo>
                    <a:cubicBezTo>
                      <a:pt x="1739" y="1314"/>
                      <a:pt x="1763" y="1341"/>
                      <a:pt x="1774" y="1352"/>
                    </a:cubicBezTo>
                    <a:cubicBezTo>
                      <a:pt x="1790" y="1368"/>
                      <a:pt x="1807" y="1382"/>
                      <a:pt x="1825" y="1396"/>
                    </a:cubicBezTo>
                    <a:cubicBezTo>
                      <a:pt x="1853" y="1417"/>
                      <a:pt x="1908" y="1456"/>
                      <a:pt x="1954" y="1456"/>
                    </a:cubicBezTo>
                    <a:cubicBezTo>
                      <a:pt x="1968" y="1456"/>
                      <a:pt x="1968" y="1456"/>
                      <a:pt x="1968" y="1456"/>
                    </a:cubicBezTo>
                    <a:cubicBezTo>
                      <a:pt x="1980" y="1456"/>
                      <a:pt x="1994" y="1445"/>
                      <a:pt x="2000" y="1437"/>
                    </a:cubicBezTo>
                    <a:cubicBezTo>
                      <a:pt x="2010" y="1423"/>
                      <a:pt x="2010" y="1409"/>
                      <a:pt x="2015" y="1401"/>
                    </a:cubicBezTo>
                    <a:cubicBezTo>
                      <a:pt x="2015" y="1365"/>
                      <a:pt x="2015" y="1365"/>
                      <a:pt x="2015" y="1365"/>
                    </a:cubicBezTo>
                    <a:cubicBezTo>
                      <a:pt x="2014" y="1365"/>
                      <a:pt x="2004" y="1312"/>
                      <a:pt x="2003" y="1305"/>
                    </a:cubicBezTo>
                    <a:cubicBezTo>
                      <a:pt x="1998" y="1287"/>
                      <a:pt x="1990" y="1268"/>
                      <a:pt x="1984" y="1251"/>
                    </a:cubicBezTo>
                    <a:cubicBezTo>
                      <a:pt x="1969" y="1215"/>
                      <a:pt x="1953" y="1186"/>
                      <a:pt x="1936" y="1153"/>
                    </a:cubicBezTo>
                    <a:cubicBezTo>
                      <a:pt x="1910" y="1103"/>
                      <a:pt x="1853" y="1022"/>
                      <a:pt x="1817" y="981"/>
                    </a:cubicBezTo>
                    <a:cubicBezTo>
                      <a:pt x="1805" y="968"/>
                      <a:pt x="1794" y="955"/>
                      <a:pt x="1782" y="943"/>
                    </a:cubicBezTo>
                    <a:cubicBezTo>
                      <a:pt x="1769" y="930"/>
                      <a:pt x="1768" y="910"/>
                      <a:pt x="1765" y="887"/>
                    </a:cubicBezTo>
                    <a:cubicBezTo>
                      <a:pt x="1760" y="853"/>
                      <a:pt x="1746" y="802"/>
                      <a:pt x="1734" y="773"/>
                    </a:cubicBezTo>
                    <a:cubicBezTo>
                      <a:pt x="1721" y="740"/>
                      <a:pt x="1707" y="700"/>
                      <a:pt x="1689" y="672"/>
                    </a:cubicBezTo>
                    <a:cubicBezTo>
                      <a:pt x="1677" y="652"/>
                      <a:pt x="1683" y="634"/>
                      <a:pt x="1682" y="606"/>
                    </a:cubicBezTo>
                    <a:cubicBezTo>
                      <a:pt x="1682" y="586"/>
                      <a:pt x="1676" y="561"/>
                      <a:pt x="1674" y="541"/>
                    </a:cubicBezTo>
                    <a:cubicBezTo>
                      <a:pt x="1669" y="474"/>
                      <a:pt x="1624" y="375"/>
                      <a:pt x="1596" y="329"/>
                    </a:cubicBezTo>
                    <a:cubicBezTo>
                      <a:pt x="1553" y="257"/>
                      <a:pt x="1519" y="226"/>
                      <a:pt x="1463" y="170"/>
                    </a:cubicBezTo>
                    <a:cubicBezTo>
                      <a:pt x="1416" y="122"/>
                      <a:pt x="1348" y="89"/>
                      <a:pt x="1285" y="57"/>
                    </a:cubicBezTo>
                    <a:cubicBezTo>
                      <a:pt x="1257" y="43"/>
                      <a:pt x="1209" y="28"/>
                      <a:pt x="1176" y="20"/>
                    </a:cubicBezTo>
                    <a:cubicBezTo>
                      <a:pt x="1156" y="15"/>
                      <a:pt x="1134" y="13"/>
                      <a:pt x="1115" y="8"/>
                    </a:cubicBezTo>
                    <a:cubicBezTo>
                      <a:pt x="1102" y="5"/>
                      <a:pt x="1058" y="5"/>
                      <a:pt x="1051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3" y="1"/>
                      <a:pt x="884" y="10"/>
                      <a:pt x="874" y="13"/>
                    </a:cubicBezTo>
                    <a:cubicBezTo>
                      <a:pt x="844" y="20"/>
                      <a:pt x="819" y="24"/>
                      <a:pt x="792" y="34"/>
                    </a:cubicBezTo>
                    <a:cubicBezTo>
                      <a:pt x="731" y="56"/>
                      <a:pt x="701" y="72"/>
                      <a:pt x="649" y="98"/>
                    </a:cubicBezTo>
                    <a:cubicBezTo>
                      <a:pt x="572" y="138"/>
                      <a:pt x="484" y="229"/>
                      <a:pt x="436" y="301"/>
                    </a:cubicBezTo>
                    <a:cubicBezTo>
                      <a:pt x="406" y="346"/>
                      <a:pt x="389" y="384"/>
                      <a:pt x="367" y="438"/>
                    </a:cubicBezTo>
                    <a:cubicBezTo>
                      <a:pt x="353" y="472"/>
                      <a:pt x="333" y="564"/>
                      <a:pt x="332" y="610"/>
                    </a:cubicBezTo>
                    <a:cubicBezTo>
                      <a:pt x="332" y="668"/>
                      <a:pt x="334" y="654"/>
                      <a:pt x="314" y="694"/>
                    </a:cubicBezTo>
                    <a:cubicBezTo>
                      <a:pt x="302" y="718"/>
                      <a:pt x="293" y="742"/>
                      <a:pt x="283" y="767"/>
                    </a:cubicBezTo>
                    <a:cubicBezTo>
                      <a:pt x="271" y="801"/>
                      <a:pt x="242" y="892"/>
                      <a:pt x="242" y="935"/>
                    </a:cubicBezTo>
                    <a:cubicBezTo>
                      <a:pt x="208" y="957"/>
                      <a:pt x="121" y="1083"/>
                      <a:pt x="95" y="1124"/>
                    </a:cubicBezTo>
                    <a:cubicBezTo>
                      <a:pt x="73" y="1160"/>
                      <a:pt x="57" y="1195"/>
                      <a:pt x="38" y="1234"/>
                    </a:cubicBezTo>
                    <a:cubicBezTo>
                      <a:pt x="29" y="1254"/>
                      <a:pt x="22" y="1274"/>
                      <a:pt x="15" y="1296"/>
                    </a:cubicBezTo>
                    <a:cubicBezTo>
                      <a:pt x="12" y="1305"/>
                      <a:pt x="0" y="1365"/>
                      <a:pt x="0" y="1365"/>
                    </a:cubicBezTo>
                    <a:close/>
                  </a:path>
                </a:pathLst>
              </a:custGeom>
              <a:solidFill>
                <a:srgbClr val="171E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8750300" y="5357813"/>
                <a:ext cx="460375" cy="277813"/>
              </a:xfrm>
              <a:custGeom>
                <a:gdLst>
                  <a:gd fmla="*/ 643 w 1235" name="T0"/>
                  <a:gd fmla="*/ 181 h 748" name="T1"/>
                  <a:gd fmla="*/ 592 w 1235" name="T2"/>
                  <a:gd fmla="*/ 181 h 748" name="T3"/>
                  <a:gd fmla="*/ 497 w 1235" name="T4"/>
                  <a:gd fmla="*/ 176 h 748" name="T5"/>
                  <a:gd fmla="*/ 407 w 1235" name="T6"/>
                  <a:gd fmla="*/ 164 h 748" name="T7"/>
                  <a:gd fmla="*/ 389 w 1235" name="T8"/>
                  <a:gd fmla="*/ 332 h 748" name="T9"/>
                  <a:gd fmla="*/ 305 w 1235" name="T10"/>
                  <a:gd fmla="*/ 437 h 748" name="T11"/>
                  <a:gd fmla="*/ 303 w 1235" name="T12"/>
                  <a:gd fmla="*/ 437 h 748" name="T13"/>
                  <a:gd fmla="*/ 151 w 1235" name="T14"/>
                  <a:gd fmla="*/ 402 h 748" name="T15"/>
                  <a:gd fmla="*/ 43 w 1235" name="T16"/>
                  <a:gd fmla="*/ 323 h 748" name="T17"/>
                  <a:gd fmla="*/ 43 w 1235" name="T18"/>
                  <a:gd fmla="*/ 321 h 748" name="T19"/>
                  <a:gd fmla="*/ 84 w 1235" name="T20"/>
                  <a:gd fmla="*/ 190 h 748" name="T21"/>
                  <a:gd fmla="*/ 141 w 1235" name="T22"/>
                  <a:gd fmla="*/ 73 h 748" name="T23"/>
                  <a:gd fmla="*/ 140 w 1235" name="T24"/>
                  <a:gd fmla="*/ 75 h 748" name="T25"/>
                  <a:gd fmla="*/ 35 w 1235" name="T26"/>
                  <a:gd fmla="*/ 14 h 748" name="T27"/>
                  <a:gd fmla="*/ 0 w 1235" name="T28"/>
                  <a:gd fmla="*/ 197 h 748" name="T29"/>
                  <a:gd fmla="*/ 598 w 1235" name="T30"/>
                  <a:gd fmla="*/ 748 h 748" name="T31"/>
                  <a:gd fmla="*/ 649 w 1235" name="T32"/>
                  <a:gd fmla="*/ 748 h 748" name="T33"/>
                  <a:gd fmla="*/ 880 w 1235" name="T34"/>
                  <a:gd fmla="*/ 696 h 748" name="T35"/>
                  <a:gd fmla="*/ 1055 w 1235" name="T36"/>
                  <a:gd fmla="*/ 585 h 748" name="T37"/>
                  <a:gd fmla="*/ 1235 w 1235" name="T38"/>
                  <a:gd fmla="*/ 197 h 748" name="T39"/>
                  <a:gd fmla="*/ 1194 w 1235" name="T40"/>
                  <a:gd fmla="*/ 0 h 748" name="T41"/>
                  <a:gd fmla="*/ 1139 w 1235" name="T42"/>
                  <a:gd fmla="*/ 36 h 748" name="T43"/>
                  <a:gd fmla="*/ 1080 w 1235" name="T44"/>
                  <a:gd fmla="*/ 69 h 748" name="T45"/>
                  <a:gd fmla="*/ 952 w 1235" name="T46"/>
                  <a:gd fmla="*/ 124 h 748" name="T47"/>
                  <a:gd fmla="*/ 643 w 1235" name="T48"/>
                  <a:gd fmla="*/ 181 h 748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48" w="1235">
                    <a:moveTo>
                      <a:pt x="643" y="181"/>
                    </a:moveTo>
                    <a:cubicBezTo>
                      <a:pt x="592" y="181"/>
                      <a:pt x="592" y="181"/>
                      <a:pt x="592" y="181"/>
                    </a:cubicBezTo>
                    <a:cubicBezTo>
                      <a:pt x="560" y="181"/>
                      <a:pt x="524" y="180"/>
                      <a:pt x="497" y="176"/>
                    </a:cubicBezTo>
                    <a:cubicBezTo>
                      <a:pt x="475" y="173"/>
                      <a:pt x="424" y="164"/>
                      <a:pt x="407" y="164"/>
                    </a:cubicBezTo>
                    <a:cubicBezTo>
                      <a:pt x="407" y="215"/>
                      <a:pt x="397" y="286"/>
                      <a:pt x="389" y="332"/>
                    </a:cubicBezTo>
                    <a:cubicBezTo>
                      <a:pt x="379" y="391"/>
                      <a:pt x="375" y="437"/>
                      <a:pt x="305" y="437"/>
                    </a:cubicBezTo>
                    <a:cubicBezTo>
                      <a:pt x="303" y="437"/>
                      <a:pt x="303" y="437"/>
                      <a:pt x="303" y="437"/>
                    </a:cubicBezTo>
                    <a:cubicBezTo>
                      <a:pt x="269" y="437"/>
                      <a:pt x="178" y="412"/>
                      <a:pt x="151" y="402"/>
                    </a:cubicBezTo>
                    <a:cubicBezTo>
                      <a:pt x="111" y="387"/>
                      <a:pt x="43" y="376"/>
                      <a:pt x="43" y="323"/>
                    </a:cubicBezTo>
                    <a:cubicBezTo>
                      <a:pt x="43" y="321"/>
                      <a:pt x="43" y="321"/>
                      <a:pt x="43" y="321"/>
                    </a:cubicBezTo>
                    <a:cubicBezTo>
                      <a:pt x="43" y="281"/>
                      <a:pt x="72" y="221"/>
                      <a:pt x="84" y="190"/>
                    </a:cubicBezTo>
                    <a:cubicBezTo>
                      <a:pt x="96" y="161"/>
                      <a:pt x="137" y="93"/>
                      <a:pt x="141" y="73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16" y="53"/>
                      <a:pt x="0" y="138"/>
                      <a:pt x="0" y="197"/>
                    </a:cubicBezTo>
                    <a:cubicBezTo>
                      <a:pt x="0" y="505"/>
                      <a:pt x="289" y="748"/>
                      <a:pt x="598" y="748"/>
                    </a:cubicBezTo>
                    <a:cubicBezTo>
                      <a:pt x="649" y="748"/>
                      <a:pt x="649" y="748"/>
                      <a:pt x="649" y="748"/>
                    </a:cubicBezTo>
                    <a:cubicBezTo>
                      <a:pt x="725" y="748"/>
                      <a:pt x="828" y="721"/>
                      <a:pt x="880" y="696"/>
                    </a:cubicBezTo>
                    <a:cubicBezTo>
                      <a:pt x="959" y="660"/>
                      <a:pt x="993" y="637"/>
                      <a:pt x="1055" y="585"/>
                    </a:cubicBezTo>
                    <a:cubicBezTo>
                      <a:pt x="1145" y="509"/>
                      <a:pt x="1235" y="364"/>
                      <a:pt x="1235" y="197"/>
                    </a:cubicBezTo>
                    <a:cubicBezTo>
                      <a:pt x="1235" y="133"/>
                      <a:pt x="1216" y="41"/>
                      <a:pt x="1194" y="0"/>
                    </a:cubicBezTo>
                    <a:cubicBezTo>
                      <a:pt x="1178" y="9"/>
                      <a:pt x="1156" y="25"/>
                      <a:pt x="1139" y="36"/>
                    </a:cubicBezTo>
                    <a:cubicBezTo>
                      <a:pt x="1121" y="48"/>
                      <a:pt x="1100" y="59"/>
                      <a:pt x="1080" y="69"/>
                    </a:cubicBezTo>
                    <a:cubicBezTo>
                      <a:pt x="1039" y="90"/>
                      <a:pt x="998" y="109"/>
                      <a:pt x="952" y="124"/>
                    </a:cubicBezTo>
                    <a:cubicBezTo>
                      <a:pt x="871" y="151"/>
                      <a:pt x="749" y="181"/>
                      <a:pt x="643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8705850" y="5245100"/>
                <a:ext cx="546100" cy="173038"/>
              </a:xfrm>
              <a:custGeom>
                <a:gdLst>
                  <a:gd fmla="*/ 764 w 1460" name="T0"/>
                  <a:gd fmla="*/ 292 h 463" name="T1"/>
                  <a:gd fmla="*/ 709 w 1460" name="T2"/>
                  <a:gd fmla="*/ 292 h 463" name="T3"/>
                  <a:gd fmla="*/ 501 w 1460" name="T4"/>
                  <a:gd fmla="*/ 267 h 463" name="T5"/>
                  <a:gd fmla="*/ 411 w 1460" name="T6"/>
                  <a:gd fmla="*/ 241 h 463" name="T7"/>
                  <a:gd fmla="*/ 368 w 1460" name="T8"/>
                  <a:gd fmla="*/ 225 h 463" name="T9"/>
                  <a:gd fmla="*/ 326 w 1460" name="T10"/>
                  <a:gd fmla="*/ 208 h 463" name="T11"/>
                  <a:gd fmla="*/ 248 w 1460" name="T12"/>
                  <a:gd fmla="*/ 170 h 463" name="T13"/>
                  <a:gd fmla="*/ 175 w 1460" name="T14"/>
                  <a:gd fmla="*/ 125 h 463" name="T15"/>
                  <a:gd fmla="*/ 109 w 1460" name="T16"/>
                  <a:gd fmla="*/ 75 h 463" name="T17"/>
                  <a:gd fmla="*/ 45 w 1460" name="T18"/>
                  <a:gd fmla="*/ 20 h 463" name="T19"/>
                  <a:gd fmla="*/ 28 w 1460" name="T20"/>
                  <a:gd fmla="*/ 65 h 463" name="T21"/>
                  <a:gd fmla="*/ 109 w 1460" name="T22"/>
                  <a:gd fmla="*/ 138 h 463" name="T23"/>
                  <a:gd fmla="*/ 197 w 1460" name="T24"/>
                  <a:gd fmla="*/ 205 h 463" name="T25"/>
                  <a:gd fmla="*/ 99 w 1460" name="T26"/>
                  <a:gd fmla="*/ 165 h 463" name="T27"/>
                  <a:gd fmla="*/ 12 w 1460" name="T28"/>
                  <a:gd fmla="*/ 112 h 463" name="T29"/>
                  <a:gd fmla="*/ 0 w 1460" name="T30"/>
                  <a:gd fmla="*/ 162 h 463" name="T31"/>
                  <a:gd fmla="*/ 132 w 1460" name="T32"/>
                  <a:gd fmla="*/ 278 h 463" name="T33"/>
                  <a:gd fmla="*/ 208 w 1460" name="T34"/>
                  <a:gd fmla="*/ 326 h 463" name="T35"/>
                  <a:gd fmla="*/ 291 w 1460" name="T36"/>
                  <a:gd fmla="*/ 369 h 463" name="T37"/>
                  <a:gd fmla="*/ 477 w 1460" name="T38"/>
                  <a:gd fmla="*/ 433 h 463" name="T39"/>
                  <a:gd fmla="*/ 697 w 1460" name="T40"/>
                  <a:gd fmla="*/ 463 h 463" name="T41"/>
                  <a:gd fmla="*/ 752 w 1460" name="T42"/>
                  <a:gd fmla="*/ 463 h 463" name="T43"/>
                  <a:gd fmla="*/ 1171 w 1460" name="T44"/>
                  <a:gd fmla="*/ 362 h 463" name="T45"/>
                  <a:gd fmla="*/ 1330 w 1460" name="T46"/>
                  <a:gd fmla="*/ 261 h 463" name="T47"/>
                  <a:gd fmla="*/ 1399 w 1460" name="T48"/>
                  <a:gd fmla="*/ 201 h 463" name="T49"/>
                  <a:gd fmla="*/ 1460 w 1460" name="T50"/>
                  <a:gd fmla="*/ 130 h 463" name="T51"/>
                  <a:gd fmla="*/ 1451 w 1460" name="T52"/>
                  <a:gd fmla="*/ 91 h 463" name="T53"/>
                  <a:gd fmla="*/ 1408 w 1460" name="T54"/>
                  <a:gd fmla="*/ 118 h 463" name="T55"/>
                  <a:gd fmla="*/ 1363 w 1460" name="T56"/>
                  <a:gd fmla="*/ 141 h 463" name="T57"/>
                  <a:gd fmla="*/ 1266 w 1460" name="T58"/>
                  <a:gd fmla="*/ 181 h 463" name="T59"/>
                  <a:gd fmla="*/ 1352 w 1460" name="T60"/>
                  <a:gd fmla="*/ 116 h 463" name="T61"/>
                  <a:gd fmla="*/ 1431 w 1460" name="T62"/>
                  <a:gd fmla="*/ 44 h 463" name="T63"/>
                  <a:gd fmla="*/ 1413 w 1460" name="T64"/>
                  <a:gd fmla="*/ 0 h 463" name="T65"/>
                  <a:gd fmla="*/ 1354 w 1460" name="T66"/>
                  <a:gd fmla="*/ 57 h 463" name="T67"/>
                  <a:gd fmla="*/ 1289 w 1460" name="T68"/>
                  <a:gd fmla="*/ 110 h 463" name="T69"/>
                  <a:gd fmla="*/ 1141 w 1460" name="T70"/>
                  <a:gd fmla="*/ 198 h 463" name="T71"/>
                  <a:gd fmla="*/ 1059 w 1460" name="T72"/>
                  <a:gd fmla="*/ 233 h 463" name="T73"/>
                  <a:gd fmla="*/ 968 w 1460" name="T74"/>
                  <a:gd fmla="*/ 260 h 463" name="T75"/>
                  <a:gd fmla="*/ 764 w 1460" name="T76"/>
                  <a:gd fmla="*/ 292 h 463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462" w="1460">
                    <a:moveTo>
                      <a:pt x="764" y="292"/>
                    </a:moveTo>
                    <a:cubicBezTo>
                      <a:pt x="709" y="292"/>
                      <a:pt x="709" y="292"/>
                      <a:pt x="709" y="292"/>
                    </a:cubicBezTo>
                    <a:cubicBezTo>
                      <a:pt x="638" y="292"/>
                      <a:pt x="561" y="280"/>
                      <a:pt x="501" y="267"/>
                    </a:cubicBezTo>
                    <a:cubicBezTo>
                      <a:pt x="475" y="261"/>
                      <a:pt x="434" y="251"/>
                      <a:pt x="411" y="241"/>
                    </a:cubicBezTo>
                    <a:cubicBezTo>
                      <a:pt x="396" y="235"/>
                      <a:pt x="382" y="232"/>
                      <a:pt x="368" y="225"/>
                    </a:cubicBezTo>
                    <a:cubicBezTo>
                      <a:pt x="357" y="220"/>
                      <a:pt x="336" y="212"/>
                      <a:pt x="326" y="208"/>
                    </a:cubicBezTo>
                    <a:cubicBezTo>
                      <a:pt x="302" y="200"/>
                      <a:pt x="271" y="181"/>
                      <a:pt x="248" y="170"/>
                    </a:cubicBezTo>
                    <a:cubicBezTo>
                      <a:pt x="223" y="157"/>
                      <a:pt x="198" y="140"/>
                      <a:pt x="175" y="125"/>
                    </a:cubicBezTo>
                    <a:cubicBezTo>
                      <a:pt x="152" y="109"/>
                      <a:pt x="131" y="92"/>
                      <a:pt x="109" y="75"/>
                    </a:cubicBezTo>
                    <a:cubicBezTo>
                      <a:pt x="88" y="58"/>
                      <a:pt x="65" y="33"/>
                      <a:pt x="45" y="20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8" y="80"/>
                      <a:pt x="93" y="126"/>
                      <a:pt x="109" y="138"/>
                    </a:cubicBezTo>
                    <a:cubicBezTo>
                      <a:pt x="117" y="144"/>
                      <a:pt x="196" y="204"/>
                      <a:pt x="197" y="205"/>
                    </a:cubicBezTo>
                    <a:cubicBezTo>
                      <a:pt x="166" y="198"/>
                      <a:pt x="128" y="177"/>
                      <a:pt x="99" y="165"/>
                    </a:cubicBezTo>
                    <a:cubicBezTo>
                      <a:pt x="67" y="153"/>
                      <a:pt x="39" y="131"/>
                      <a:pt x="12" y="112"/>
                    </a:cubicBezTo>
                    <a:cubicBezTo>
                      <a:pt x="9" y="119"/>
                      <a:pt x="0" y="152"/>
                      <a:pt x="0" y="162"/>
                    </a:cubicBezTo>
                    <a:cubicBezTo>
                      <a:pt x="0" y="174"/>
                      <a:pt x="115" y="266"/>
                      <a:pt x="132" y="278"/>
                    </a:cubicBezTo>
                    <a:cubicBezTo>
                      <a:pt x="158" y="296"/>
                      <a:pt x="180" y="309"/>
                      <a:pt x="208" y="326"/>
                    </a:cubicBezTo>
                    <a:cubicBezTo>
                      <a:pt x="236" y="343"/>
                      <a:pt x="264" y="353"/>
                      <a:pt x="291" y="369"/>
                    </a:cubicBezTo>
                    <a:cubicBezTo>
                      <a:pt x="330" y="390"/>
                      <a:pt x="427" y="423"/>
                      <a:pt x="477" y="433"/>
                    </a:cubicBezTo>
                    <a:cubicBezTo>
                      <a:pt x="544" y="447"/>
                      <a:pt x="617" y="463"/>
                      <a:pt x="697" y="463"/>
                    </a:cubicBezTo>
                    <a:cubicBezTo>
                      <a:pt x="752" y="463"/>
                      <a:pt x="752" y="463"/>
                      <a:pt x="752" y="463"/>
                    </a:cubicBezTo>
                    <a:cubicBezTo>
                      <a:pt x="899" y="463"/>
                      <a:pt x="1072" y="411"/>
                      <a:pt x="1171" y="362"/>
                    </a:cubicBezTo>
                    <a:cubicBezTo>
                      <a:pt x="1232" y="331"/>
                      <a:pt x="1278" y="301"/>
                      <a:pt x="1330" y="261"/>
                    </a:cubicBezTo>
                    <a:cubicBezTo>
                      <a:pt x="1355" y="243"/>
                      <a:pt x="1377" y="222"/>
                      <a:pt x="1399" y="201"/>
                    </a:cubicBezTo>
                    <a:cubicBezTo>
                      <a:pt x="1406" y="193"/>
                      <a:pt x="1460" y="134"/>
                      <a:pt x="1460" y="130"/>
                    </a:cubicBezTo>
                    <a:cubicBezTo>
                      <a:pt x="1460" y="116"/>
                      <a:pt x="1452" y="105"/>
                      <a:pt x="1451" y="91"/>
                    </a:cubicBezTo>
                    <a:cubicBezTo>
                      <a:pt x="1443" y="91"/>
                      <a:pt x="1417" y="112"/>
                      <a:pt x="1408" y="118"/>
                    </a:cubicBezTo>
                    <a:cubicBezTo>
                      <a:pt x="1392" y="128"/>
                      <a:pt x="1381" y="133"/>
                      <a:pt x="1363" y="141"/>
                    </a:cubicBezTo>
                    <a:cubicBezTo>
                      <a:pt x="1346" y="150"/>
                      <a:pt x="1283" y="180"/>
                      <a:pt x="1266" y="181"/>
                    </a:cubicBezTo>
                    <a:cubicBezTo>
                      <a:pt x="1269" y="177"/>
                      <a:pt x="1339" y="126"/>
                      <a:pt x="1352" y="116"/>
                    </a:cubicBezTo>
                    <a:cubicBezTo>
                      <a:pt x="1361" y="108"/>
                      <a:pt x="1431" y="50"/>
                      <a:pt x="1431" y="44"/>
                    </a:cubicBezTo>
                    <a:cubicBezTo>
                      <a:pt x="1431" y="37"/>
                      <a:pt x="1417" y="7"/>
                      <a:pt x="1413" y="0"/>
                    </a:cubicBezTo>
                    <a:cubicBezTo>
                      <a:pt x="1400" y="9"/>
                      <a:pt x="1369" y="43"/>
                      <a:pt x="1354" y="57"/>
                    </a:cubicBezTo>
                    <a:cubicBezTo>
                      <a:pt x="1332" y="77"/>
                      <a:pt x="1313" y="92"/>
                      <a:pt x="1289" y="110"/>
                    </a:cubicBezTo>
                    <a:cubicBezTo>
                      <a:pt x="1254" y="137"/>
                      <a:pt x="1184" y="181"/>
                      <a:pt x="1141" y="198"/>
                    </a:cubicBezTo>
                    <a:cubicBezTo>
                      <a:pt x="1114" y="209"/>
                      <a:pt x="1086" y="224"/>
                      <a:pt x="1059" y="233"/>
                    </a:cubicBezTo>
                    <a:cubicBezTo>
                      <a:pt x="1029" y="242"/>
                      <a:pt x="999" y="250"/>
                      <a:pt x="968" y="260"/>
                    </a:cubicBezTo>
                    <a:cubicBezTo>
                      <a:pt x="925" y="273"/>
                      <a:pt x="818" y="292"/>
                      <a:pt x="764" y="292"/>
                    </a:cubicBezTo>
                    <a:close/>
                  </a:path>
                </a:pathLst>
              </a:custGeom>
              <a:solidFill>
                <a:srgbClr val="E02A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8829675" y="5237163"/>
                <a:ext cx="301625" cy="95250"/>
              </a:xfrm>
              <a:custGeom>
                <a:gdLst>
                  <a:gd fmla="*/ 0 w 807" name="T0"/>
                  <a:gd fmla="*/ 114 h 254" name="T1"/>
                  <a:gd fmla="*/ 0 w 807" name="T2"/>
                  <a:gd fmla="*/ 118 h 254" name="T3"/>
                  <a:gd fmla="*/ 171 w 807" name="T4"/>
                  <a:gd fmla="*/ 206 h 254" name="T5"/>
                  <a:gd fmla="*/ 133 w 807" name="T6"/>
                  <a:gd fmla="*/ 181 h 254" name="T7"/>
                  <a:gd fmla="*/ 104 w 807" name="T8"/>
                  <a:gd fmla="*/ 151 h 254" name="T9"/>
                  <a:gd fmla="*/ 99 w 807" name="T10"/>
                  <a:gd fmla="*/ 139 h 254" name="T11"/>
                  <a:gd fmla="*/ 106 w 807" name="T12"/>
                  <a:gd fmla="*/ 146 h 254" name="T13"/>
                  <a:gd fmla="*/ 114 w 807" name="T14"/>
                  <a:gd fmla="*/ 143 h 254" name="T15"/>
                  <a:gd fmla="*/ 236 w 807" name="T16"/>
                  <a:gd fmla="*/ 220 h 254" name="T17"/>
                  <a:gd fmla="*/ 401 w 807" name="T18"/>
                  <a:gd fmla="*/ 254 h 254" name="T19"/>
                  <a:gd fmla="*/ 413 w 807" name="T20"/>
                  <a:gd fmla="*/ 254 h 254" name="T21"/>
                  <a:gd fmla="*/ 579 w 807" name="T22"/>
                  <a:gd fmla="*/ 215 h 254" name="T23"/>
                  <a:gd fmla="*/ 702 w 807" name="T24"/>
                  <a:gd fmla="*/ 132 h 254" name="T25"/>
                  <a:gd fmla="*/ 708 w 807" name="T26"/>
                  <a:gd fmla="*/ 133 h 254" name="T27"/>
                  <a:gd fmla="*/ 719 w 807" name="T28"/>
                  <a:gd fmla="*/ 126 h 254" name="T29"/>
                  <a:gd fmla="*/ 705 w 807" name="T30"/>
                  <a:gd fmla="*/ 142 h 254" name="T31"/>
                  <a:gd fmla="*/ 716 w 807" name="T32"/>
                  <a:gd fmla="*/ 135 h 254" name="T33"/>
                  <a:gd fmla="*/ 700 w 807" name="T34"/>
                  <a:gd fmla="*/ 155 h 254" name="T35"/>
                  <a:gd fmla="*/ 679 w 807" name="T36"/>
                  <a:gd fmla="*/ 173 h 254" name="T37"/>
                  <a:gd fmla="*/ 632 w 807" name="T38"/>
                  <a:gd fmla="*/ 206 h 254" name="T39"/>
                  <a:gd fmla="*/ 807 w 807" name="T40"/>
                  <a:gd fmla="*/ 116 h 254" name="T41"/>
                  <a:gd fmla="*/ 755 w 807" name="T42"/>
                  <a:gd fmla="*/ 59 h 254" name="T43"/>
                  <a:gd fmla="*/ 675 w 807" name="T44"/>
                  <a:gd fmla="*/ 29 h 254" name="T45"/>
                  <a:gd fmla="*/ 613 w 807" name="T46"/>
                  <a:gd fmla="*/ 17 h 254" name="T47"/>
                  <a:gd fmla="*/ 545 w 807" name="T48"/>
                  <a:gd fmla="*/ 7 h 254" name="T49"/>
                  <a:gd fmla="*/ 401 w 807" name="T50"/>
                  <a:gd fmla="*/ 0 h 254" name="T51"/>
                  <a:gd fmla="*/ 167 w 807" name="T52"/>
                  <a:gd fmla="*/ 23 h 254" name="T53"/>
                  <a:gd fmla="*/ 0 w 807" name="T54"/>
                  <a:gd fmla="*/ 114 h 25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54" w="805">
                    <a:moveTo>
                      <a:pt x="0" y="114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63"/>
                      <a:pt x="126" y="196"/>
                      <a:pt x="171" y="206"/>
                    </a:cubicBezTo>
                    <a:cubicBezTo>
                      <a:pt x="168" y="201"/>
                      <a:pt x="141" y="186"/>
                      <a:pt x="133" y="181"/>
                    </a:cubicBezTo>
                    <a:cubicBezTo>
                      <a:pt x="117" y="171"/>
                      <a:pt x="112" y="163"/>
                      <a:pt x="104" y="151"/>
                    </a:cubicBezTo>
                    <a:cubicBezTo>
                      <a:pt x="112" y="149"/>
                      <a:pt x="104" y="147"/>
                      <a:pt x="99" y="139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14" y="143"/>
                      <a:pt x="114" y="143"/>
                      <a:pt x="114" y="143"/>
                    </a:cubicBezTo>
                    <a:cubicBezTo>
                      <a:pt x="129" y="165"/>
                      <a:pt x="207" y="209"/>
                      <a:pt x="236" y="220"/>
                    </a:cubicBezTo>
                    <a:cubicBezTo>
                      <a:pt x="284" y="237"/>
                      <a:pt x="337" y="254"/>
                      <a:pt x="401" y="254"/>
                    </a:cubicBezTo>
                    <a:cubicBezTo>
                      <a:pt x="413" y="254"/>
                      <a:pt x="413" y="254"/>
                      <a:pt x="413" y="254"/>
                    </a:cubicBezTo>
                    <a:cubicBezTo>
                      <a:pt x="469" y="254"/>
                      <a:pt x="539" y="232"/>
                      <a:pt x="579" y="215"/>
                    </a:cubicBezTo>
                    <a:cubicBezTo>
                      <a:pt x="608" y="202"/>
                      <a:pt x="688" y="153"/>
                      <a:pt x="702" y="132"/>
                    </a:cubicBezTo>
                    <a:cubicBezTo>
                      <a:pt x="708" y="133"/>
                      <a:pt x="708" y="133"/>
                      <a:pt x="708" y="133"/>
                    </a:cubicBezTo>
                    <a:cubicBezTo>
                      <a:pt x="719" y="126"/>
                      <a:pt x="719" y="126"/>
                      <a:pt x="719" y="126"/>
                    </a:cubicBezTo>
                    <a:cubicBezTo>
                      <a:pt x="705" y="142"/>
                      <a:pt x="705" y="142"/>
                      <a:pt x="705" y="142"/>
                    </a:cubicBezTo>
                    <a:cubicBezTo>
                      <a:pt x="716" y="135"/>
                      <a:pt x="716" y="135"/>
                      <a:pt x="716" y="135"/>
                    </a:cubicBezTo>
                    <a:cubicBezTo>
                      <a:pt x="709" y="147"/>
                      <a:pt x="715" y="143"/>
                      <a:pt x="700" y="155"/>
                    </a:cubicBezTo>
                    <a:cubicBezTo>
                      <a:pt x="691" y="162"/>
                      <a:pt x="690" y="166"/>
                      <a:pt x="679" y="173"/>
                    </a:cubicBezTo>
                    <a:cubicBezTo>
                      <a:pt x="674" y="176"/>
                      <a:pt x="633" y="204"/>
                      <a:pt x="632" y="206"/>
                    </a:cubicBezTo>
                    <a:cubicBezTo>
                      <a:pt x="678" y="202"/>
                      <a:pt x="807" y="159"/>
                      <a:pt x="807" y="116"/>
                    </a:cubicBezTo>
                    <a:cubicBezTo>
                      <a:pt x="807" y="87"/>
                      <a:pt x="775" y="70"/>
                      <a:pt x="755" y="59"/>
                    </a:cubicBezTo>
                    <a:cubicBezTo>
                      <a:pt x="737" y="51"/>
                      <a:pt x="683" y="35"/>
                      <a:pt x="675" y="29"/>
                    </a:cubicBezTo>
                    <a:cubicBezTo>
                      <a:pt x="661" y="29"/>
                      <a:pt x="630" y="20"/>
                      <a:pt x="613" y="17"/>
                    </a:cubicBezTo>
                    <a:cubicBezTo>
                      <a:pt x="589" y="12"/>
                      <a:pt x="570" y="10"/>
                      <a:pt x="545" y="7"/>
                    </a:cubicBezTo>
                    <a:cubicBezTo>
                      <a:pt x="502" y="2"/>
                      <a:pt x="450" y="0"/>
                      <a:pt x="401" y="0"/>
                    </a:cubicBezTo>
                    <a:cubicBezTo>
                      <a:pt x="322" y="0"/>
                      <a:pt x="231" y="6"/>
                      <a:pt x="167" y="23"/>
                    </a:cubicBezTo>
                    <a:cubicBezTo>
                      <a:pt x="117" y="35"/>
                      <a:pt x="0" y="61"/>
                      <a:pt x="0" y="114"/>
                    </a:cubicBezTo>
                    <a:close/>
                  </a:path>
                </a:pathLst>
              </a:custGeom>
              <a:solidFill>
                <a:srgbClr val="F4B8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18"/>
              <p:cNvSpPr/>
              <p:nvPr/>
            </p:nvSpPr>
            <p:spPr bwMode="auto">
              <a:xfrm>
                <a:off x="9012238" y="5553075"/>
                <a:ext cx="250825" cy="139700"/>
              </a:xfrm>
              <a:custGeom>
                <a:gdLst>
                  <a:gd fmla="*/ 0 w 673" name="T0"/>
                  <a:gd fmla="*/ 263 h 372" name="T1"/>
                  <a:gd fmla="*/ 130 w 673" name="T2"/>
                  <a:gd fmla="*/ 342 h 372" name="T3"/>
                  <a:gd fmla="*/ 214 w 673" name="T4"/>
                  <a:gd fmla="*/ 363 h 372" name="T5"/>
                  <a:gd fmla="*/ 311 w 673" name="T6"/>
                  <a:gd fmla="*/ 372 h 372" name="T7"/>
                  <a:gd fmla="*/ 333 w 673" name="T8"/>
                  <a:gd fmla="*/ 372 h 372" name="T9"/>
                  <a:gd fmla="*/ 548 w 673" name="T10"/>
                  <a:gd fmla="*/ 323 h 372" name="T11"/>
                  <a:gd fmla="*/ 673 w 673" name="T12"/>
                  <a:gd fmla="*/ 185 h 372" name="T13"/>
                  <a:gd fmla="*/ 673 w 673" name="T14"/>
                  <a:gd fmla="*/ 163 h 372" name="T15"/>
                  <a:gd fmla="*/ 612 w 673" name="T16"/>
                  <a:gd fmla="*/ 58 h 372" name="T17"/>
                  <a:gd fmla="*/ 504 w 673" name="T18"/>
                  <a:gd fmla="*/ 0 h 372" name="T19"/>
                  <a:gd fmla="*/ 405 w 673" name="T20"/>
                  <a:gd fmla="*/ 92 h 372" name="T21"/>
                  <a:gd fmla="*/ 350 w 673" name="T22"/>
                  <a:gd fmla="*/ 133 h 372" name="T23"/>
                  <a:gd fmla="*/ 291 w 673" name="T24"/>
                  <a:gd fmla="*/ 170 h 372" name="T25"/>
                  <a:gd fmla="*/ 0 w 673" name="T26"/>
                  <a:gd fmla="*/ 263 h 37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72" w="673">
                    <a:moveTo>
                      <a:pt x="0" y="263"/>
                    </a:moveTo>
                    <a:cubicBezTo>
                      <a:pt x="17" y="288"/>
                      <a:pt x="95" y="335"/>
                      <a:pt x="130" y="342"/>
                    </a:cubicBezTo>
                    <a:cubicBezTo>
                      <a:pt x="158" y="348"/>
                      <a:pt x="180" y="356"/>
                      <a:pt x="214" y="363"/>
                    </a:cubicBezTo>
                    <a:cubicBezTo>
                      <a:pt x="243" y="368"/>
                      <a:pt x="278" y="372"/>
                      <a:pt x="311" y="372"/>
                    </a:cubicBezTo>
                    <a:cubicBezTo>
                      <a:pt x="333" y="372"/>
                      <a:pt x="333" y="372"/>
                      <a:pt x="333" y="372"/>
                    </a:cubicBezTo>
                    <a:cubicBezTo>
                      <a:pt x="405" y="372"/>
                      <a:pt x="498" y="347"/>
                      <a:pt x="548" y="323"/>
                    </a:cubicBezTo>
                    <a:cubicBezTo>
                      <a:pt x="592" y="301"/>
                      <a:pt x="673" y="246"/>
                      <a:pt x="673" y="185"/>
                    </a:cubicBezTo>
                    <a:cubicBezTo>
                      <a:pt x="673" y="163"/>
                      <a:pt x="673" y="163"/>
                      <a:pt x="673" y="163"/>
                    </a:cubicBezTo>
                    <a:cubicBezTo>
                      <a:pt x="673" y="115"/>
                      <a:pt x="638" y="82"/>
                      <a:pt x="612" y="58"/>
                    </a:cubicBezTo>
                    <a:cubicBezTo>
                      <a:pt x="599" y="46"/>
                      <a:pt x="523" y="0"/>
                      <a:pt x="504" y="0"/>
                    </a:cubicBezTo>
                    <a:cubicBezTo>
                      <a:pt x="501" y="0"/>
                      <a:pt x="418" y="83"/>
                      <a:pt x="405" y="92"/>
                    </a:cubicBezTo>
                    <a:cubicBezTo>
                      <a:pt x="387" y="106"/>
                      <a:pt x="370" y="120"/>
                      <a:pt x="350" y="133"/>
                    </a:cubicBezTo>
                    <a:cubicBezTo>
                      <a:pt x="330" y="147"/>
                      <a:pt x="312" y="157"/>
                      <a:pt x="291" y="170"/>
                    </a:cubicBezTo>
                    <a:cubicBezTo>
                      <a:pt x="239" y="203"/>
                      <a:pt x="82" y="263"/>
                      <a:pt x="0" y="263"/>
                    </a:cubicBezTo>
                    <a:close/>
                  </a:path>
                </a:pathLst>
              </a:custGeom>
              <a:solidFill>
                <a:srgbClr val="F4B8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19"/>
              <p:cNvSpPr/>
              <p:nvPr/>
            </p:nvSpPr>
            <p:spPr bwMode="auto">
              <a:xfrm>
                <a:off x="8702675" y="5554663"/>
                <a:ext cx="252413" cy="142875"/>
              </a:xfrm>
              <a:custGeom>
                <a:gdLst>
                  <a:gd fmla="*/ 295 w 673" name="T0"/>
                  <a:gd fmla="*/ 373 h 382" name="T1"/>
                  <a:gd fmla="*/ 301 w 673" name="T2"/>
                  <a:gd fmla="*/ 373 h 382" name="T3"/>
                  <a:gd fmla="*/ 440 w 673" name="T4"/>
                  <a:gd fmla="*/ 362 h 382" name="T5"/>
                  <a:gd fmla="*/ 510 w 673" name="T6"/>
                  <a:gd fmla="*/ 348 h 382" name="T7"/>
                  <a:gd fmla="*/ 571 w 673" name="T8"/>
                  <a:gd fmla="*/ 327 h 382" name="T9"/>
                  <a:gd fmla="*/ 673 w 673" name="T10"/>
                  <a:gd fmla="*/ 261 h 382" name="T11"/>
                  <a:gd fmla="*/ 377 w 673" name="T12"/>
                  <a:gd fmla="*/ 171 h 382" name="T13"/>
                  <a:gd fmla="*/ 261 w 673" name="T14"/>
                  <a:gd fmla="*/ 94 h 382" name="T15"/>
                  <a:gd fmla="*/ 210 w 673" name="T16"/>
                  <a:gd fmla="*/ 49 h 382" name="T17"/>
                  <a:gd fmla="*/ 161 w 673" name="T18"/>
                  <a:gd fmla="*/ 0 h 382" name="T19"/>
                  <a:gd fmla="*/ 0 w 673" name="T20"/>
                  <a:gd fmla="*/ 167 h 382" name="T21"/>
                  <a:gd fmla="*/ 0 w 673" name="T22"/>
                  <a:gd fmla="*/ 179 h 382" name="T23"/>
                  <a:gd fmla="*/ 85 w 673" name="T24"/>
                  <a:gd fmla="*/ 296 h 382" name="T25"/>
                  <a:gd fmla="*/ 295 w 673" name="T26"/>
                  <a:gd fmla="*/ 373 h 38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82" w="673">
                    <a:moveTo>
                      <a:pt x="295" y="373"/>
                    </a:moveTo>
                    <a:cubicBezTo>
                      <a:pt x="301" y="373"/>
                      <a:pt x="301" y="373"/>
                      <a:pt x="301" y="373"/>
                    </a:cubicBezTo>
                    <a:cubicBezTo>
                      <a:pt x="389" y="382"/>
                      <a:pt x="394" y="371"/>
                      <a:pt x="440" y="362"/>
                    </a:cubicBezTo>
                    <a:cubicBezTo>
                      <a:pt x="463" y="356"/>
                      <a:pt x="488" y="354"/>
                      <a:pt x="510" y="348"/>
                    </a:cubicBezTo>
                    <a:cubicBezTo>
                      <a:pt x="530" y="343"/>
                      <a:pt x="552" y="335"/>
                      <a:pt x="571" y="327"/>
                    </a:cubicBezTo>
                    <a:cubicBezTo>
                      <a:pt x="598" y="317"/>
                      <a:pt x="659" y="282"/>
                      <a:pt x="673" y="261"/>
                    </a:cubicBezTo>
                    <a:cubicBezTo>
                      <a:pt x="553" y="251"/>
                      <a:pt x="464" y="215"/>
                      <a:pt x="377" y="171"/>
                    </a:cubicBezTo>
                    <a:cubicBezTo>
                      <a:pt x="338" y="152"/>
                      <a:pt x="294" y="121"/>
                      <a:pt x="261" y="94"/>
                    </a:cubicBezTo>
                    <a:cubicBezTo>
                      <a:pt x="244" y="81"/>
                      <a:pt x="225" y="64"/>
                      <a:pt x="210" y="49"/>
                    </a:cubicBezTo>
                    <a:cubicBezTo>
                      <a:pt x="200" y="39"/>
                      <a:pt x="169" y="5"/>
                      <a:pt x="161" y="0"/>
                    </a:cubicBezTo>
                    <a:cubicBezTo>
                      <a:pt x="96" y="15"/>
                      <a:pt x="0" y="86"/>
                      <a:pt x="0" y="167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225"/>
                      <a:pt x="55" y="276"/>
                      <a:pt x="85" y="296"/>
                    </a:cubicBezTo>
                    <a:cubicBezTo>
                      <a:pt x="183" y="362"/>
                      <a:pt x="296" y="371"/>
                      <a:pt x="295" y="373"/>
                    </a:cubicBezTo>
                    <a:close/>
                  </a:path>
                </a:pathLst>
              </a:custGeom>
              <a:solidFill>
                <a:srgbClr val="F4B8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20"/>
              <p:cNvSpPr/>
              <p:nvPr/>
            </p:nvSpPr>
            <p:spPr bwMode="auto">
              <a:xfrm>
                <a:off x="8774113" y="5387975"/>
                <a:ext cx="120650" cy="125413"/>
              </a:xfrm>
              <a:custGeom>
                <a:gdLst>
                  <a:gd fmla="*/ 0 w 324" name="T0"/>
                  <a:gd fmla="*/ 226 h 336" name="T1"/>
                  <a:gd fmla="*/ 0 w 324" name="T2"/>
                  <a:gd fmla="*/ 236 h 336" name="T3"/>
                  <a:gd fmla="*/ 38 w 324" name="T4"/>
                  <a:gd fmla="*/ 282 h 336" name="T5"/>
                  <a:gd fmla="*/ 102 w 324" name="T6"/>
                  <a:gd fmla="*/ 304 h 336" name="T7"/>
                  <a:gd fmla="*/ 242 w 324" name="T8"/>
                  <a:gd fmla="*/ 336 h 336" name="T9"/>
                  <a:gd fmla="*/ 247 w 324" name="T10"/>
                  <a:gd fmla="*/ 336 h 336" name="T11"/>
                  <a:gd fmla="*/ 308 w 324" name="T12"/>
                  <a:gd fmla="*/ 244 h 336" name="T13"/>
                  <a:gd fmla="*/ 324 w 324" name="T14"/>
                  <a:gd fmla="*/ 104 h 336" name="T15"/>
                  <a:gd fmla="*/ 324 w 324" name="T16"/>
                  <a:gd fmla="*/ 77 h 336" name="T17"/>
                  <a:gd fmla="*/ 230 w 324" name="T18"/>
                  <a:gd fmla="*/ 53 h 336" name="T19"/>
                  <a:gd fmla="*/ 187 w 324" name="T20"/>
                  <a:gd fmla="*/ 137 h 336" name="T21"/>
                  <a:gd fmla="*/ 147 w 324" name="T22"/>
                  <a:gd fmla="*/ 224 h 336" name="T23"/>
                  <a:gd fmla="*/ 164 w 324" name="T24"/>
                  <a:gd fmla="*/ 127 h 336" name="T25"/>
                  <a:gd fmla="*/ 176 w 324" name="T26"/>
                  <a:gd fmla="*/ 82 h 336" name="T27"/>
                  <a:gd fmla="*/ 190 w 324" name="T28"/>
                  <a:gd fmla="*/ 39 h 336" name="T29"/>
                  <a:gd fmla="*/ 94 w 324" name="T30"/>
                  <a:gd fmla="*/ 0 h 336" name="T31"/>
                  <a:gd fmla="*/ 42 w 324" name="T32"/>
                  <a:gd fmla="*/ 107 h 336" name="T33"/>
                  <a:gd fmla="*/ 18 w 324" name="T34"/>
                  <a:gd fmla="*/ 164 h 336" name="T35"/>
                  <a:gd fmla="*/ 0 w 324" name="T36"/>
                  <a:gd fmla="*/ 226 h 33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36" w="324">
                    <a:moveTo>
                      <a:pt x="0" y="226"/>
                    </a:move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66"/>
                      <a:pt x="16" y="274"/>
                      <a:pt x="38" y="282"/>
                    </a:cubicBezTo>
                    <a:cubicBezTo>
                      <a:pt x="61" y="290"/>
                      <a:pt x="80" y="296"/>
                      <a:pt x="102" y="304"/>
                    </a:cubicBezTo>
                    <a:cubicBezTo>
                      <a:pt x="128" y="313"/>
                      <a:pt x="212" y="336"/>
                      <a:pt x="242" y="336"/>
                    </a:cubicBezTo>
                    <a:cubicBezTo>
                      <a:pt x="247" y="336"/>
                      <a:pt x="247" y="336"/>
                      <a:pt x="247" y="336"/>
                    </a:cubicBezTo>
                    <a:cubicBezTo>
                      <a:pt x="297" y="336"/>
                      <a:pt x="303" y="288"/>
                      <a:pt x="308" y="244"/>
                    </a:cubicBezTo>
                    <a:cubicBezTo>
                      <a:pt x="313" y="202"/>
                      <a:pt x="324" y="149"/>
                      <a:pt x="324" y="104"/>
                    </a:cubicBezTo>
                    <a:cubicBezTo>
                      <a:pt x="324" y="77"/>
                      <a:pt x="324" y="77"/>
                      <a:pt x="324" y="77"/>
                    </a:cubicBezTo>
                    <a:cubicBezTo>
                      <a:pt x="230" y="53"/>
                      <a:pt x="230" y="53"/>
                      <a:pt x="230" y="53"/>
                    </a:cubicBezTo>
                    <a:cubicBezTo>
                      <a:pt x="227" y="67"/>
                      <a:pt x="196" y="116"/>
                      <a:pt x="187" y="137"/>
                    </a:cubicBezTo>
                    <a:cubicBezTo>
                      <a:pt x="183" y="147"/>
                      <a:pt x="150" y="222"/>
                      <a:pt x="147" y="224"/>
                    </a:cubicBezTo>
                    <a:cubicBezTo>
                      <a:pt x="147" y="194"/>
                      <a:pt x="157" y="154"/>
                      <a:pt x="164" y="127"/>
                    </a:cubicBezTo>
                    <a:cubicBezTo>
                      <a:pt x="167" y="111"/>
                      <a:pt x="171" y="96"/>
                      <a:pt x="176" y="82"/>
                    </a:cubicBezTo>
                    <a:cubicBezTo>
                      <a:pt x="180" y="71"/>
                      <a:pt x="190" y="48"/>
                      <a:pt x="190" y="39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89" y="22"/>
                      <a:pt x="51" y="76"/>
                      <a:pt x="42" y="107"/>
                    </a:cubicBezTo>
                    <a:cubicBezTo>
                      <a:pt x="37" y="123"/>
                      <a:pt x="22" y="147"/>
                      <a:pt x="18" y="164"/>
                    </a:cubicBezTo>
                    <a:cubicBezTo>
                      <a:pt x="13" y="183"/>
                      <a:pt x="0" y="204"/>
                      <a:pt x="0" y="226"/>
                    </a:cubicBezTo>
                    <a:close/>
                  </a:path>
                </a:pathLst>
              </a:custGeom>
              <a:solidFill>
                <a:srgbClr val="D03F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21"/>
              <p:cNvSpPr/>
              <p:nvPr/>
            </p:nvSpPr>
            <p:spPr bwMode="auto">
              <a:xfrm>
                <a:off x="8770938" y="5391150"/>
                <a:ext cx="120650" cy="119063"/>
              </a:xfrm>
              <a:custGeom>
                <a:gdLst>
                  <a:gd fmla="*/ 66 w 325" name="T0"/>
                  <a:gd fmla="*/ 71 h 321" name="T1"/>
                  <a:gd fmla="*/ 66 w 325" name="T2"/>
                  <a:gd fmla="*/ 81 h 321" name="T3"/>
                  <a:gd fmla="*/ 63 w 325" name="T4"/>
                  <a:gd fmla="*/ 80 h 321" name="T5"/>
                  <a:gd fmla="*/ 46 w 325" name="T6"/>
                  <a:gd fmla="*/ 118 h 321" name="T7"/>
                  <a:gd fmla="*/ 48 w 325" name="T8"/>
                  <a:gd fmla="*/ 119 h 321" name="T9"/>
                  <a:gd fmla="*/ 26 w 325" name="T10"/>
                  <a:gd fmla="*/ 172 h 321" name="T11"/>
                  <a:gd fmla="*/ 28 w 325" name="T12"/>
                  <a:gd fmla="*/ 173 h 321" name="T13"/>
                  <a:gd fmla="*/ 18 w 325" name="T14"/>
                  <a:gd fmla="*/ 185 h 321" name="T15"/>
                  <a:gd fmla="*/ 18 w 325" name="T16"/>
                  <a:gd fmla="*/ 195 h 321" name="T17"/>
                  <a:gd fmla="*/ 26 w 325" name="T18"/>
                  <a:gd fmla="*/ 252 h 321" name="T19"/>
                  <a:gd fmla="*/ 26 w 325" name="T20"/>
                  <a:gd fmla="*/ 260 h 321" name="T21"/>
                  <a:gd fmla="*/ 76 w 325" name="T22"/>
                  <a:gd fmla="*/ 277 h 321" name="T23"/>
                  <a:gd fmla="*/ 125 w 325" name="T24"/>
                  <a:gd fmla="*/ 297 h 321" name="T25"/>
                  <a:gd fmla="*/ 178 w 325" name="T26"/>
                  <a:gd fmla="*/ 311 h 321" name="T27"/>
                  <a:gd fmla="*/ 237 w 325" name="T28"/>
                  <a:gd fmla="*/ 321 h 321" name="T29"/>
                  <a:gd fmla="*/ 254 w 325" name="T30"/>
                  <a:gd fmla="*/ 321 h 321" name="T31"/>
                  <a:gd fmla="*/ 270 w 325" name="T32"/>
                  <a:gd fmla="*/ 317 h 321" name="T33"/>
                  <a:gd fmla="*/ 276 w 325" name="T34"/>
                  <a:gd fmla="*/ 317 h 321" name="T35"/>
                  <a:gd fmla="*/ 275 w 325" name="T36"/>
                  <a:gd fmla="*/ 314 h 321" name="T37"/>
                  <a:gd fmla="*/ 286 w 325" name="T38"/>
                  <a:gd fmla="*/ 313 h 321" name="T39"/>
                  <a:gd fmla="*/ 301 w 325" name="T40"/>
                  <a:gd fmla="*/ 280 h 321" name="T41"/>
                  <a:gd fmla="*/ 308 w 325" name="T42"/>
                  <a:gd fmla="*/ 238 h 321" name="T43"/>
                  <a:gd fmla="*/ 308 w 325" name="T44"/>
                  <a:gd fmla="*/ 232 h 321" name="T45"/>
                  <a:gd fmla="*/ 312 w 325" name="T46"/>
                  <a:gd fmla="*/ 232 h 321" name="T47"/>
                  <a:gd fmla="*/ 312 w 325" name="T48"/>
                  <a:gd fmla="*/ 220 h 321" name="T49"/>
                  <a:gd fmla="*/ 317 w 325" name="T50"/>
                  <a:gd fmla="*/ 187 h 321" name="T51"/>
                  <a:gd fmla="*/ 321 w 325" name="T52"/>
                  <a:gd fmla="*/ 151 h 321" name="T53"/>
                  <a:gd fmla="*/ 325 w 325" name="T54"/>
                  <a:gd fmla="*/ 75 h 321" name="T55"/>
                  <a:gd fmla="*/ 309 w 325" name="T56"/>
                  <a:gd fmla="*/ 69 h 321" name="T57"/>
                  <a:gd fmla="*/ 310 w 325" name="T58"/>
                  <a:gd fmla="*/ 67 h 321" name="T59"/>
                  <a:gd fmla="*/ 296 w 325" name="T60"/>
                  <a:gd fmla="*/ 67 h 321" name="T61"/>
                  <a:gd fmla="*/ 242 w 325" name="T62"/>
                  <a:gd fmla="*/ 55 h 321" name="T63"/>
                  <a:gd fmla="*/ 231 w 325" name="T64"/>
                  <a:gd fmla="*/ 81 h 321" name="T65"/>
                  <a:gd fmla="*/ 203 w 325" name="T66"/>
                  <a:gd fmla="*/ 124 h 321" name="T67"/>
                  <a:gd fmla="*/ 203 w 325" name="T68"/>
                  <a:gd fmla="*/ 136 h 321" name="T69"/>
                  <a:gd fmla="*/ 195 w 325" name="T70"/>
                  <a:gd fmla="*/ 140 h 321" name="T71"/>
                  <a:gd fmla="*/ 186 w 325" name="T72"/>
                  <a:gd fmla="*/ 161 h 321" name="T73"/>
                  <a:gd fmla="*/ 186 w 325" name="T74"/>
                  <a:gd fmla="*/ 171 h 321" name="T75"/>
                  <a:gd fmla="*/ 183 w 325" name="T76"/>
                  <a:gd fmla="*/ 170 h 321" name="T77"/>
                  <a:gd fmla="*/ 168 w 325" name="T78"/>
                  <a:gd fmla="*/ 197 h 321" name="T79"/>
                  <a:gd fmla="*/ 168 w 325" name="T80"/>
                  <a:gd fmla="*/ 214 h 321" name="T81"/>
                  <a:gd fmla="*/ 152 w 325" name="T82"/>
                  <a:gd fmla="*/ 224 h 321" name="T83"/>
                  <a:gd fmla="*/ 150 w 325" name="T84"/>
                  <a:gd fmla="*/ 214 h 321" name="T85"/>
                  <a:gd fmla="*/ 150 w 325" name="T86"/>
                  <a:gd fmla="*/ 187 h 321" name="T87"/>
                  <a:gd fmla="*/ 156 w 325" name="T88"/>
                  <a:gd fmla="*/ 169 h 321" name="T89"/>
                  <a:gd fmla="*/ 162 w 325" name="T90"/>
                  <a:gd fmla="*/ 118 h 321" name="T91"/>
                  <a:gd fmla="*/ 167 w 325" name="T92"/>
                  <a:gd fmla="*/ 84 h 321" name="T93"/>
                  <a:gd fmla="*/ 170 w 325" name="T94"/>
                  <a:gd fmla="*/ 90 h 321" name="T95"/>
                  <a:gd fmla="*/ 181 w 325" name="T96"/>
                  <a:gd fmla="*/ 64 h 321" name="T97"/>
                  <a:gd fmla="*/ 188 w 325" name="T98"/>
                  <a:gd fmla="*/ 33 h 321" name="T99"/>
                  <a:gd fmla="*/ 166 w 325" name="T100"/>
                  <a:gd fmla="*/ 27 h 321" name="T101"/>
                  <a:gd fmla="*/ 160 w 325" name="T102"/>
                  <a:gd fmla="*/ 27 h 321" name="T103"/>
                  <a:gd fmla="*/ 158 w 325" name="T104"/>
                  <a:gd fmla="*/ 22 h 321" name="T105"/>
                  <a:gd fmla="*/ 157 w 325" name="T106"/>
                  <a:gd fmla="*/ 24 h 321" name="T107"/>
                  <a:gd fmla="*/ 105 w 325" name="T108"/>
                  <a:gd fmla="*/ 0 h 321" name="T109"/>
                  <a:gd fmla="*/ 66 w 325" name="T110"/>
                  <a:gd fmla="*/ 71 h 321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21" w="325">
                    <a:moveTo>
                      <a:pt x="66" y="71"/>
                    </a:moveTo>
                    <a:cubicBezTo>
                      <a:pt x="66" y="81"/>
                      <a:pt x="66" y="81"/>
                      <a:pt x="66" y="81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46" y="118"/>
                      <a:pt x="46" y="118"/>
                      <a:pt x="46" y="118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8" y="173"/>
                      <a:pt x="28" y="173"/>
                      <a:pt x="28" y="173"/>
                    </a:cubicBezTo>
                    <a:cubicBezTo>
                      <a:pt x="18" y="185"/>
                      <a:pt x="18" y="185"/>
                      <a:pt x="18" y="185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8" y="213"/>
                      <a:pt x="0" y="245"/>
                      <a:pt x="26" y="252"/>
                    </a:cubicBezTo>
                    <a:cubicBezTo>
                      <a:pt x="26" y="260"/>
                      <a:pt x="26" y="260"/>
                      <a:pt x="26" y="260"/>
                    </a:cubicBezTo>
                    <a:cubicBezTo>
                      <a:pt x="28" y="260"/>
                      <a:pt x="72" y="275"/>
                      <a:pt x="76" y="277"/>
                    </a:cubicBezTo>
                    <a:cubicBezTo>
                      <a:pt x="92" y="284"/>
                      <a:pt x="106" y="293"/>
                      <a:pt x="125" y="297"/>
                    </a:cubicBezTo>
                    <a:cubicBezTo>
                      <a:pt x="142" y="301"/>
                      <a:pt x="164" y="309"/>
                      <a:pt x="178" y="311"/>
                    </a:cubicBezTo>
                    <a:cubicBezTo>
                      <a:pt x="194" y="313"/>
                      <a:pt x="223" y="321"/>
                      <a:pt x="237" y="321"/>
                    </a:cubicBezTo>
                    <a:cubicBezTo>
                      <a:pt x="254" y="321"/>
                      <a:pt x="254" y="321"/>
                      <a:pt x="254" y="321"/>
                    </a:cubicBezTo>
                    <a:cubicBezTo>
                      <a:pt x="263" y="321"/>
                      <a:pt x="262" y="317"/>
                      <a:pt x="270" y="317"/>
                    </a:cubicBezTo>
                    <a:cubicBezTo>
                      <a:pt x="276" y="317"/>
                      <a:pt x="276" y="317"/>
                      <a:pt x="276" y="317"/>
                    </a:cubicBezTo>
                    <a:cubicBezTo>
                      <a:pt x="275" y="314"/>
                      <a:pt x="275" y="314"/>
                      <a:pt x="275" y="314"/>
                    </a:cubicBezTo>
                    <a:cubicBezTo>
                      <a:pt x="286" y="313"/>
                      <a:pt x="286" y="313"/>
                      <a:pt x="286" y="313"/>
                    </a:cubicBezTo>
                    <a:cubicBezTo>
                      <a:pt x="289" y="302"/>
                      <a:pt x="296" y="304"/>
                      <a:pt x="301" y="280"/>
                    </a:cubicBezTo>
                    <a:cubicBezTo>
                      <a:pt x="303" y="269"/>
                      <a:pt x="308" y="247"/>
                      <a:pt x="308" y="238"/>
                    </a:cubicBezTo>
                    <a:cubicBezTo>
                      <a:pt x="308" y="232"/>
                      <a:pt x="308" y="232"/>
                      <a:pt x="308" y="232"/>
                    </a:cubicBezTo>
                    <a:cubicBezTo>
                      <a:pt x="312" y="232"/>
                      <a:pt x="312" y="232"/>
                      <a:pt x="312" y="232"/>
                    </a:cubicBezTo>
                    <a:cubicBezTo>
                      <a:pt x="312" y="220"/>
                      <a:pt x="312" y="220"/>
                      <a:pt x="312" y="220"/>
                    </a:cubicBezTo>
                    <a:cubicBezTo>
                      <a:pt x="312" y="219"/>
                      <a:pt x="317" y="192"/>
                      <a:pt x="317" y="187"/>
                    </a:cubicBezTo>
                    <a:cubicBezTo>
                      <a:pt x="320" y="173"/>
                      <a:pt x="321" y="169"/>
                      <a:pt x="321" y="151"/>
                    </a:cubicBezTo>
                    <a:cubicBezTo>
                      <a:pt x="321" y="124"/>
                      <a:pt x="325" y="103"/>
                      <a:pt x="325" y="75"/>
                    </a:cubicBezTo>
                    <a:cubicBezTo>
                      <a:pt x="309" y="69"/>
                      <a:pt x="309" y="69"/>
                      <a:pt x="309" y="69"/>
                    </a:cubicBezTo>
                    <a:cubicBezTo>
                      <a:pt x="310" y="67"/>
                      <a:pt x="310" y="67"/>
                      <a:pt x="310" y="67"/>
                    </a:cubicBezTo>
                    <a:cubicBezTo>
                      <a:pt x="296" y="67"/>
                      <a:pt x="296" y="67"/>
                      <a:pt x="296" y="67"/>
                    </a:cubicBezTo>
                    <a:cubicBezTo>
                      <a:pt x="293" y="60"/>
                      <a:pt x="254" y="55"/>
                      <a:pt x="242" y="55"/>
                    </a:cubicBezTo>
                    <a:cubicBezTo>
                      <a:pt x="231" y="81"/>
                      <a:pt x="231" y="81"/>
                      <a:pt x="231" y="81"/>
                    </a:cubicBezTo>
                    <a:cubicBezTo>
                      <a:pt x="222" y="76"/>
                      <a:pt x="209" y="116"/>
                      <a:pt x="203" y="124"/>
                    </a:cubicBezTo>
                    <a:cubicBezTo>
                      <a:pt x="203" y="136"/>
                      <a:pt x="203" y="136"/>
                      <a:pt x="203" y="136"/>
                    </a:cubicBezTo>
                    <a:cubicBezTo>
                      <a:pt x="195" y="140"/>
                      <a:pt x="195" y="140"/>
                      <a:pt x="195" y="140"/>
                    </a:cubicBezTo>
                    <a:cubicBezTo>
                      <a:pt x="194" y="142"/>
                      <a:pt x="186" y="161"/>
                      <a:pt x="186" y="161"/>
                    </a:cubicBezTo>
                    <a:cubicBezTo>
                      <a:pt x="186" y="171"/>
                      <a:pt x="186" y="171"/>
                      <a:pt x="186" y="171"/>
                    </a:cubicBezTo>
                    <a:cubicBezTo>
                      <a:pt x="183" y="170"/>
                      <a:pt x="183" y="170"/>
                      <a:pt x="183" y="170"/>
                    </a:cubicBezTo>
                    <a:cubicBezTo>
                      <a:pt x="168" y="197"/>
                      <a:pt x="168" y="197"/>
                      <a:pt x="168" y="197"/>
                    </a:cubicBezTo>
                    <a:cubicBezTo>
                      <a:pt x="168" y="214"/>
                      <a:pt x="168" y="214"/>
                      <a:pt x="168" y="214"/>
                    </a:cubicBezTo>
                    <a:cubicBezTo>
                      <a:pt x="152" y="224"/>
                      <a:pt x="152" y="224"/>
                      <a:pt x="152" y="224"/>
                    </a:cubicBezTo>
                    <a:cubicBezTo>
                      <a:pt x="151" y="220"/>
                      <a:pt x="150" y="220"/>
                      <a:pt x="150" y="214"/>
                    </a:cubicBezTo>
                    <a:cubicBezTo>
                      <a:pt x="150" y="187"/>
                      <a:pt x="150" y="187"/>
                      <a:pt x="150" y="187"/>
                    </a:cubicBezTo>
                    <a:cubicBezTo>
                      <a:pt x="150" y="177"/>
                      <a:pt x="152" y="175"/>
                      <a:pt x="156" y="169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70" y="90"/>
                      <a:pt x="170" y="90"/>
                      <a:pt x="170" y="90"/>
                    </a:cubicBezTo>
                    <a:cubicBezTo>
                      <a:pt x="170" y="75"/>
                      <a:pt x="179" y="74"/>
                      <a:pt x="181" y="64"/>
                    </a:cubicBezTo>
                    <a:cubicBezTo>
                      <a:pt x="182" y="58"/>
                      <a:pt x="188" y="36"/>
                      <a:pt x="188" y="33"/>
                    </a:cubicBezTo>
                    <a:cubicBezTo>
                      <a:pt x="177" y="32"/>
                      <a:pt x="174" y="27"/>
                      <a:pt x="166" y="27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8" y="22"/>
                      <a:pt x="158" y="22"/>
                      <a:pt x="158" y="22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2" y="25"/>
                      <a:pt x="81" y="47"/>
                      <a:pt x="66" y="71"/>
                    </a:cubicBezTo>
                    <a:close/>
                  </a:path>
                </a:pathLst>
              </a:custGeom>
              <a:solidFill>
                <a:srgbClr val="E02A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22"/>
              <p:cNvSpPr/>
              <p:nvPr/>
            </p:nvSpPr>
            <p:spPr bwMode="auto">
              <a:xfrm>
                <a:off x="8864600" y="5103813"/>
                <a:ext cx="87313" cy="119063"/>
              </a:xfrm>
              <a:custGeom>
                <a:gdLst>
                  <a:gd fmla="*/ 0 w 233" name="T0"/>
                  <a:gd fmla="*/ 145 h 320" name="T1"/>
                  <a:gd fmla="*/ 0 w 233" name="T2"/>
                  <a:gd fmla="*/ 161 h 320" name="T3"/>
                  <a:gd fmla="*/ 119 w 233" name="T4"/>
                  <a:gd fmla="*/ 320 h 320" name="T5"/>
                  <a:gd fmla="*/ 233 w 233" name="T6"/>
                  <a:gd fmla="*/ 169 h 320" name="T7"/>
                  <a:gd fmla="*/ 233 w 233" name="T8"/>
                  <a:gd fmla="*/ 161 h 320" name="T9"/>
                  <a:gd fmla="*/ 124 w 233" name="T10"/>
                  <a:gd fmla="*/ 0 h 320" name="T11"/>
                  <a:gd fmla="*/ 109 w 233" name="T12"/>
                  <a:gd fmla="*/ 0 h 320" name="T13"/>
                  <a:gd fmla="*/ 0 w 233" name="T14"/>
                  <a:gd fmla="*/ 145 h 3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20" w="233">
                    <a:moveTo>
                      <a:pt x="0" y="145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0" y="236"/>
                      <a:pt x="45" y="320"/>
                      <a:pt x="119" y="320"/>
                    </a:cubicBezTo>
                    <a:cubicBezTo>
                      <a:pt x="184" y="320"/>
                      <a:pt x="233" y="236"/>
                      <a:pt x="233" y="169"/>
                    </a:cubicBezTo>
                    <a:cubicBezTo>
                      <a:pt x="233" y="161"/>
                      <a:pt x="233" y="161"/>
                      <a:pt x="233" y="161"/>
                    </a:cubicBezTo>
                    <a:cubicBezTo>
                      <a:pt x="233" y="90"/>
                      <a:pt x="189" y="0"/>
                      <a:pt x="124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51" y="0"/>
                      <a:pt x="0" y="85"/>
                      <a:pt x="0" y="1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23"/>
              <p:cNvSpPr/>
              <p:nvPr/>
            </p:nvSpPr>
            <p:spPr bwMode="auto">
              <a:xfrm>
                <a:off x="9009063" y="5103813"/>
                <a:ext cx="87313" cy="119063"/>
              </a:xfrm>
              <a:custGeom>
                <a:gdLst>
                  <a:gd fmla="*/ 0 w 232" name="T0"/>
                  <a:gd fmla="*/ 159 h 320" name="T1"/>
                  <a:gd fmla="*/ 114 w 232" name="T2"/>
                  <a:gd fmla="*/ 320 h 320" name="T3"/>
                  <a:gd fmla="*/ 232 w 232" name="T4"/>
                  <a:gd fmla="*/ 161 h 320" name="T5"/>
                  <a:gd fmla="*/ 232 w 232" name="T6"/>
                  <a:gd fmla="*/ 149 h 320" name="T7"/>
                  <a:gd fmla="*/ 124 w 232" name="T8"/>
                  <a:gd fmla="*/ 0 h 320" name="T9"/>
                  <a:gd fmla="*/ 108 w 232" name="T10"/>
                  <a:gd fmla="*/ 0 h 320" name="T11"/>
                  <a:gd fmla="*/ 0 w 232" name="T12"/>
                  <a:gd fmla="*/ 159 h 3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0" w="231">
                    <a:moveTo>
                      <a:pt x="0" y="159"/>
                    </a:moveTo>
                    <a:cubicBezTo>
                      <a:pt x="0" y="233"/>
                      <a:pt x="44" y="320"/>
                      <a:pt x="114" y="320"/>
                    </a:cubicBezTo>
                    <a:cubicBezTo>
                      <a:pt x="188" y="320"/>
                      <a:pt x="232" y="236"/>
                      <a:pt x="232" y="161"/>
                    </a:cubicBezTo>
                    <a:cubicBezTo>
                      <a:pt x="232" y="149"/>
                      <a:pt x="232" y="149"/>
                      <a:pt x="232" y="149"/>
                    </a:cubicBezTo>
                    <a:cubicBezTo>
                      <a:pt x="232" y="86"/>
                      <a:pt x="184" y="0"/>
                      <a:pt x="124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45" y="0"/>
                      <a:pt x="0" y="89"/>
                      <a:pt x="0" y="1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24"/>
              <p:cNvSpPr/>
              <p:nvPr/>
            </p:nvSpPr>
            <p:spPr bwMode="auto">
              <a:xfrm>
                <a:off x="8910638" y="5146675"/>
                <a:ext cx="31750" cy="47625"/>
              </a:xfrm>
              <a:custGeom>
                <a:gdLst>
                  <a:gd fmla="*/ 0 w 88" name="T0"/>
                  <a:gd fmla="*/ 55 h 126" name="T1"/>
                  <a:gd fmla="*/ 0 w 88" name="T2"/>
                  <a:gd fmla="*/ 65 h 126" name="T3"/>
                  <a:gd fmla="*/ 45 w 88" name="T4"/>
                  <a:gd fmla="*/ 126 h 126" name="T5"/>
                  <a:gd fmla="*/ 88 w 88" name="T6"/>
                  <a:gd fmla="*/ 61 h 126" name="T7"/>
                  <a:gd fmla="*/ 45 w 88" name="T8"/>
                  <a:gd fmla="*/ 0 h 126" name="T9"/>
                  <a:gd fmla="*/ 39 w 88" name="T10"/>
                  <a:gd fmla="*/ 0 h 126" name="T11"/>
                  <a:gd fmla="*/ 0 w 88" name="T12"/>
                  <a:gd fmla="*/ 55 h 1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88">
                    <a:moveTo>
                      <a:pt x="0" y="5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94"/>
                      <a:pt x="17" y="126"/>
                      <a:pt x="45" y="126"/>
                    </a:cubicBezTo>
                    <a:cubicBezTo>
                      <a:pt x="71" y="126"/>
                      <a:pt x="88" y="89"/>
                      <a:pt x="88" y="61"/>
                    </a:cubicBezTo>
                    <a:cubicBezTo>
                      <a:pt x="88" y="34"/>
                      <a:pt x="71" y="0"/>
                      <a:pt x="4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9" y="0"/>
                      <a:pt x="0" y="33"/>
                      <a:pt x="0" y="55"/>
                    </a:cubicBezTo>
                    <a:close/>
                  </a:path>
                </a:pathLst>
              </a:custGeom>
              <a:solidFill>
                <a:srgbClr val="171E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25"/>
              <p:cNvSpPr/>
              <p:nvPr/>
            </p:nvSpPr>
            <p:spPr bwMode="auto">
              <a:xfrm>
                <a:off x="9028113" y="5146675"/>
                <a:ext cx="31750" cy="36513"/>
              </a:xfrm>
              <a:custGeom>
                <a:gdLst>
                  <a:gd fmla="*/ 0 w 87" name="T0"/>
                  <a:gd fmla="*/ 47 h 96" name="T1"/>
                  <a:gd fmla="*/ 0 w 87" name="T2"/>
                  <a:gd fmla="*/ 57 h 96" name="T3"/>
                  <a:gd fmla="*/ 26 w 87" name="T4"/>
                  <a:gd fmla="*/ 96 h 96" name="T5"/>
                  <a:gd fmla="*/ 45 w 87" name="T6"/>
                  <a:gd fmla="*/ 62 h 96" name="T7"/>
                  <a:gd fmla="*/ 63 w 87" name="T8"/>
                  <a:gd fmla="*/ 94 h 96" name="T9"/>
                  <a:gd fmla="*/ 87 w 87" name="T10"/>
                  <a:gd fmla="*/ 61 h 96" name="T11"/>
                  <a:gd fmla="*/ 87 w 87" name="T12"/>
                  <a:gd fmla="*/ 39 h 96" name="T13"/>
                  <a:gd fmla="*/ 50 w 87" name="T14"/>
                  <a:gd fmla="*/ 0 h 96" name="T15"/>
                  <a:gd fmla="*/ 38 w 87" name="T16"/>
                  <a:gd fmla="*/ 0 h 96" name="T17"/>
                  <a:gd fmla="*/ 0 w 87" name="T18"/>
                  <a:gd fmla="*/ 47 h 9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6" w="87">
                    <a:moveTo>
                      <a:pt x="0" y="4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76"/>
                      <a:pt x="14" y="88"/>
                      <a:pt x="26" y="96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73" y="92"/>
                      <a:pt x="87" y="72"/>
                      <a:pt x="87" y="61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23"/>
                      <a:pt x="65" y="0"/>
                      <a:pt x="5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8" y="0"/>
                      <a:pt x="0" y="25"/>
                      <a:pt x="0" y="47"/>
                    </a:cubicBezTo>
                    <a:close/>
                  </a:path>
                </a:pathLst>
              </a:custGeom>
              <a:solidFill>
                <a:srgbClr val="171E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44" name="文本框 143">
              <a:hlinkClick r:id="rId3"/>
            </p:cNvPr>
            <p:cNvSpPr txBox="1"/>
            <p:nvPr/>
          </p:nvSpPr>
          <p:spPr>
            <a:xfrm>
              <a:off x="8196051" y="4078007"/>
              <a:ext cx="284623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@PPT玩乐会Bobbie</a:t>
              </a: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8196051" y="4882202"/>
              <a:ext cx="284623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latin charset="-122" panose="020b0503020204020204" pitchFamily="34" typeface="微软雅黑"/>
                  <a:ea charset="-122" panose="02010609000101010101" pitchFamily="49" typeface="微软简综艺"/>
                </a:rPr>
                <a:t>837628962</a:t>
              </a:r>
            </a:p>
          </p:txBody>
        </p:sp>
      </p:grpSp>
    </p:spTree>
    <p:extLst>
      <p:ext uri="{BB962C8B-B14F-4D97-AF65-F5344CB8AC3E}">
        <p14:creationId val="132754902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9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349" name="Rectangle 590"/>
          <p:cNvSpPr>
            <a:spLocks noChangeArrowheads="1"/>
          </p:cNvSpPr>
          <p:nvPr/>
        </p:nvSpPr>
        <p:spPr bwMode="auto">
          <a:xfrm>
            <a:off x="-22225" y="-34925"/>
            <a:ext cx="122301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350" name="Freeform 591"/>
          <p:cNvSpPr/>
          <p:nvPr/>
        </p:nvSpPr>
        <p:spPr bwMode="auto">
          <a:xfrm>
            <a:off x="101600" y="2924175"/>
            <a:ext cx="1535113" cy="628650"/>
          </a:xfrm>
          <a:custGeom>
            <a:gdLst>
              <a:gd fmla="*/ 197 w 482" name="T0"/>
              <a:gd fmla="*/ 0 h 197" name="T1"/>
              <a:gd fmla="*/ 70 w 482" name="T2"/>
              <a:gd fmla="*/ 116 h 197" name="T3"/>
              <a:gd fmla="*/ 0 w 482" name="T4"/>
              <a:gd fmla="*/ 197 h 197" name="T5"/>
              <a:gd fmla="*/ 482 w 482" name="T6"/>
              <a:gd fmla="*/ 197 h 197" name="T7"/>
              <a:gd fmla="*/ 373 w 482" name="T8"/>
              <a:gd fmla="*/ 101 h 197" name="T9"/>
              <a:gd fmla="*/ 324 w 482" name="T10"/>
              <a:gd fmla="*/ 113 h 197" name="T11"/>
              <a:gd fmla="*/ 197 w 482" name="T12"/>
              <a:gd fmla="*/ 0 h 1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7" w="482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160" name="组合 1159"/>
          <p:cNvGrpSpPr/>
          <p:nvPr/>
        </p:nvGrpSpPr>
        <p:grpSpPr>
          <a:xfrm>
            <a:off x="554038" y="4629150"/>
            <a:ext cx="206375" cy="2249488"/>
            <a:chOff x="554038" y="4591050"/>
            <a:chExt cx="206375" cy="2249488"/>
          </a:xfrm>
        </p:grpSpPr>
        <p:sp>
          <p:nvSpPr>
            <p:cNvPr id="2095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gdLst>
                <a:gd fmla="*/ 5 w 49" name="T0"/>
                <a:gd fmla="*/ 118 h 125" name="T1"/>
                <a:gd fmla="*/ 5 w 49" name="T2"/>
                <a:gd fmla="*/ 118 h 125" name="T3"/>
                <a:gd fmla="*/ 12 w 49" name="T4"/>
                <a:gd fmla="*/ 125 h 125" name="T5"/>
                <a:gd fmla="*/ 12 w 49" name="T6"/>
                <a:gd fmla="*/ 125 h 125" name="T7"/>
                <a:gd fmla="*/ 12 w 49" name="T8"/>
                <a:gd fmla="*/ 125 h 125" name="T9"/>
                <a:gd fmla="*/ 5 w 49" name="T10"/>
                <a:gd fmla="*/ 118 h 125" name="T11"/>
                <a:gd fmla="*/ 5 w 49" name="T12"/>
                <a:gd fmla="*/ 118 h 125" name="T13"/>
                <a:gd fmla="*/ 0 w 49" name="T14"/>
                <a:gd fmla="*/ 77 h 125" name="T15"/>
                <a:gd fmla="*/ 0 w 49" name="T16"/>
                <a:gd fmla="*/ 80 h 125" name="T17"/>
                <a:gd fmla="*/ 0 w 49" name="T18"/>
                <a:gd fmla="*/ 80 h 125" name="T19"/>
                <a:gd fmla="*/ 0 w 49" name="T20"/>
                <a:gd fmla="*/ 77 h 125" name="T21"/>
                <a:gd fmla="*/ 25 w 49" name="T22"/>
                <a:gd fmla="*/ 0 h 125" name="T23"/>
                <a:gd fmla="*/ 25 w 49" name="T24"/>
                <a:gd fmla="*/ 0 h 125" name="T25"/>
                <a:gd fmla="*/ 25 w 49" name="T26"/>
                <a:gd fmla="*/ 0 h 125" name="T27"/>
                <a:gd fmla="*/ 25 w 49" name="T28"/>
                <a:gd fmla="*/ 0 h 125" name="T29"/>
                <a:gd fmla="*/ 25 w 49" name="T30"/>
                <a:gd fmla="*/ 0 h 125" name="T31"/>
                <a:gd fmla="*/ 25 w 49" name="T32"/>
                <a:gd fmla="*/ 0 h 125" name="T33"/>
                <a:gd fmla="*/ 25 w 49" name="T34"/>
                <a:gd fmla="*/ 0 h 125" name="T35"/>
                <a:gd fmla="*/ 20 w 49" name="T36"/>
                <a:gd fmla="*/ 125 h 125" name="T37"/>
                <a:gd fmla="*/ 37 w 49" name="T38"/>
                <a:gd fmla="*/ 125 h 125" name="T39"/>
                <a:gd fmla="*/ 37 w 49" name="T40"/>
                <a:gd fmla="*/ 125 h 125" name="T41"/>
                <a:gd fmla="*/ 44 w 49" name="T42"/>
                <a:gd fmla="*/ 118 h 125" name="T43"/>
                <a:gd fmla="*/ 44 w 49" name="T44"/>
                <a:gd fmla="*/ 118 h 125" name="T45"/>
                <a:gd fmla="*/ 39 w 49" name="T46"/>
                <a:gd fmla="*/ 116 h 125" name="T47"/>
                <a:gd fmla="*/ 48 w 49" name="T48"/>
                <a:gd fmla="*/ 80 h 125" name="T49"/>
                <a:gd fmla="*/ 49 w 49" name="T50"/>
                <a:gd fmla="*/ 81 h 125" name="T51"/>
                <a:gd fmla="*/ 49 w 49" name="T52"/>
                <a:gd fmla="*/ 77 h 125" name="T53"/>
                <a:gd fmla="*/ 48 w 49" name="T54"/>
                <a:gd fmla="*/ 65 h 125" name="T55"/>
                <a:gd fmla="*/ 46 w 49" name="T56"/>
                <a:gd fmla="*/ 53 h 125" name="T57"/>
                <a:gd fmla="*/ 45 w 49" name="T58"/>
                <a:gd fmla="*/ 47 h 125" name="T59"/>
                <a:gd fmla="*/ 45 w 49" name="T60"/>
                <a:gd fmla="*/ 44 h 125" name="T61"/>
                <a:gd fmla="*/ 44 w 49" name="T62"/>
                <a:gd fmla="*/ 41 h 125" name="T63"/>
                <a:gd fmla="*/ 44 w 49" name="T64"/>
                <a:gd fmla="*/ 38 h 125" name="T65"/>
                <a:gd fmla="*/ 43 w 49" name="T66"/>
                <a:gd fmla="*/ 35 h 125" name="T67"/>
                <a:gd fmla="*/ 43 w 49" name="T68"/>
                <a:gd fmla="*/ 33 h 125" name="T69"/>
                <a:gd fmla="*/ 42 w 49" name="T70"/>
                <a:gd fmla="*/ 30 h 125" name="T71"/>
                <a:gd fmla="*/ 41 w 49" name="T72"/>
                <a:gd fmla="*/ 27 h 125" name="T73"/>
                <a:gd fmla="*/ 40 w 49" name="T74"/>
                <a:gd fmla="*/ 25 h 125" name="T75"/>
                <a:gd fmla="*/ 38 w 49" name="T76"/>
                <a:gd fmla="*/ 20 h 125" name="T77"/>
                <a:gd fmla="*/ 34 w 49" name="T78"/>
                <a:gd fmla="*/ 12 h 125" name="T79"/>
                <a:gd fmla="*/ 33 w 49" name="T80"/>
                <a:gd fmla="*/ 11 h 125" name="T81"/>
                <a:gd fmla="*/ 33 w 49" name="T82"/>
                <a:gd fmla="*/ 10 h 125" name="T83"/>
                <a:gd fmla="*/ 32 w 49" name="T84"/>
                <a:gd fmla="*/ 9 h 125" name="T85"/>
                <a:gd fmla="*/ 32 w 49" name="T86"/>
                <a:gd fmla="*/ 8 h 125" name="T87"/>
                <a:gd fmla="*/ 30 w 49" name="T88"/>
                <a:gd fmla="*/ 5 h 125" name="T89"/>
                <a:gd fmla="*/ 28 w 49" name="T90"/>
                <a:gd fmla="*/ 3 h 125" name="T91"/>
                <a:gd fmla="*/ 26 w 49" name="T92"/>
                <a:gd fmla="*/ 1 h 125" name="T93"/>
                <a:gd fmla="*/ 25 w 49" name="T94"/>
                <a:gd fmla="*/ 0 h 125" name="T95"/>
                <a:gd fmla="*/ 25 w 49" name="T96"/>
                <a:gd fmla="*/ 0 h 1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6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gdLst>
                <a:gd fmla="*/ 0 w 27" name="T0"/>
                <a:gd fmla="*/ 7 h 7" name="T1"/>
                <a:gd fmla="*/ 0 w 27" name="T2"/>
                <a:gd fmla="*/ 7 h 7" name="T3"/>
                <a:gd fmla="*/ 4 w 27" name="T4"/>
                <a:gd fmla="*/ 7 h 7" name="T5"/>
                <a:gd fmla="*/ 0 w 27" name="T6"/>
                <a:gd fmla="*/ 7 h 7" name="T7"/>
                <a:gd fmla="*/ 9 w 27" name="T8"/>
                <a:gd fmla="*/ 0 h 7" name="T9"/>
                <a:gd fmla="*/ 10 w 27" name="T10"/>
                <a:gd fmla="*/ 3 h 7" name="T11"/>
                <a:gd fmla="*/ 21 w 27" name="T12"/>
                <a:gd fmla="*/ 3 h 7" name="T13"/>
                <a:gd fmla="*/ 21 w 27" name="T14"/>
                <a:gd fmla="*/ 7 h 7" name="T15"/>
                <a:gd fmla="*/ 27 w 27" name="T16"/>
                <a:gd fmla="*/ 7 h 7" name="T17"/>
                <a:gd fmla="*/ 27 w 27" name="T18"/>
                <a:gd fmla="*/ 0 h 7" name="T19"/>
                <a:gd fmla="*/ 26 w 27" name="T20"/>
                <a:gd fmla="*/ 0 h 7" name="T21"/>
                <a:gd fmla="*/ 9 w 27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7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gdLst>
                <a:gd fmla="*/ 0 w 12" name="T0"/>
                <a:gd fmla="*/ 52 h 52" name="T1"/>
                <a:gd fmla="*/ 0 w 12" name="T2"/>
                <a:gd fmla="*/ 52 h 52" name="T3"/>
                <a:gd fmla="*/ 0 w 12" name="T4"/>
                <a:gd fmla="*/ 52 h 52" name="T5"/>
                <a:gd fmla="*/ 12 w 12" name="T6"/>
                <a:gd fmla="*/ 38 h 52" name="T7"/>
                <a:gd fmla="*/ 0 w 12" name="T8"/>
                <a:gd fmla="*/ 52 h 52" name="T9"/>
                <a:gd fmla="*/ 12 w 12" name="T10"/>
                <a:gd fmla="*/ 38 h 52" name="T11"/>
                <a:gd fmla="*/ 12 w 12" name="T12"/>
                <a:gd fmla="*/ 38 h 52" name="T13"/>
                <a:gd fmla="*/ 7 w 12" name="T14"/>
                <a:gd fmla="*/ 0 h 52" name="T15"/>
                <a:gd fmla="*/ 7 w 12" name="T16"/>
                <a:gd fmla="*/ 0 h 52" name="T17"/>
                <a:gd fmla="*/ 0 w 12" name="T18"/>
                <a:gd fmla="*/ 7 h 52" name="T19"/>
                <a:gd fmla="*/ 7 w 12" name="T20"/>
                <a:gd fmla="*/ 0 h 52" name="T21"/>
                <a:gd fmla="*/ 7 w 12" name="T22"/>
                <a:gd fmla="*/ 0 h 5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8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gdLst>
                <a:gd fmla="*/ 9 w 19" name="T0"/>
                <a:gd fmla="*/ 0 h 54" name="T1"/>
                <a:gd fmla="*/ 0 w 19" name="T2"/>
                <a:gd fmla="*/ 36 h 54" name="T3"/>
                <a:gd fmla="*/ 5 w 19" name="T4"/>
                <a:gd fmla="*/ 38 h 54" name="T5"/>
                <a:gd fmla="*/ 19 w 19" name="T6"/>
                <a:gd fmla="*/ 54 h 54" name="T7"/>
                <a:gd fmla="*/ 19 w 19" name="T8"/>
                <a:gd fmla="*/ 9 h 54" name="T9"/>
                <a:gd fmla="*/ 10 w 19" name="T10"/>
                <a:gd fmla="*/ 1 h 54" name="T11"/>
                <a:gd fmla="*/ 9 w 19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9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0" name="Freeform 1123"/>
            <p:cNvSpPr/>
            <p:nvPr/>
          </p:nvSpPr>
          <p:spPr bwMode="auto">
            <a:xfrm flipH="1">
              <a:off x="655638" y="4591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1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gdLst>
                <a:gd fmla="*/ 12 w 25" name="T0"/>
                <a:gd fmla="*/ 125 h 132" name="T1"/>
                <a:gd fmla="*/ 12 w 25" name="T2"/>
                <a:gd fmla="*/ 125 h 132" name="T3"/>
                <a:gd fmla="*/ 11 w 25" name="T4"/>
                <a:gd fmla="*/ 125 h 132" name="T5"/>
                <a:gd fmla="*/ 11 w 25" name="T6"/>
                <a:gd fmla="*/ 132 h 132" name="T7"/>
                <a:gd fmla="*/ 11 w 25" name="T8"/>
                <a:gd fmla="*/ 125 h 132" name="T9"/>
                <a:gd fmla="*/ 12 w 25" name="T10"/>
                <a:gd fmla="*/ 125 h 132" name="T11"/>
                <a:gd fmla="*/ 12 w 25" name="T12"/>
                <a:gd fmla="*/ 125 h 132" name="T13"/>
                <a:gd fmla="*/ 5 w 25" name="T14"/>
                <a:gd fmla="*/ 118 h 132" name="T15"/>
                <a:gd fmla="*/ 5 w 25" name="T16"/>
                <a:gd fmla="*/ 118 h 132" name="T17"/>
                <a:gd fmla="*/ 5 w 25" name="T18"/>
                <a:gd fmla="*/ 118 h 132" name="T19"/>
                <a:gd fmla="*/ 5 w 25" name="T20"/>
                <a:gd fmla="*/ 118 h 132" name="T21"/>
                <a:gd fmla="*/ 25 w 25" name="T22"/>
                <a:gd fmla="*/ 0 h 132" name="T23"/>
                <a:gd fmla="*/ 25 w 25" name="T24"/>
                <a:gd fmla="*/ 0 h 132" name="T25"/>
                <a:gd fmla="*/ 24 w 25" name="T26"/>
                <a:gd fmla="*/ 0 h 132" name="T27"/>
                <a:gd fmla="*/ 23 w 25" name="T28"/>
                <a:gd fmla="*/ 1 h 132" name="T29"/>
                <a:gd fmla="*/ 22 w 25" name="T30"/>
                <a:gd fmla="*/ 3 h 132" name="T31"/>
                <a:gd fmla="*/ 20 w 25" name="T32"/>
                <a:gd fmla="*/ 5 h 132" name="T33"/>
                <a:gd fmla="*/ 18 w 25" name="T34"/>
                <a:gd fmla="*/ 8 h 132" name="T35"/>
                <a:gd fmla="*/ 17 w 25" name="T36"/>
                <a:gd fmla="*/ 9 h 132" name="T37"/>
                <a:gd fmla="*/ 17 w 25" name="T38"/>
                <a:gd fmla="*/ 10 h 132" name="T39"/>
                <a:gd fmla="*/ 16 w 25" name="T40"/>
                <a:gd fmla="*/ 11 h 132" name="T41"/>
                <a:gd fmla="*/ 15 w 25" name="T42"/>
                <a:gd fmla="*/ 12 h 132" name="T43"/>
                <a:gd fmla="*/ 11 w 25" name="T44"/>
                <a:gd fmla="*/ 20 h 132" name="T45"/>
                <a:gd fmla="*/ 9 w 25" name="T46"/>
                <a:gd fmla="*/ 25 h 132" name="T47"/>
                <a:gd fmla="*/ 8 w 25" name="T48"/>
                <a:gd fmla="*/ 27 h 132" name="T49"/>
                <a:gd fmla="*/ 8 w 25" name="T50"/>
                <a:gd fmla="*/ 30 h 132" name="T51"/>
                <a:gd fmla="*/ 7 w 25" name="T52"/>
                <a:gd fmla="*/ 33 h 132" name="T53"/>
                <a:gd fmla="*/ 6 w 25" name="T54"/>
                <a:gd fmla="*/ 35 h 132" name="T55"/>
                <a:gd fmla="*/ 6 w 25" name="T56"/>
                <a:gd fmla="*/ 38 h 132" name="T57"/>
                <a:gd fmla="*/ 5 w 25" name="T58"/>
                <a:gd fmla="*/ 41 h 132" name="T59"/>
                <a:gd fmla="*/ 5 w 25" name="T60"/>
                <a:gd fmla="*/ 44 h 132" name="T61"/>
                <a:gd fmla="*/ 4 w 25" name="T62"/>
                <a:gd fmla="*/ 47 h 132" name="T63"/>
                <a:gd fmla="*/ 3 w 25" name="T64"/>
                <a:gd fmla="*/ 53 h 132" name="T65"/>
                <a:gd fmla="*/ 1 w 25" name="T66"/>
                <a:gd fmla="*/ 65 h 132" name="T67"/>
                <a:gd fmla="*/ 0 w 25" name="T68"/>
                <a:gd fmla="*/ 77 h 132" name="T69"/>
                <a:gd fmla="*/ 0 w 25" name="T70"/>
                <a:gd fmla="*/ 77 h 132" name="T71"/>
                <a:gd fmla="*/ 0 w 25" name="T72"/>
                <a:gd fmla="*/ 77 h 132" name="T73"/>
                <a:gd fmla="*/ 1 w 25" name="T74"/>
                <a:gd fmla="*/ 65 h 132" name="T75"/>
                <a:gd fmla="*/ 3 w 25" name="T76"/>
                <a:gd fmla="*/ 53 h 132" name="T77"/>
                <a:gd fmla="*/ 4 w 25" name="T78"/>
                <a:gd fmla="*/ 47 h 132" name="T79"/>
                <a:gd fmla="*/ 5 w 25" name="T80"/>
                <a:gd fmla="*/ 44 h 132" name="T81"/>
                <a:gd fmla="*/ 5 w 25" name="T82"/>
                <a:gd fmla="*/ 41 h 132" name="T83"/>
                <a:gd fmla="*/ 6 w 25" name="T84"/>
                <a:gd fmla="*/ 38 h 132" name="T85"/>
                <a:gd fmla="*/ 6 w 25" name="T86"/>
                <a:gd fmla="*/ 35 h 132" name="T87"/>
                <a:gd fmla="*/ 7 w 25" name="T88"/>
                <a:gd fmla="*/ 33 h 132" name="T89"/>
                <a:gd fmla="*/ 8 w 25" name="T90"/>
                <a:gd fmla="*/ 30 h 132" name="T91"/>
                <a:gd fmla="*/ 8 w 25" name="T92"/>
                <a:gd fmla="*/ 27 h 132" name="T93"/>
                <a:gd fmla="*/ 9 w 25" name="T94"/>
                <a:gd fmla="*/ 25 h 132" name="T95"/>
                <a:gd fmla="*/ 11 w 25" name="T96"/>
                <a:gd fmla="*/ 20 h 132" name="T97"/>
                <a:gd fmla="*/ 15 w 25" name="T98"/>
                <a:gd fmla="*/ 12 h 132" name="T99"/>
                <a:gd fmla="*/ 16 w 25" name="T100"/>
                <a:gd fmla="*/ 11 h 132" name="T101"/>
                <a:gd fmla="*/ 17 w 25" name="T102"/>
                <a:gd fmla="*/ 10 h 132" name="T103"/>
                <a:gd fmla="*/ 17 w 25" name="T104"/>
                <a:gd fmla="*/ 9 h 132" name="T105"/>
                <a:gd fmla="*/ 18 w 25" name="T106"/>
                <a:gd fmla="*/ 8 h 132" name="T107"/>
                <a:gd fmla="*/ 20 w 25" name="T108"/>
                <a:gd fmla="*/ 5 h 132" name="T109"/>
                <a:gd fmla="*/ 22 w 25" name="T110"/>
                <a:gd fmla="*/ 3 h 132" name="T111"/>
                <a:gd fmla="*/ 23 w 25" name="T112"/>
                <a:gd fmla="*/ 1 h 132" name="T113"/>
                <a:gd fmla="*/ 24 w 25" name="T114"/>
                <a:gd fmla="*/ 0 h 132" name="T115"/>
                <a:gd fmla="*/ 25 w 25" name="T116"/>
                <a:gd fmla="*/ 0 h 1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2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gdLst>
                <a:gd fmla="*/ 25 w 25" name="T0"/>
                <a:gd fmla="*/ 0 h 125" name="T1"/>
                <a:gd fmla="*/ 25 w 25" name="T2"/>
                <a:gd fmla="*/ 0 h 125" name="T3"/>
                <a:gd fmla="*/ 24 w 25" name="T4"/>
                <a:gd fmla="*/ 0 h 125" name="T5"/>
                <a:gd fmla="*/ 23 w 25" name="T6"/>
                <a:gd fmla="*/ 1 h 125" name="T7"/>
                <a:gd fmla="*/ 22 w 25" name="T8"/>
                <a:gd fmla="*/ 3 h 125" name="T9"/>
                <a:gd fmla="*/ 20 w 25" name="T10"/>
                <a:gd fmla="*/ 5 h 125" name="T11"/>
                <a:gd fmla="*/ 18 w 25" name="T12"/>
                <a:gd fmla="*/ 8 h 125" name="T13"/>
                <a:gd fmla="*/ 17 w 25" name="T14"/>
                <a:gd fmla="*/ 9 h 125" name="T15"/>
                <a:gd fmla="*/ 17 w 25" name="T16"/>
                <a:gd fmla="*/ 10 h 125" name="T17"/>
                <a:gd fmla="*/ 16 w 25" name="T18"/>
                <a:gd fmla="*/ 11 h 125" name="T19"/>
                <a:gd fmla="*/ 15 w 25" name="T20"/>
                <a:gd fmla="*/ 12 h 125" name="T21"/>
                <a:gd fmla="*/ 11 w 25" name="T22"/>
                <a:gd fmla="*/ 20 h 125" name="T23"/>
                <a:gd fmla="*/ 9 w 25" name="T24"/>
                <a:gd fmla="*/ 25 h 125" name="T25"/>
                <a:gd fmla="*/ 8 w 25" name="T26"/>
                <a:gd fmla="*/ 27 h 125" name="T27"/>
                <a:gd fmla="*/ 8 w 25" name="T28"/>
                <a:gd fmla="*/ 30 h 125" name="T29"/>
                <a:gd fmla="*/ 7 w 25" name="T30"/>
                <a:gd fmla="*/ 33 h 125" name="T31"/>
                <a:gd fmla="*/ 6 w 25" name="T32"/>
                <a:gd fmla="*/ 35 h 125" name="T33"/>
                <a:gd fmla="*/ 6 w 25" name="T34"/>
                <a:gd fmla="*/ 38 h 125" name="T35"/>
                <a:gd fmla="*/ 5 w 25" name="T36"/>
                <a:gd fmla="*/ 41 h 125" name="T37"/>
                <a:gd fmla="*/ 5 w 25" name="T38"/>
                <a:gd fmla="*/ 44 h 125" name="T39"/>
                <a:gd fmla="*/ 4 w 25" name="T40"/>
                <a:gd fmla="*/ 47 h 125" name="T41"/>
                <a:gd fmla="*/ 3 w 25" name="T42"/>
                <a:gd fmla="*/ 53 h 125" name="T43"/>
                <a:gd fmla="*/ 1 w 25" name="T44"/>
                <a:gd fmla="*/ 65 h 125" name="T45"/>
                <a:gd fmla="*/ 0 w 25" name="T46"/>
                <a:gd fmla="*/ 77 h 125" name="T47"/>
                <a:gd fmla="*/ 0 w 25" name="T48"/>
                <a:gd fmla="*/ 77 h 125" name="T49"/>
                <a:gd fmla="*/ 0 w 25" name="T50"/>
                <a:gd fmla="*/ 80 h 125" name="T51"/>
                <a:gd fmla="*/ 3 w 25" name="T52"/>
                <a:gd fmla="*/ 78 h 125" name="T53"/>
                <a:gd fmla="*/ 11 w 25" name="T54"/>
                <a:gd fmla="*/ 115 h 125" name="T55"/>
                <a:gd fmla="*/ 5 w 25" name="T56"/>
                <a:gd fmla="*/ 118 h 125" name="T57"/>
                <a:gd fmla="*/ 5 w 25" name="T58"/>
                <a:gd fmla="*/ 118 h 125" name="T59"/>
                <a:gd fmla="*/ 5 w 25" name="T60"/>
                <a:gd fmla="*/ 118 h 125" name="T61"/>
                <a:gd fmla="*/ 12 w 25" name="T62"/>
                <a:gd fmla="*/ 125 h 125" name="T63"/>
                <a:gd fmla="*/ 12 w 25" name="T64"/>
                <a:gd fmla="*/ 125 h 125" name="T65"/>
                <a:gd fmla="*/ 12 w 25" name="T66"/>
                <a:gd fmla="*/ 125 h 125" name="T67"/>
                <a:gd fmla="*/ 20 w 25" name="T68"/>
                <a:gd fmla="*/ 125 h 125" name="T69"/>
                <a:gd fmla="*/ 25 w 25" name="T70"/>
                <a:gd fmla="*/ 0 h 12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3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gdLst>
                <a:gd fmla="*/ 0 w 10" name="T0"/>
                <a:gd fmla="*/ 0 h 7" name="T1"/>
                <a:gd fmla="*/ 0 w 10" name="T2"/>
                <a:gd fmla="*/ 7 h 7" name="T3"/>
                <a:gd fmla="*/ 4 w 10" name="T4"/>
                <a:gd fmla="*/ 7 h 7" name="T5"/>
                <a:gd fmla="*/ 4 w 10" name="T6"/>
                <a:gd fmla="*/ 3 h 7" name="T7"/>
                <a:gd fmla="*/ 10 w 10" name="T8"/>
                <a:gd fmla="*/ 3 h 7" name="T9"/>
                <a:gd fmla="*/ 9 w 10" name="T10"/>
                <a:gd fmla="*/ 0 h 7" name="T11"/>
                <a:gd fmla="*/ 1 w 10" name="T12"/>
                <a:gd fmla="*/ 0 h 7" name="T13"/>
                <a:gd fmla="*/ 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4" name="Freeform 1127"/>
            <p:cNvSpPr>
              <a:spLocks noEditPoints="1"/>
            </p:cNvSpPr>
            <p:nvPr/>
          </p:nvSpPr>
          <p:spPr bwMode="auto">
            <a:xfrm flipH="1">
              <a:off x="554038" y="5011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5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gdLst>
                <a:gd fmla="*/ 10 w 18" name="T0"/>
                <a:gd fmla="*/ 0 h 54" name="T1"/>
                <a:gd fmla="*/ 7 w 18" name="T2"/>
                <a:gd fmla="*/ 2 h 54" name="T3"/>
                <a:gd fmla="*/ 7 w 18" name="T4"/>
                <a:gd fmla="*/ 2 h 54" name="T5"/>
                <a:gd fmla="*/ 0 w 18" name="T6"/>
                <a:gd fmla="*/ 9 h 54" name="T7"/>
                <a:gd fmla="*/ 0 w 18" name="T8"/>
                <a:gd fmla="*/ 54 h 54" name="T9"/>
                <a:gd fmla="*/ 0 w 18" name="T10"/>
                <a:gd fmla="*/ 54 h 54" name="T11"/>
                <a:gd fmla="*/ 0 w 18" name="T12"/>
                <a:gd fmla="*/ 54 h 54" name="T13"/>
                <a:gd fmla="*/ 0 w 18" name="T14"/>
                <a:gd fmla="*/ 54 h 54" name="T15"/>
                <a:gd fmla="*/ 0 w 18" name="T16"/>
                <a:gd fmla="*/ 54 h 54" name="T17"/>
                <a:gd fmla="*/ 12 w 18" name="T18"/>
                <a:gd fmla="*/ 40 h 54" name="T19"/>
                <a:gd fmla="*/ 12 w 18" name="T20"/>
                <a:gd fmla="*/ 40 h 54" name="T21"/>
                <a:gd fmla="*/ 12 w 18" name="T22"/>
                <a:gd fmla="*/ 40 h 54" name="T23"/>
                <a:gd fmla="*/ 18 w 18" name="T24"/>
                <a:gd fmla="*/ 37 h 54" name="T25"/>
                <a:gd fmla="*/ 10 w 18" name="T26"/>
                <a:gd fmla="*/ 0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6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7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8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gdLst>
                <a:gd fmla="*/ 17 w 17" name="T0"/>
                <a:gd fmla="*/ 0 h 4" name="T1"/>
                <a:gd fmla="*/ 6 w 17" name="T2"/>
                <a:gd fmla="*/ 0 h 4" name="T3"/>
                <a:gd fmla="*/ 7 w 17" name="T4"/>
                <a:gd fmla="*/ 4 h 4" name="T5"/>
                <a:gd fmla="*/ 0 w 17" name="T6"/>
                <a:gd fmla="*/ 4 h 4" name="T7"/>
                <a:gd fmla="*/ 17 w 17" name="T8"/>
                <a:gd fmla="*/ 4 h 4" name="T9"/>
                <a:gd fmla="*/ 17 w 1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10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gdLst>
                <a:gd fmla="*/ 6 w 7" name="T0"/>
                <a:gd fmla="*/ 0 h 4" name="T1"/>
                <a:gd fmla="*/ 0 w 7" name="T2"/>
                <a:gd fmla="*/ 0 h 4" name="T3"/>
                <a:gd fmla="*/ 0 w 7" name="T4"/>
                <a:gd fmla="*/ 4 h 4" name="T5"/>
                <a:gd fmla="*/ 7 w 7" name="T6"/>
                <a:gd fmla="*/ 4 h 4" name="T7"/>
                <a:gd fmla="*/ 6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163" name="组合 1162"/>
          <p:cNvGrpSpPr/>
          <p:nvPr/>
        </p:nvGrpSpPr>
        <p:grpSpPr>
          <a:xfrm>
            <a:off x="10679113" y="5817661"/>
            <a:ext cx="225425" cy="1040339"/>
            <a:chOff x="10679113" y="6145213"/>
            <a:chExt cx="225425" cy="1040339"/>
          </a:xfrm>
        </p:grpSpPr>
        <p:sp>
          <p:nvSpPr>
            <p:cNvPr id="2084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gdLst>
                <a:gd fmla="*/ 5 w 53" name="T0"/>
                <a:gd fmla="*/ 128 h 135" name="T1"/>
                <a:gd fmla="*/ 5 w 53" name="T2"/>
                <a:gd fmla="*/ 128 h 135" name="T3"/>
                <a:gd fmla="*/ 12 w 53" name="T4"/>
                <a:gd fmla="*/ 135 h 135" name="T5"/>
                <a:gd fmla="*/ 12 w 53" name="T6"/>
                <a:gd fmla="*/ 135 h 135" name="T7"/>
                <a:gd fmla="*/ 5 w 53" name="T8"/>
                <a:gd fmla="*/ 128 h 135" name="T9"/>
                <a:gd fmla="*/ 5 w 53" name="T10"/>
                <a:gd fmla="*/ 128 h 135" name="T11"/>
                <a:gd fmla="*/ 0 w 53" name="T12"/>
                <a:gd fmla="*/ 85 h 135" name="T13"/>
                <a:gd fmla="*/ 0 w 53" name="T14"/>
                <a:gd fmla="*/ 87 h 135" name="T15"/>
                <a:gd fmla="*/ 0 w 53" name="T16"/>
                <a:gd fmla="*/ 87 h 135" name="T17"/>
                <a:gd fmla="*/ 0 w 53" name="T18"/>
                <a:gd fmla="*/ 85 h 135" name="T19"/>
                <a:gd fmla="*/ 27 w 53" name="T20"/>
                <a:gd fmla="*/ 0 h 135" name="T21"/>
                <a:gd fmla="*/ 27 w 53" name="T22"/>
                <a:gd fmla="*/ 0 h 135" name="T23"/>
                <a:gd fmla="*/ 27 w 53" name="T24"/>
                <a:gd fmla="*/ 0 h 135" name="T25"/>
                <a:gd fmla="*/ 27 w 53" name="T26"/>
                <a:gd fmla="*/ 0 h 135" name="T27"/>
                <a:gd fmla="*/ 27 w 53" name="T28"/>
                <a:gd fmla="*/ 0 h 135" name="T29"/>
                <a:gd fmla="*/ 27 w 53" name="T30"/>
                <a:gd fmla="*/ 0 h 135" name="T31"/>
                <a:gd fmla="*/ 27 w 53" name="T32"/>
                <a:gd fmla="*/ 0 h 135" name="T33"/>
                <a:gd fmla="*/ 22 w 53" name="T34"/>
                <a:gd fmla="*/ 135 h 135" name="T35"/>
                <a:gd fmla="*/ 40 w 53" name="T36"/>
                <a:gd fmla="*/ 135 h 135" name="T37"/>
                <a:gd fmla="*/ 40 w 53" name="T38"/>
                <a:gd fmla="*/ 135 h 135" name="T39"/>
                <a:gd fmla="*/ 48 w 53" name="T40"/>
                <a:gd fmla="*/ 128 h 135" name="T41"/>
                <a:gd fmla="*/ 48 w 53" name="T42"/>
                <a:gd fmla="*/ 128 h 135" name="T43"/>
                <a:gd fmla="*/ 42 w 53" name="T44"/>
                <a:gd fmla="*/ 126 h 135" name="T45"/>
                <a:gd fmla="*/ 52 w 53" name="T46"/>
                <a:gd fmla="*/ 86 h 135" name="T47"/>
                <a:gd fmla="*/ 53 w 53" name="T48"/>
                <a:gd fmla="*/ 87 h 135" name="T49"/>
                <a:gd fmla="*/ 53 w 53" name="T50"/>
                <a:gd fmla="*/ 84 h 135" name="T51"/>
                <a:gd fmla="*/ 52 w 53" name="T52"/>
                <a:gd fmla="*/ 71 h 135" name="T53"/>
                <a:gd fmla="*/ 50 w 53" name="T54"/>
                <a:gd fmla="*/ 57 h 135" name="T55"/>
                <a:gd fmla="*/ 49 w 53" name="T56"/>
                <a:gd fmla="*/ 51 h 135" name="T57"/>
                <a:gd fmla="*/ 48 w 53" name="T58"/>
                <a:gd fmla="*/ 48 h 135" name="T59"/>
                <a:gd fmla="*/ 48 w 53" name="T60"/>
                <a:gd fmla="*/ 45 h 135" name="T61"/>
                <a:gd fmla="*/ 47 w 53" name="T62"/>
                <a:gd fmla="*/ 42 h 135" name="T63"/>
                <a:gd fmla="*/ 47 w 53" name="T64"/>
                <a:gd fmla="*/ 39 h 135" name="T65"/>
                <a:gd fmla="*/ 46 w 53" name="T66"/>
                <a:gd fmla="*/ 36 h 135" name="T67"/>
                <a:gd fmla="*/ 45 w 53" name="T68"/>
                <a:gd fmla="*/ 33 h 135" name="T69"/>
                <a:gd fmla="*/ 44 w 53" name="T70"/>
                <a:gd fmla="*/ 30 h 135" name="T71"/>
                <a:gd fmla="*/ 43 w 53" name="T72"/>
                <a:gd fmla="*/ 27 h 135" name="T73"/>
                <a:gd fmla="*/ 41 w 53" name="T74"/>
                <a:gd fmla="*/ 22 h 135" name="T75"/>
                <a:gd fmla="*/ 37 w 53" name="T76"/>
                <a:gd fmla="*/ 13 h 135" name="T77"/>
                <a:gd fmla="*/ 36 w 53" name="T78"/>
                <a:gd fmla="*/ 12 h 135" name="T79"/>
                <a:gd fmla="*/ 35 w 53" name="T80"/>
                <a:gd fmla="*/ 11 h 135" name="T81"/>
                <a:gd fmla="*/ 35 w 53" name="T82"/>
                <a:gd fmla="*/ 10 h 135" name="T83"/>
                <a:gd fmla="*/ 34 w 53" name="T84"/>
                <a:gd fmla="*/ 9 h 135" name="T85"/>
                <a:gd fmla="*/ 32 w 53" name="T86"/>
                <a:gd fmla="*/ 6 h 135" name="T87"/>
                <a:gd fmla="*/ 30 w 53" name="T88"/>
                <a:gd fmla="*/ 3 h 135" name="T89"/>
                <a:gd fmla="*/ 28 w 53" name="T90"/>
                <a:gd fmla="*/ 2 h 135" name="T91"/>
                <a:gd fmla="*/ 27 w 53" name="T92"/>
                <a:gd fmla="*/ 0 h 135" name="T93"/>
                <a:gd fmla="*/ 27 w 53" name="T94"/>
                <a:gd fmla="*/ 0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5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gdLst>
                <a:gd fmla="*/ 0 w 19" name="T0"/>
                <a:gd fmla="*/ 0 h 8" name="T1"/>
                <a:gd fmla="*/ 2 w 19" name="T2"/>
                <a:gd fmla="*/ 8 h 8" name="T3"/>
                <a:gd fmla="*/ 19 w 19" name="T4"/>
                <a:gd fmla="*/ 8 h 8" name="T5"/>
                <a:gd fmla="*/ 19 w 19" name="T6"/>
                <a:gd fmla="*/ 0 h 8" name="T7"/>
                <a:gd fmla="*/ 18 w 19" name="T8"/>
                <a:gd fmla="*/ 0 h 8" name="T9"/>
                <a:gd fmla="*/ 0 w 1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6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gdLst>
                <a:gd fmla="*/ 0 w 8" name="T0"/>
                <a:gd fmla="*/ 56 h 56" name="T1"/>
                <a:gd fmla="*/ 0 w 8" name="T2"/>
                <a:gd fmla="*/ 56 h 56" name="T3"/>
                <a:gd fmla="*/ 0 w 8" name="T4"/>
                <a:gd fmla="*/ 56 h 56" name="T5"/>
                <a:gd fmla="*/ 0 w 8" name="T6"/>
                <a:gd fmla="*/ 56 h 56" name="T7"/>
                <a:gd fmla="*/ 8 w 8" name="T8"/>
                <a:gd fmla="*/ 45 h 56" name="T9"/>
                <a:gd fmla="*/ 0 w 8" name="T10"/>
                <a:gd fmla="*/ 56 h 56" name="T11"/>
                <a:gd fmla="*/ 8 w 8" name="T12"/>
                <a:gd fmla="*/ 45 h 56" name="T13"/>
                <a:gd fmla="*/ 8 w 8" name="T14"/>
                <a:gd fmla="*/ 45 h 56" name="T15"/>
                <a:gd fmla="*/ 8 w 8" name="T16"/>
                <a:gd fmla="*/ 45 h 56" name="T17"/>
                <a:gd fmla="*/ 8 w 8" name="T18"/>
                <a:gd fmla="*/ 45 h 56" name="T19"/>
                <a:gd fmla="*/ 8 w 8" name="T20"/>
                <a:gd fmla="*/ 0 h 56" name="T21"/>
                <a:gd fmla="*/ 8 w 8" name="T22"/>
                <a:gd fmla="*/ 0 h 56" name="T23"/>
                <a:gd fmla="*/ 0 w 8" name="T24"/>
                <a:gd fmla="*/ 7 h 56" name="T25"/>
                <a:gd fmla="*/ 8 w 8" name="T26"/>
                <a:gd fmla="*/ 0 h 56" name="T27"/>
                <a:gd fmla="*/ 8 w 8" name="T28"/>
                <a:gd fmla="*/ 0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7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gdLst>
                <a:gd fmla="*/ 10 w 21" name="T0"/>
                <a:gd fmla="*/ 0 h 59" name="T1"/>
                <a:gd fmla="*/ 0 w 21" name="T2"/>
                <a:gd fmla="*/ 40 h 59" name="T3"/>
                <a:gd fmla="*/ 6 w 21" name="T4"/>
                <a:gd fmla="*/ 42 h 59" name="T5"/>
                <a:gd fmla="*/ 21 w 21" name="T6"/>
                <a:gd fmla="*/ 59 h 59" name="T7"/>
                <a:gd fmla="*/ 21 w 21" name="T8"/>
                <a:gd fmla="*/ 10 h 59" name="T9"/>
                <a:gd fmla="*/ 11 w 21" name="T10"/>
                <a:gd fmla="*/ 1 h 59" name="T11"/>
                <a:gd fmla="*/ 10 w 21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8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9" name="Freeform 1112"/>
            <p:cNvSpPr/>
            <p:nvPr/>
          </p:nvSpPr>
          <p:spPr bwMode="auto">
            <a:xfrm flipH="1">
              <a:off x="10790238" y="61452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0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gdLst>
                <a:gd fmla="*/ 24 w 27" name="T0"/>
                <a:gd fmla="*/ 143 h 143" name="T1"/>
                <a:gd fmla="*/ 12 w 27" name="T2"/>
                <a:gd fmla="*/ 143 h 143" name="T3"/>
                <a:gd fmla="*/ 13 w 27" name="T4"/>
                <a:gd fmla="*/ 135 h 143" name="T5"/>
                <a:gd fmla="*/ 12 w 27" name="T6"/>
                <a:gd fmla="*/ 143 h 143" name="T7"/>
                <a:gd fmla="*/ 13 w 27" name="T8"/>
                <a:gd fmla="*/ 135 h 143" name="T9"/>
                <a:gd fmla="*/ 5 w 27" name="T10"/>
                <a:gd fmla="*/ 128 h 143" name="T11"/>
                <a:gd fmla="*/ 5 w 27" name="T12"/>
                <a:gd fmla="*/ 128 h 143" name="T13"/>
                <a:gd fmla="*/ 5 w 27" name="T14"/>
                <a:gd fmla="*/ 128 h 143" name="T15"/>
                <a:gd fmla="*/ 27 w 27" name="T16"/>
                <a:gd fmla="*/ 0 h 143" name="T17"/>
                <a:gd fmla="*/ 25 w 27" name="T18"/>
                <a:gd fmla="*/ 2 h 143" name="T19"/>
                <a:gd fmla="*/ 21 w 27" name="T20"/>
                <a:gd fmla="*/ 6 h 143" name="T21"/>
                <a:gd fmla="*/ 18 w 27" name="T22"/>
                <a:gd fmla="*/ 10 h 143" name="T23"/>
                <a:gd fmla="*/ 17 w 27" name="T24"/>
                <a:gd fmla="*/ 12 h 143" name="T25"/>
                <a:gd fmla="*/ 12 w 27" name="T26"/>
                <a:gd fmla="*/ 22 h 143" name="T27"/>
                <a:gd fmla="*/ 9 w 27" name="T28"/>
                <a:gd fmla="*/ 30 h 143" name="T29"/>
                <a:gd fmla="*/ 7 w 27" name="T30"/>
                <a:gd fmla="*/ 36 h 143" name="T31"/>
                <a:gd fmla="*/ 6 w 27" name="T32"/>
                <a:gd fmla="*/ 42 h 143" name="T33"/>
                <a:gd fmla="*/ 5 w 27" name="T34"/>
                <a:gd fmla="*/ 48 h 143" name="T35"/>
                <a:gd fmla="*/ 3 w 27" name="T36"/>
                <a:gd fmla="*/ 57 h 143" name="T37"/>
                <a:gd fmla="*/ 0 w 27" name="T38"/>
                <a:gd fmla="*/ 84 h 143" name="T39"/>
                <a:gd fmla="*/ 0 w 27" name="T40"/>
                <a:gd fmla="*/ 84 h 143" name="T41"/>
                <a:gd fmla="*/ 3 w 27" name="T42"/>
                <a:gd fmla="*/ 57 h 143" name="T43"/>
                <a:gd fmla="*/ 5 w 27" name="T44"/>
                <a:gd fmla="*/ 48 h 143" name="T45"/>
                <a:gd fmla="*/ 6 w 27" name="T46"/>
                <a:gd fmla="*/ 42 h 143" name="T47"/>
                <a:gd fmla="*/ 7 w 27" name="T48"/>
                <a:gd fmla="*/ 36 h 143" name="T49"/>
                <a:gd fmla="*/ 9 w 27" name="T50"/>
                <a:gd fmla="*/ 30 h 143" name="T51"/>
                <a:gd fmla="*/ 12 w 27" name="T52"/>
                <a:gd fmla="*/ 22 h 143" name="T53"/>
                <a:gd fmla="*/ 17 w 27" name="T54"/>
                <a:gd fmla="*/ 12 h 143" name="T55"/>
                <a:gd fmla="*/ 18 w 27" name="T56"/>
                <a:gd fmla="*/ 10 h 143" name="T57"/>
                <a:gd fmla="*/ 21 w 27" name="T58"/>
                <a:gd fmla="*/ 6 h 143" name="T59"/>
                <a:gd fmla="*/ 25 w 27" name="T60"/>
                <a:gd fmla="*/ 2 h 143" name="T61"/>
                <a:gd fmla="*/ 27 w 27" name="T62"/>
                <a:gd fmla="*/ 0 h 14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1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gdLst>
                <a:gd fmla="*/ 27 w 27" name="T0"/>
                <a:gd fmla="*/ 0 h 135" name="T1"/>
                <a:gd fmla="*/ 27 w 27" name="T2"/>
                <a:gd fmla="*/ 0 h 135" name="T3"/>
                <a:gd fmla="*/ 26 w 27" name="T4"/>
                <a:gd fmla="*/ 0 h 135" name="T5"/>
                <a:gd fmla="*/ 25 w 27" name="T6"/>
                <a:gd fmla="*/ 2 h 135" name="T7"/>
                <a:gd fmla="*/ 23 w 27" name="T8"/>
                <a:gd fmla="*/ 3 h 135" name="T9"/>
                <a:gd fmla="*/ 21 w 27" name="T10"/>
                <a:gd fmla="*/ 6 h 135" name="T11"/>
                <a:gd fmla="*/ 19 w 27" name="T12"/>
                <a:gd fmla="*/ 9 h 135" name="T13"/>
                <a:gd fmla="*/ 18 w 27" name="T14"/>
                <a:gd fmla="*/ 10 h 135" name="T15"/>
                <a:gd fmla="*/ 18 w 27" name="T16"/>
                <a:gd fmla="*/ 11 h 135" name="T17"/>
                <a:gd fmla="*/ 17 w 27" name="T18"/>
                <a:gd fmla="*/ 12 h 135" name="T19"/>
                <a:gd fmla="*/ 17 w 27" name="T20"/>
                <a:gd fmla="*/ 13 h 135" name="T21"/>
                <a:gd fmla="*/ 12 w 27" name="T22"/>
                <a:gd fmla="*/ 22 h 135" name="T23"/>
                <a:gd fmla="*/ 10 w 27" name="T24"/>
                <a:gd fmla="*/ 27 h 135" name="T25"/>
                <a:gd fmla="*/ 9 w 27" name="T26"/>
                <a:gd fmla="*/ 30 h 135" name="T27"/>
                <a:gd fmla="*/ 8 w 27" name="T28"/>
                <a:gd fmla="*/ 33 h 135" name="T29"/>
                <a:gd fmla="*/ 7 w 27" name="T30"/>
                <a:gd fmla="*/ 36 h 135" name="T31"/>
                <a:gd fmla="*/ 7 w 27" name="T32"/>
                <a:gd fmla="*/ 39 h 135" name="T33"/>
                <a:gd fmla="*/ 6 w 27" name="T34"/>
                <a:gd fmla="*/ 42 h 135" name="T35"/>
                <a:gd fmla="*/ 5 w 27" name="T36"/>
                <a:gd fmla="*/ 45 h 135" name="T37"/>
                <a:gd fmla="*/ 5 w 27" name="T38"/>
                <a:gd fmla="*/ 48 h 135" name="T39"/>
                <a:gd fmla="*/ 4 w 27" name="T40"/>
                <a:gd fmla="*/ 51 h 135" name="T41"/>
                <a:gd fmla="*/ 3 w 27" name="T42"/>
                <a:gd fmla="*/ 57 h 135" name="T43"/>
                <a:gd fmla="*/ 1 w 27" name="T44"/>
                <a:gd fmla="*/ 71 h 135" name="T45"/>
                <a:gd fmla="*/ 0 w 27" name="T46"/>
                <a:gd fmla="*/ 84 h 135" name="T47"/>
                <a:gd fmla="*/ 0 w 27" name="T48"/>
                <a:gd fmla="*/ 85 h 135" name="T49"/>
                <a:gd fmla="*/ 0 w 27" name="T50"/>
                <a:gd fmla="*/ 87 h 135" name="T51"/>
                <a:gd fmla="*/ 3 w 27" name="T52"/>
                <a:gd fmla="*/ 85 h 135" name="T53"/>
                <a:gd fmla="*/ 12 w 27" name="T54"/>
                <a:gd fmla="*/ 124 h 135" name="T55"/>
                <a:gd fmla="*/ 5 w 27" name="T56"/>
                <a:gd fmla="*/ 128 h 135" name="T57"/>
                <a:gd fmla="*/ 5 w 27" name="T58"/>
                <a:gd fmla="*/ 128 h 135" name="T59"/>
                <a:gd fmla="*/ 5 w 27" name="T60"/>
                <a:gd fmla="*/ 128 h 135" name="T61"/>
                <a:gd fmla="*/ 12 w 27" name="T62"/>
                <a:gd fmla="*/ 135 h 135" name="T63"/>
                <a:gd fmla="*/ 12 w 27" name="T64"/>
                <a:gd fmla="*/ 135 h 135" name="T65"/>
                <a:gd fmla="*/ 13 w 27" name="T66"/>
                <a:gd fmla="*/ 135 h 135" name="T67"/>
                <a:gd fmla="*/ 22 w 27" name="T68"/>
                <a:gd fmla="*/ 135 h 135" name="T69"/>
                <a:gd fmla="*/ 27 w 27" name="T70"/>
                <a:gd fmla="*/ 0 h 13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2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gdLst>
                <a:gd fmla="*/ 0 w 12" name="T0"/>
                <a:gd fmla="*/ 0 h 8" name="T1"/>
                <a:gd fmla="*/ 0 w 12" name="T2"/>
                <a:gd fmla="*/ 8 h 8" name="T3"/>
                <a:gd fmla="*/ 12 w 12" name="T4"/>
                <a:gd fmla="*/ 8 h 8" name="T5"/>
                <a:gd fmla="*/ 10 w 12" name="T6"/>
                <a:gd fmla="*/ 0 h 8" name="T7"/>
                <a:gd fmla="*/ 1 w 12" name="T8"/>
                <a:gd fmla="*/ 0 h 8" name="T9"/>
                <a:gd fmla="*/ 0 w 12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3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gdLst>
                <a:gd fmla="*/ 0 w 8" name="T0"/>
                <a:gd fmla="*/ 11 h 11" name="T1"/>
                <a:gd fmla="*/ 0 w 8" name="T2"/>
                <a:gd fmla="*/ 11 h 11" name="T3"/>
                <a:gd fmla="*/ 0 w 8" name="T4"/>
                <a:gd fmla="*/ 11 h 11" name="T5"/>
                <a:gd fmla="*/ 8 w 8" name="T6"/>
                <a:gd fmla="*/ 0 h 11" name="T7"/>
                <a:gd fmla="*/ 8 w 8" name="T8"/>
                <a:gd fmla="*/ 0 h 11" name="T9"/>
                <a:gd fmla="*/ 8 w 8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4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gdLst>
                <a:gd fmla="*/ 11 w 20" name="T0"/>
                <a:gd fmla="*/ 0 h 58" name="T1"/>
                <a:gd fmla="*/ 8 w 20" name="T2"/>
                <a:gd fmla="*/ 2 h 58" name="T3"/>
                <a:gd fmla="*/ 8 w 20" name="T4"/>
                <a:gd fmla="*/ 2 h 58" name="T5"/>
                <a:gd fmla="*/ 0 w 20" name="T6"/>
                <a:gd fmla="*/ 9 h 58" name="T7"/>
                <a:gd fmla="*/ 0 w 20" name="T8"/>
                <a:gd fmla="*/ 58 h 58" name="T9"/>
                <a:gd fmla="*/ 0 w 20" name="T10"/>
                <a:gd fmla="*/ 58 h 58" name="T11"/>
                <a:gd fmla="*/ 0 w 20" name="T12"/>
                <a:gd fmla="*/ 58 h 58" name="T13"/>
                <a:gd fmla="*/ 8 w 20" name="T14"/>
                <a:gd fmla="*/ 47 h 58" name="T15"/>
                <a:gd fmla="*/ 8 w 20" name="T16"/>
                <a:gd fmla="*/ 47 h 58" name="T17"/>
                <a:gd fmla="*/ 8 w 20" name="T18"/>
                <a:gd fmla="*/ 47 h 58" name="T19"/>
                <a:gd fmla="*/ 13 w 20" name="T20"/>
                <a:gd fmla="*/ 43 h 58" name="T21"/>
                <a:gd fmla="*/ 20 w 20" name="T22"/>
                <a:gd fmla="*/ 39 h 58" name="T23"/>
                <a:gd fmla="*/ 11 w 20" name="T24"/>
                <a:gd fmla="*/ 0 h 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19" name="Rectangle 1141"/>
            <p:cNvSpPr>
              <a:spLocks noChangeArrowheads="1"/>
            </p:cNvSpPr>
            <p:nvPr/>
          </p:nvSpPr>
          <p:spPr bwMode="auto">
            <a:xfrm>
              <a:off x="10763569" y="6607175"/>
              <a:ext cx="45719" cy="57837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20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552" name="Freeform 1173"/>
          <p:cNvSpPr/>
          <p:nvPr/>
        </p:nvSpPr>
        <p:spPr bwMode="auto">
          <a:xfrm>
            <a:off x="3232151" y="1460181"/>
            <a:ext cx="1035050" cy="300358"/>
          </a:xfrm>
          <a:custGeom>
            <a:gdLst>
              <a:gd fmla="*/ 196 w 403" name="T0"/>
              <a:gd fmla="*/ 0 h 115" name="T1"/>
              <a:gd fmla="*/ 92 w 403" name="T2"/>
              <a:gd fmla="*/ 66 h 115" name="T3"/>
              <a:gd fmla="*/ 76 w 403" name="T4"/>
              <a:gd fmla="*/ 64 h 115" name="T5"/>
              <a:gd fmla="*/ 0 w 403" name="T6"/>
              <a:gd fmla="*/ 115 h 115" name="T7"/>
              <a:gd fmla="*/ 403 w 403" name="T8"/>
              <a:gd fmla="*/ 115 h 115" name="T9"/>
              <a:gd fmla="*/ 327 w 403" name="T10"/>
              <a:gd fmla="*/ 64 h 115" name="T11"/>
              <a:gd fmla="*/ 301 w 403" name="T12"/>
              <a:gd fmla="*/ 69 h 115" name="T13"/>
              <a:gd fmla="*/ 196 w 403" name="T14"/>
              <a:gd fmla="*/ 0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402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187" name="任意多边形 1186"/>
          <p:cNvSpPr/>
          <p:nvPr/>
        </p:nvSpPr>
        <p:spPr>
          <a:xfrm>
            <a:off x="4285291" y="1810845"/>
            <a:ext cx="7497979" cy="1103500"/>
          </a:xfrm>
          <a:custGeom>
            <a:rect b="b" l="l" r="r" t="t"/>
            <a:pathLst>
              <a:path h="1103500" w="7497978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79" name="任意多边形 1178"/>
          <p:cNvSpPr/>
          <p:nvPr/>
        </p:nvSpPr>
        <p:spPr>
          <a:xfrm>
            <a:off x="5436685" y="1757364"/>
            <a:ext cx="2223018" cy="1085766"/>
          </a:xfrm>
          <a:custGeom>
            <a:rect b="b" l="l" r="r" t="t"/>
            <a:pathLst>
              <a:path h="1085766" w="2223018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82" name="任意多边形 1181"/>
          <p:cNvSpPr/>
          <p:nvPr/>
        </p:nvSpPr>
        <p:spPr>
          <a:xfrm>
            <a:off x="4250366" y="1781964"/>
            <a:ext cx="1046294" cy="1040573"/>
          </a:xfrm>
          <a:custGeom>
            <a:rect b="b" l="l" r="r" t="t"/>
            <a:pathLst>
              <a:path h="1040572" w="1046294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84" name="任意多边形 1183"/>
          <p:cNvSpPr/>
          <p:nvPr/>
        </p:nvSpPr>
        <p:spPr>
          <a:xfrm>
            <a:off x="8343699" y="1769949"/>
            <a:ext cx="3415759" cy="1090915"/>
          </a:xfrm>
          <a:custGeom>
            <a:rect b="b" l="l" r="r" t="t"/>
            <a:pathLst>
              <a:path h="1090915" w="3415759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cxnSp>
        <p:nvCxnSpPr>
          <p:cNvPr id="2558" name="直接连接符 2557"/>
          <p:cNvCxnSpPr/>
          <p:nvPr/>
        </p:nvCxnSpPr>
        <p:spPr>
          <a:xfrm flipH="1" flipV="1">
            <a:off x="11502189" y="4005263"/>
            <a:ext cx="0" cy="286385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0" name="直接连接符 1189"/>
          <p:cNvCxnSpPr/>
          <p:nvPr/>
        </p:nvCxnSpPr>
        <p:spPr>
          <a:xfrm flipH="1" flipV="1">
            <a:off x="9597967" y="5312331"/>
            <a:ext cx="0" cy="154313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接连接符 1190"/>
          <p:cNvCxnSpPr/>
          <p:nvPr/>
        </p:nvCxnSpPr>
        <p:spPr>
          <a:xfrm flipH="1" flipV="1">
            <a:off x="5196916" y="5012268"/>
            <a:ext cx="0" cy="188001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接连接符 1191"/>
          <p:cNvCxnSpPr/>
          <p:nvPr/>
        </p:nvCxnSpPr>
        <p:spPr>
          <a:xfrm flipH="1" flipV="1">
            <a:off x="1615239" y="5773738"/>
            <a:ext cx="0" cy="1084262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接连接符 1158"/>
          <p:cNvCxnSpPr/>
          <p:nvPr/>
        </p:nvCxnSpPr>
        <p:spPr>
          <a:xfrm>
            <a:off x="4235450" y="15168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接连接符 1213"/>
          <p:cNvCxnSpPr/>
          <p:nvPr/>
        </p:nvCxnSpPr>
        <p:spPr>
          <a:xfrm>
            <a:off x="4235450" y="298370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Freeform 592"/>
          <p:cNvSpPr/>
          <p:nvPr/>
        </p:nvSpPr>
        <p:spPr bwMode="auto">
          <a:xfrm>
            <a:off x="11006300" y="3485355"/>
            <a:ext cx="1120775" cy="458788"/>
          </a:xfrm>
          <a:custGeom>
            <a:gdLst>
              <a:gd fmla="*/ 208 w 352" name="T0"/>
              <a:gd fmla="*/ 0 h 144" name="T1"/>
              <a:gd fmla="*/ 115 w 352" name="T2"/>
              <a:gd fmla="*/ 82 h 144" name="T3"/>
              <a:gd fmla="*/ 79 w 352" name="T4"/>
              <a:gd fmla="*/ 74 h 144" name="T5"/>
              <a:gd fmla="*/ 0 w 352" name="T6"/>
              <a:gd fmla="*/ 144 h 144" name="T7"/>
              <a:gd fmla="*/ 352 w 352" name="T8"/>
              <a:gd fmla="*/ 144 h 144" name="T9"/>
              <a:gd fmla="*/ 301 w 352" name="T10"/>
              <a:gd fmla="*/ 84 h 144" name="T11"/>
              <a:gd fmla="*/ 208 w 352" name="T12"/>
              <a:gd fmla="*/ 0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352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225" name="任意多边形 1224"/>
          <p:cNvSpPr/>
          <p:nvPr/>
        </p:nvSpPr>
        <p:spPr>
          <a:xfrm>
            <a:off x="4330490" y="3084606"/>
            <a:ext cx="7317320" cy="453963"/>
          </a:xfrm>
          <a:custGeom>
            <a:rect b="b" l="l" r="r" t="t"/>
            <a:pathLst>
              <a:path h="453963" w="7317320">
                <a:moveTo>
                  <a:pt x="4890976" y="413854"/>
                </a:moveTo>
                <a:cubicBezTo>
                  <a:pt x="4899484" y="413854"/>
                  <a:pt x="4903738" y="419323"/>
                  <a:pt x="4903738" y="430262"/>
                </a:cubicBezTo>
                <a:cubicBezTo>
                  <a:pt x="4901307" y="444847"/>
                  <a:pt x="4895230" y="452748"/>
                  <a:pt x="4885506" y="453963"/>
                </a:cubicBezTo>
                <a:cubicBezTo>
                  <a:pt x="4885506" y="453963"/>
                  <a:pt x="4884898" y="453963"/>
                  <a:pt x="4883683" y="453963"/>
                </a:cubicBezTo>
                <a:cubicBezTo>
                  <a:pt x="4877606" y="452748"/>
                  <a:pt x="4873960" y="447886"/>
                  <a:pt x="4872744" y="439378"/>
                </a:cubicBezTo>
                <a:cubicBezTo>
                  <a:pt x="4873960" y="423577"/>
                  <a:pt x="4880036" y="415069"/>
                  <a:pt x="4890976" y="413854"/>
                </a:cubicBezTo>
                <a:close/>
                <a:moveTo>
                  <a:pt x="142775" y="329420"/>
                </a:moveTo>
                <a:cubicBezTo>
                  <a:pt x="161234" y="330103"/>
                  <a:pt x="184137" y="334547"/>
                  <a:pt x="211485" y="342751"/>
                </a:cubicBezTo>
                <a:cubicBezTo>
                  <a:pt x="257671" y="358552"/>
                  <a:pt x="282587" y="377391"/>
                  <a:pt x="286234" y="399269"/>
                </a:cubicBezTo>
                <a:cubicBezTo>
                  <a:pt x="291095" y="415069"/>
                  <a:pt x="271041" y="419323"/>
                  <a:pt x="226070" y="412031"/>
                </a:cubicBezTo>
                <a:cubicBezTo>
                  <a:pt x="222424" y="410815"/>
                  <a:pt x="220600" y="408992"/>
                  <a:pt x="220600" y="406561"/>
                </a:cubicBezTo>
                <a:cubicBezTo>
                  <a:pt x="220600" y="404131"/>
                  <a:pt x="222424" y="402915"/>
                  <a:pt x="226070" y="402915"/>
                </a:cubicBezTo>
                <a:cubicBezTo>
                  <a:pt x="228501" y="401700"/>
                  <a:pt x="232755" y="400484"/>
                  <a:pt x="238832" y="399269"/>
                </a:cubicBezTo>
                <a:cubicBezTo>
                  <a:pt x="250986" y="398053"/>
                  <a:pt x="257063" y="395622"/>
                  <a:pt x="257063" y="391976"/>
                </a:cubicBezTo>
                <a:cubicBezTo>
                  <a:pt x="255848" y="385899"/>
                  <a:pt x="240655" y="376176"/>
                  <a:pt x="211485" y="362806"/>
                </a:cubicBezTo>
                <a:cubicBezTo>
                  <a:pt x="201761" y="360375"/>
                  <a:pt x="198723" y="359160"/>
                  <a:pt x="202369" y="359160"/>
                </a:cubicBezTo>
                <a:cubicBezTo>
                  <a:pt x="169552" y="350652"/>
                  <a:pt x="143421" y="343967"/>
                  <a:pt x="123974" y="339105"/>
                </a:cubicBezTo>
                <a:cubicBezTo>
                  <a:pt x="121543" y="337890"/>
                  <a:pt x="120327" y="336066"/>
                  <a:pt x="120327" y="333636"/>
                </a:cubicBezTo>
                <a:cubicBezTo>
                  <a:pt x="121543" y="331205"/>
                  <a:pt x="123366" y="329989"/>
                  <a:pt x="125797" y="329989"/>
                </a:cubicBezTo>
                <a:cubicBezTo>
                  <a:pt x="130962" y="329382"/>
                  <a:pt x="136622" y="329192"/>
                  <a:pt x="142775" y="329420"/>
                </a:cubicBezTo>
                <a:close/>
                <a:moveTo>
                  <a:pt x="4150370" y="326343"/>
                </a:moveTo>
                <a:cubicBezTo>
                  <a:pt x="4105398" y="331205"/>
                  <a:pt x="4078051" y="342751"/>
                  <a:pt x="4068328" y="360983"/>
                </a:cubicBezTo>
                <a:cubicBezTo>
                  <a:pt x="4069544" y="375568"/>
                  <a:pt x="4073190" y="384684"/>
                  <a:pt x="4079267" y="388330"/>
                </a:cubicBezTo>
                <a:cubicBezTo>
                  <a:pt x="4097498" y="387114"/>
                  <a:pt x="4115122" y="382860"/>
                  <a:pt x="4132138" y="375568"/>
                </a:cubicBezTo>
                <a:cubicBezTo>
                  <a:pt x="4139430" y="373137"/>
                  <a:pt x="4148546" y="358552"/>
                  <a:pt x="4159486" y="331812"/>
                </a:cubicBezTo>
                <a:cubicBezTo>
                  <a:pt x="4160701" y="331812"/>
                  <a:pt x="4161308" y="331812"/>
                  <a:pt x="4161308" y="331812"/>
                </a:cubicBezTo>
                <a:cubicBezTo>
                  <a:pt x="4161308" y="328166"/>
                  <a:pt x="4157662" y="326343"/>
                  <a:pt x="4150370" y="326343"/>
                </a:cubicBezTo>
                <a:close/>
                <a:moveTo>
                  <a:pt x="3638066" y="313581"/>
                </a:moveTo>
                <a:cubicBezTo>
                  <a:pt x="3634420" y="318443"/>
                  <a:pt x="3628950" y="325735"/>
                  <a:pt x="3621658" y="335459"/>
                </a:cubicBezTo>
                <a:cubicBezTo>
                  <a:pt x="3609504" y="351259"/>
                  <a:pt x="3600388" y="364021"/>
                  <a:pt x="3594311" y="373745"/>
                </a:cubicBezTo>
                <a:cubicBezTo>
                  <a:pt x="3600388" y="379822"/>
                  <a:pt x="3606465" y="382860"/>
                  <a:pt x="3612542" y="382860"/>
                </a:cubicBezTo>
                <a:cubicBezTo>
                  <a:pt x="3625912" y="380430"/>
                  <a:pt x="3638066" y="370098"/>
                  <a:pt x="3649005" y="351867"/>
                </a:cubicBezTo>
                <a:cubicBezTo>
                  <a:pt x="3652651" y="344574"/>
                  <a:pt x="3656298" y="338497"/>
                  <a:pt x="3659944" y="333636"/>
                </a:cubicBezTo>
                <a:cubicBezTo>
                  <a:pt x="3657513" y="331205"/>
                  <a:pt x="3654474" y="328166"/>
                  <a:pt x="3650828" y="324520"/>
                </a:cubicBezTo>
                <a:cubicBezTo>
                  <a:pt x="3647182" y="320874"/>
                  <a:pt x="3644751" y="318443"/>
                  <a:pt x="3643536" y="317227"/>
                </a:cubicBezTo>
                <a:cubicBezTo>
                  <a:pt x="3642320" y="314796"/>
                  <a:pt x="3640497" y="313581"/>
                  <a:pt x="3638066" y="313581"/>
                </a:cubicBezTo>
                <a:close/>
                <a:moveTo>
                  <a:pt x="561938" y="309935"/>
                </a:moveTo>
                <a:cubicBezTo>
                  <a:pt x="563153" y="309935"/>
                  <a:pt x="563761" y="311150"/>
                  <a:pt x="563761" y="313581"/>
                </a:cubicBezTo>
                <a:cubicBezTo>
                  <a:pt x="560115" y="319658"/>
                  <a:pt x="555253" y="329382"/>
                  <a:pt x="549176" y="342751"/>
                </a:cubicBezTo>
                <a:cubicBezTo>
                  <a:pt x="528513" y="379214"/>
                  <a:pt x="516359" y="407777"/>
                  <a:pt x="512713" y="428439"/>
                </a:cubicBezTo>
                <a:cubicBezTo>
                  <a:pt x="512713" y="430870"/>
                  <a:pt x="512105" y="432085"/>
                  <a:pt x="510890" y="432085"/>
                </a:cubicBezTo>
                <a:cubicBezTo>
                  <a:pt x="498735" y="432085"/>
                  <a:pt x="492050" y="429655"/>
                  <a:pt x="490835" y="424793"/>
                </a:cubicBezTo>
                <a:lnTo>
                  <a:pt x="490835" y="422970"/>
                </a:lnTo>
                <a:cubicBezTo>
                  <a:pt x="492050" y="415677"/>
                  <a:pt x="493266" y="404738"/>
                  <a:pt x="494481" y="390153"/>
                </a:cubicBezTo>
                <a:cubicBezTo>
                  <a:pt x="495697" y="375568"/>
                  <a:pt x="496304" y="364629"/>
                  <a:pt x="496304" y="357336"/>
                </a:cubicBezTo>
                <a:cubicBezTo>
                  <a:pt x="496304" y="357336"/>
                  <a:pt x="496912" y="356729"/>
                  <a:pt x="498128" y="355513"/>
                </a:cubicBezTo>
                <a:cubicBezTo>
                  <a:pt x="499343" y="353082"/>
                  <a:pt x="501166" y="351867"/>
                  <a:pt x="503597" y="351867"/>
                </a:cubicBezTo>
                <a:cubicBezTo>
                  <a:pt x="506028" y="353082"/>
                  <a:pt x="508459" y="357336"/>
                  <a:pt x="510890" y="364629"/>
                </a:cubicBezTo>
                <a:cubicBezTo>
                  <a:pt x="512105" y="370706"/>
                  <a:pt x="513321" y="373745"/>
                  <a:pt x="514536" y="373745"/>
                </a:cubicBezTo>
                <a:cubicBezTo>
                  <a:pt x="516967" y="373745"/>
                  <a:pt x="518182" y="373137"/>
                  <a:pt x="518182" y="371922"/>
                </a:cubicBezTo>
                <a:cubicBezTo>
                  <a:pt x="531552" y="350044"/>
                  <a:pt x="546137" y="329382"/>
                  <a:pt x="561938" y="309935"/>
                </a:cubicBezTo>
                <a:close/>
                <a:moveTo>
                  <a:pt x="3546909" y="304465"/>
                </a:moveTo>
                <a:cubicBezTo>
                  <a:pt x="3537185" y="310542"/>
                  <a:pt x="3529285" y="313581"/>
                  <a:pt x="3523208" y="313581"/>
                </a:cubicBezTo>
                <a:cubicBezTo>
                  <a:pt x="3523208" y="329382"/>
                  <a:pt x="3525639" y="337890"/>
                  <a:pt x="3530501" y="339105"/>
                </a:cubicBezTo>
                <a:cubicBezTo>
                  <a:pt x="3531716" y="337890"/>
                  <a:pt x="3533539" y="334243"/>
                  <a:pt x="3535970" y="328166"/>
                </a:cubicBezTo>
                <a:cubicBezTo>
                  <a:pt x="3540832" y="318443"/>
                  <a:pt x="3544478" y="310542"/>
                  <a:pt x="3546909" y="304465"/>
                </a:cubicBezTo>
                <a:close/>
                <a:moveTo>
                  <a:pt x="3025866" y="296603"/>
                </a:moveTo>
                <a:cubicBezTo>
                  <a:pt x="3039996" y="297287"/>
                  <a:pt x="3046605" y="301731"/>
                  <a:pt x="3045693" y="309935"/>
                </a:cubicBezTo>
                <a:cubicBezTo>
                  <a:pt x="3045693" y="312366"/>
                  <a:pt x="3044477" y="315404"/>
                  <a:pt x="3042047" y="319050"/>
                </a:cubicBezTo>
                <a:cubicBezTo>
                  <a:pt x="3040831" y="321481"/>
                  <a:pt x="3040224" y="323304"/>
                  <a:pt x="3040224" y="324520"/>
                </a:cubicBezTo>
                <a:cubicBezTo>
                  <a:pt x="3037793" y="342751"/>
                  <a:pt x="3036577" y="363414"/>
                  <a:pt x="3036577" y="386507"/>
                </a:cubicBezTo>
                <a:cubicBezTo>
                  <a:pt x="3036577" y="398661"/>
                  <a:pt x="3048124" y="404131"/>
                  <a:pt x="3071217" y="402915"/>
                </a:cubicBezTo>
                <a:cubicBezTo>
                  <a:pt x="3135635" y="398053"/>
                  <a:pt x="3175744" y="390153"/>
                  <a:pt x="3191545" y="379214"/>
                </a:cubicBezTo>
                <a:cubicBezTo>
                  <a:pt x="3203699" y="358552"/>
                  <a:pt x="3210992" y="337282"/>
                  <a:pt x="3213422" y="315404"/>
                </a:cubicBezTo>
                <a:cubicBezTo>
                  <a:pt x="3214638" y="310542"/>
                  <a:pt x="3215853" y="309935"/>
                  <a:pt x="3217069" y="313581"/>
                </a:cubicBezTo>
                <a:cubicBezTo>
                  <a:pt x="3219499" y="322089"/>
                  <a:pt x="3220715" y="333028"/>
                  <a:pt x="3220715" y="346398"/>
                </a:cubicBezTo>
                <a:cubicBezTo>
                  <a:pt x="3220715" y="353690"/>
                  <a:pt x="3218892" y="362198"/>
                  <a:pt x="3215245" y="371922"/>
                </a:cubicBezTo>
                <a:cubicBezTo>
                  <a:pt x="3214030" y="379214"/>
                  <a:pt x="3212815" y="385291"/>
                  <a:pt x="3211599" y="390153"/>
                </a:cubicBezTo>
                <a:cubicBezTo>
                  <a:pt x="3199445" y="402307"/>
                  <a:pt x="3166628" y="412031"/>
                  <a:pt x="3113149" y="419323"/>
                </a:cubicBezTo>
                <a:cubicBezTo>
                  <a:pt x="3087625" y="422970"/>
                  <a:pt x="3067571" y="423577"/>
                  <a:pt x="3052986" y="421147"/>
                </a:cubicBezTo>
                <a:cubicBezTo>
                  <a:pt x="3026246" y="416285"/>
                  <a:pt x="3014092" y="404131"/>
                  <a:pt x="3016523" y="384684"/>
                </a:cubicBezTo>
                <a:cubicBezTo>
                  <a:pt x="3016523" y="378606"/>
                  <a:pt x="3017130" y="368275"/>
                  <a:pt x="3018346" y="353690"/>
                </a:cubicBezTo>
                <a:cubicBezTo>
                  <a:pt x="3019561" y="337890"/>
                  <a:pt x="3020169" y="326343"/>
                  <a:pt x="3020169" y="319050"/>
                </a:cubicBezTo>
                <a:cubicBezTo>
                  <a:pt x="3020169" y="314189"/>
                  <a:pt x="3017130" y="311150"/>
                  <a:pt x="3011053" y="309935"/>
                </a:cubicBezTo>
                <a:cubicBezTo>
                  <a:pt x="3008623" y="309935"/>
                  <a:pt x="3006799" y="309935"/>
                  <a:pt x="3005584" y="309935"/>
                </a:cubicBezTo>
                <a:cubicBezTo>
                  <a:pt x="3003153" y="307504"/>
                  <a:pt x="3001937" y="305073"/>
                  <a:pt x="3001937" y="302642"/>
                </a:cubicBezTo>
                <a:cubicBezTo>
                  <a:pt x="3003153" y="300211"/>
                  <a:pt x="3005584" y="298388"/>
                  <a:pt x="3009230" y="297173"/>
                </a:cubicBezTo>
                <a:cubicBezTo>
                  <a:pt x="3015611" y="296565"/>
                  <a:pt x="3021156" y="296375"/>
                  <a:pt x="3025866" y="296603"/>
                </a:cubicBezTo>
                <a:close/>
                <a:moveTo>
                  <a:pt x="3601603" y="286234"/>
                </a:moveTo>
                <a:cubicBezTo>
                  <a:pt x="3595526" y="289880"/>
                  <a:pt x="3588841" y="316012"/>
                  <a:pt x="3581549" y="364629"/>
                </a:cubicBezTo>
                <a:cubicBezTo>
                  <a:pt x="3600995" y="343967"/>
                  <a:pt x="3617404" y="323912"/>
                  <a:pt x="3630774" y="304465"/>
                </a:cubicBezTo>
                <a:cubicBezTo>
                  <a:pt x="3619835" y="292311"/>
                  <a:pt x="3610111" y="286234"/>
                  <a:pt x="3601603" y="286234"/>
                </a:cubicBezTo>
                <a:close/>
                <a:moveTo>
                  <a:pt x="3669060" y="242478"/>
                </a:moveTo>
                <a:cubicBezTo>
                  <a:pt x="3662983" y="243694"/>
                  <a:pt x="3653867" y="249163"/>
                  <a:pt x="3641712" y="258887"/>
                </a:cubicBezTo>
                <a:cubicBezTo>
                  <a:pt x="3633204" y="267395"/>
                  <a:pt x="3627127" y="271649"/>
                  <a:pt x="3623481" y="271649"/>
                </a:cubicBezTo>
                <a:cubicBezTo>
                  <a:pt x="3625912" y="276510"/>
                  <a:pt x="3631381" y="283195"/>
                  <a:pt x="3639889" y="291703"/>
                </a:cubicBezTo>
                <a:cubicBezTo>
                  <a:pt x="3641105" y="290488"/>
                  <a:pt x="3642320" y="288665"/>
                  <a:pt x="3643536" y="286234"/>
                </a:cubicBezTo>
                <a:cubicBezTo>
                  <a:pt x="3645966" y="283803"/>
                  <a:pt x="3647182" y="281980"/>
                  <a:pt x="3647182" y="280764"/>
                </a:cubicBezTo>
                <a:cubicBezTo>
                  <a:pt x="3650828" y="275903"/>
                  <a:pt x="3652043" y="276510"/>
                  <a:pt x="3650828" y="282587"/>
                </a:cubicBezTo>
                <a:cubicBezTo>
                  <a:pt x="3650828" y="285018"/>
                  <a:pt x="3649613" y="288665"/>
                  <a:pt x="3647182" y="293526"/>
                </a:cubicBezTo>
                <a:cubicBezTo>
                  <a:pt x="3645966" y="295957"/>
                  <a:pt x="3645359" y="297780"/>
                  <a:pt x="3645359" y="298996"/>
                </a:cubicBezTo>
                <a:cubicBezTo>
                  <a:pt x="3647790" y="300211"/>
                  <a:pt x="3651436" y="303250"/>
                  <a:pt x="3656298" y="308112"/>
                </a:cubicBezTo>
                <a:cubicBezTo>
                  <a:pt x="3661159" y="311758"/>
                  <a:pt x="3664805" y="314796"/>
                  <a:pt x="3667236" y="317227"/>
                </a:cubicBezTo>
                <a:cubicBezTo>
                  <a:pt x="3683037" y="281980"/>
                  <a:pt x="3687899" y="258887"/>
                  <a:pt x="3681822" y="247948"/>
                </a:cubicBezTo>
                <a:cubicBezTo>
                  <a:pt x="3681822" y="247948"/>
                  <a:pt x="3679998" y="246732"/>
                  <a:pt x="3676352" y="244301"/>
                </a:cubicBezTo>
                <a:cubicBezTo>
                  <a:pt x="3672706" y="243086"/>
                  <a:pt x="3670275" y="242478"/>
                  <a:pt x="3669060" y="242478"/>
                </a:cubicBezTo>
                <a:close/>
                <a:moveTo>
                  <a:pt x="662211" y="240655"/>
                </a:moveTo>
                <a:cubicBezTo>
                  <a:pt x="633040" y="255240"/>
                  <a:pt x="617847" y="266787"/>
                  <a:pt x="616632" y="275295"/>
                </a:cubicBezTo>
                <a:cubicBezTo>
                  <a:pt x="632433" y="295957"/>
                  <a:pt x="646410" y="295350"/>
                  <a:pt x="658564" y="273472"/>
                </a:cubicBezTo>
                <a:cubicBezTo>
                  <a:pt x="659780" y="269825"/>
                  <a:pt x="660387" y="264356"/>
                  <a:pt x="660387" y="257063"/>
                </a:cubicBezTo>
                <a:cubicBezTo>
                  <a:pt x="661603" y="249771"/>
                  <a:pt x="662211" y="244301"/>
                  <a:pt x="662211" y="240655"/>
                </a:cubicBezTo>
                <a:close/>
                <a:moveTo>
                  <a:pt x="140382" y="233363"/>
                </a:moveTo>
                <a:cubicBezTo>
                  <a:pt x="140382" y="234578"/>
                  <a:pt x="139774" y="237009"/>
                  <a:pt x="138559" y="240655"/>
                </a:cubicBezTo>
                <a:cubicBezTo>
                  <a:pt x="136128" y="245517"/>
                  <a:pt x="134305" y="249771"/>
                  <a:pt x="133089" y="253417"/>
                </a:cubicBezTo>
                <a:cubicBezTo>
                  <a:pt x="134305" y="252202"/>
                  <a:pt x="137343" y="250986"/>
                  <a:pt x="142205" y="249771"/>
                </a:cubicBezTo>
                <a:cubicBezTo>
                  <a:pt x="150713" y="246125"/>
                  <a:pt x="156790" y="243086"/>
                  <a:pt x="160437" y="240655"/>
                </a:cubicBezTo>
                <a:cubicBezTo>
                  <a:pt x="151929" y="239440"/>
                  <a:pt x="145244" y="237009"/>
                  <a:pt x="140382" y="233363"/>
                </a:cubicBezTo>
                <a:close/>
                <a:moveTo>
                  <a:pt x="726021" y="222424"/>
                </a:moveTo>
                <a:cubicBezTo>
                  <a:pt x="715082" y="222424"/>
                  <a:pt x="701712" y="225462"/>
                  <a:pt x="685911" y="231539"/>
                </a:cubicBezTo>
                <a:cubicBezTo>
                  <a:pt x="684696" y="235186"/>
                  <a:pt x="684088" y="241263"/>
                  <a:pt x="684088" y="249771"/>
                </a:cubicBezTo>
                <a:cubicBezTo>
                  <a:pt x="682873" y="258279"/>
                  <a:pt x="682265" y="264356"/>
                  <a:pt x="682265" y="268002"/>
                </a:cubicBezTo>
                <a:cubicBezTo>
                  <a:pt x="682265" y="275295"/>
                  <a:pt x="681050" y="281372"/>
                  <a:pt x="678619" y="286234"/>
                </a:cubicBezTo>
                <a:cubicBezTo>
                  <a:pt x="687127" y="277726"/>
                  <a:pt x="698674" y="265571"/>
                  <a:pt x="713259" y="249771"/>
                </a:cubicBezTo>
                <a:cubicBezTo>
                  <a:pt x="722982" y="238832"/>
                  <a:pt x="730275" y="230932"/>
                  <a:pt x="735136" y="226070"/>
                </a:cubicBezTo>
                <a:cubicBezTo>
                  <a:pt x="735136" y="223639"/>
                  <a:pt x="732098" y="222424"/>
                  <a:pt x="726021" y="222424"/>
                </a:cubicBezTo>
                <a:close/>
                <a:moveTo>
                  <a:pt x="4890976" y="216954"/>
                </a:moveTo>
                <a:cubicBezTo>
                  <a:pt x="4899484" y="216954"/>
                  <a:pt x="4903738" y="221816"/>
                  <a:pt x="4903738" y="231539"/>
                </a:cubicBezTo>
                <a:cubicBezTo>
                  <a:pt x="4902522" y="248555"/>
                  <a:pt x="4896445" y="257063"/>
                  <a:pt x="4885506" y="257063"/>
                </a:cubicBezTo>
                <a:cubicBezTo>
                  <a:pt x="4878214" y="255848"/>
                  <a:pt x="4873960" y="250379"/>
                  <a:pt x="4872744" y="240655"/>
                </a:cubicBezTo>
                <a:cubicBezTo>
                  <a:pt x="4875175" y="226070"/>
                  <a:pt x="4881252" y="218170"/>
                  <a:pt x="4890976" y="216954"/>
                </a:cubicBezTo>
                <a:close/>
                <a:moveTo>
                  <a:pt x="120327" y="213308"/>
                </a:moveTo>
                <a:cubicBezTo>
                  <a:pt x="97234" y="240047"/>
                  <a:pt x="79003" y="263141"/>
                  <a:pt x="65633" y="282587"/>
                </a:cubicBezTo>
                <a:cubicBezTo>
                  <a:pt x="72926" y="280157"/>
                  <a:pt x="86295" y="274079"/>
                  <a:pt x="105742" y="264356"/>
                </a:cubicBezTo>
                <a:cubicBezTo>
                  <a:pt x="111819" y="243694"/>
                  <a:pt x="116681" y="226678"/>
                  <a:pt x="120327" y="213308"/>
                </a:cubicBezTo>
                <a:close/>
                <a:moveTo>
                  <a:pt x="1995152" y="200546"/>
                </a:moveTo>
                <a:cubicBezTo>
                  <a:pt x="1989075" y="199331"/>
                  <a:pt x="1981175" y="201761"/>
                  <a:pt x="1971452" y="207839"/>
                </a:cubicBezTo>
                <a:cubicBezTo>
                  <a:pt x="1964159" y="210269"/>
                  <a:pt x="1958690" y="212093"/>
                  <a:pt x="1955043" y="213308"/>
                </a:cubicBezTo>
                <a:cubicBezTo>
                  <a:pt x="1953828" y="215739"/>
                  <a:pt x="1953220" y="218170"/>
                  <a:pt x="1953220" y="220601"/>
                </a:cubicBezTo>
                <a:cubicBezTo>
                  <a:pt x="1953220" y="226678"/>
                  <a:pt x="1954436" y="237617"/>
                  <a:pt x="1956866" y="253417"/>
                </a:cubicBezTo>
                <a:cubicBezTo>
                  <a:pt x="1960513" y="252202"/>
                  <a:pt x="1964159" y="250379"/>
                  <a:pt x="1967805" y="247948"/>
                </a:cubicBezTo>
                <a:cubicBezTo>
                  <a:pt x="1969021" y="247948"/>
                  <a:pt x="1970844" y="246125"/>
                  <a:pt x="1973275" y="242478"/>
                </a:cubicBezTo>
                <a:cubicBezTo>
                  <a:pt x="1976921" y="240047"/>
                  <a:pt x="1978744" y="238832"/>
                  <a:pt x="1978744" y="238832"/>
                </a:cubicBezTo>
                <a:cubicBezTo>
                  <a:pt x="1986037" y="225462"/>
                  <a:pt x="1991506" y="212700"/>
                  <a:pt x="1995152" y="200546"/>
                </a:cubicBezTo>
                <a:close/>
                <a:moveTo>
                  <a:pt x="463716" y="198951"/>
                </a:moveTo>
                <a:cubicBezTo>
                  <a:pt x="480580" y="199407"/>
                  <a:pt x="492658" y="206015"/>
                  <a:pt x="499951" y="218777"/>
                </a:cubicBezTo>
                <a:lnTo>
                  <a:pt x="499951" y="220601"/>
                </a:lnTo>
                <a:cubicBezTo>
                  <a:pt x="501166" y="225462"/>
                  <a:pt x="498735" y="227285"/>
                  <a:pt x="492658" y="226070"/>
                </a:cubicBezTo>
                <a:cubicBezTo>
                  <a:pt x="490227" y="226070"/>
                  <a:pt x="487189" y="224855"/>
                  <a:pt x="483542" y="222424"/>
                </a:cubicBezTo>
                <a:cubicBezTo>
                  <a:pt x="478681" y="219993"/>
                  <a:pt x="474427" y="218777"/>
                  <a:pt x="470780" y="218777"/>
                </a:cubicBezTo>
                <a:cubicBezTo>
                  <a:pt x="469565" y="218777"/>
                  <a:pt x="467134" y="218777"/>
                  <a:pt x="463488" y="218777"/>
                </a:cubicBezTo>
                <a:cubicBezTo>
                  <a:pt x="445256" y="217562"/>
                  <a:pt x="436141" y="212700"/>
                  <a:pt x="436141" y="204192"/>
                </a:cubicBezTo>
                <a:lnTo>
                  <a:pt x="436141" y="202369"/>
                </a:lnTo>
                <a:cubicBezTo>
                  <a:pt x="441002" y="201154"/>
                  <a:pt x="444041" y="200546"/>
                  <a:pt x="445256" y="200546"/>
                </a:cubicBezTo>
                <a:cubicBezTo>
                  <a:pt x="451941" y="199331"/>
                  <a:pt x="458094" y="198799"/>
                  <a:pt x="463716" y="198951"/>
                </a:cubicBezTo>
                <a:close/>
                <a:moveTo>
                  <a:pt x="4117553" y="184138"/>
                </a:moveTo>
                <a:cubicBezTo>
                  <a:pt x="4126061" y="182922"/>
                  <a:pt x="4129708" y="185353"/>
                  <a:pt x="4128492" y="191430"/>
                </a:cubicBezTo>
                <a:cubicBezTo>
                  <a:pt x="4128492" y="198723"/>
                  <a:pt x="4125453" y="204800"/>
                  <a:pt x="4119376" y="209662"/>
                </a:cubicBezTo>
                <a:cubicBezTo>
                  <a:pt x="4115730" y="212093"/>
                  <a:pt x="4113299" y="213916"/>
                  <a:pt x="4112084" y="215131"/>
                </a:cubicBezTo>
                <a:cubicBezTo>
                  <a:pt x="4098714" y="229716"/>
                  <a:pt x="4087167" y="243086"/>
                  <a:pt x="4077444" y="255240"/>
                </a:cubicBezTo>
                <a:cubicBezTo>
                  <a:pt x="4099322" y="247948"/>
                  <a:pt x="4118768" y="240655"/>
                  <a:pt x="4135784" y="233363"/>
                </a:cubicBezTo>
                <a:cubicBezTo>
                  <a:pt x="4145508" y="232147"/>
                  <a:pt x="4150977" y="235793"/>
                  <a:pt x="4152192" y="244301"/>
                </a:cubicBezTo>
                <a:cubicBezTo>
                  <a:pt x="4152192" y="249163"/>
                  <a:pt x="4149762" y="252202"/>
                  <a:pt x="4144900" y="253417"/>
                </a:cubicBezTo>
                <a:cubicBezTo>
                  <a:pt x="4142470" y="253417"/>
                  <a:pt x="4140646" y="254025"/>
                  <a:pt x="4139430" y="255240"/>
                </a:cubicBezTo>
                <a:cubicBezTo>
                  <a:pt x="4112691" y="267395"/>
                  <a:pt x="4086560" y="282587"/>
                  <a:pt x="4061036" y="300819"/>
                </a:cubicBezTo>
                <a:cubicBezTo>
                  <a:pt x="4053743" y="305681"/>
                  <a:pt x="4049489" y="312973"/>
                  <a:pt x="4048274" y="322697"/>
                </a:cubicBezTo>
                <a:cubicBezTo>
                  <a:pt x="4050705" y="332420"/>
                  <a:pt x="4054958" y="337890"/>
                  <a:pt x="4061036" y="339105"/>
                </a:cubicBezTo>
                <a:cubicBezTo>
                  <a:pt x="4062251" y="339105"/>
                  <a:pt x="4066505" y="337282"/>
                  <a:pt x="4073798" y="333636"/>
                </a:cubicBezTo>
                <a:cubicBezTo>
                  <a:pt x="4093244" y="322697"/>
                  <a:pt x="4113299" y="314189"/>
                  <a:pt x="4133962" y="308112"/>
                </a:cubicBezTo>
                <a:cubicBezTo>
                  <a:pt x="4149762" y="304465"/>
                  <a:pt x="4165562" y="303858"/>
                  <a:pt x="4181363" y="306288"/>
                </a:cubicBezTo>
                <a:cubicBezTo>
                  <a:pt x="4188656" y="307504"/>
                  <a:pt x="4192910" y="312973"/>
                  <a:pt x="4194125" y="322697"/>
                </a:cubicBezTo>
                <a:cubicBezTo>
                  <a:pt x="4194125" y="328774"/>
                  <a:pt x="4190479" y="335459"/>
                  <a:pt x="4183186" y="342751"/>
                </a:cubicBezTo>
                <a:cubicBezTo>
                  <a:pt x="4180756" y="346398"/>
                  <a:pt x="4175894" y="351259"/>
                  <a:pt x="4168601" y="357336"/>
                </a:cubicBezTo>
                <a:cubicBezTo>
                  <a:pt x="4162524" y="364629"/>
                  <a:pt x="4157662" y="370098"/>
                  <a:pt x="4154016" y="373745"/>
                </a:cubicBezTo>
                <a:cubicBezTo>
                  <a:pt x="4158878" y="374960"/>
                  <a:pt x="4161308" y="377391"/>
                  <a:pt x="4161308" y="381037"/>
                </a:cubicBezTo>
                <a:cubicBezTo>
                  <a:pt x="4161308" y="390761"/>
                  <a:pt x="4145508" y="397446"/>
                  <a:pt x="4113906" y="401092"/>
                </a:cubicBezTo>
                <a:cubicBezTo>
                  <a:pt x="4099322" y="402307"/>
                  <a:pt x="4089598" y="403523"/>
                  <a:pt x="4084736" y="404738"/>
                </a:cubicBezTo>
                <a:cubicBezTo>
                  <a:pt x="4072582" y="408384"/>
                  <a:pt x="4062251" y="410208"/>
                  <a:pt x="4053743" y="410208"/>
                </a:cubicBezTo>
                <a:cubicBezTo>
                  <a:pt x="4051312" y="410208"/>
                  <a:pt x="4050097" y="407169"/>
                  <a:pt x="4050097" y="401092"/>
                </a:cubicBezTo>
                <a:cubicBezTo>
                  <a:pt x="4050097" y="397446"/>
                  <a:pt x="4051312" y="395015"/>
                  <a:pt x="4053743" y="393799"/>
                </a:cubicBezTo>
                <a:cubicBezTo>
                  <a:pt x="4048881" y="373137"/>
                  <a:pt x="4040373" y="351867"/>
                  <a:pt x="4028219" y="329989"/>
                </a:cubicBezTo>
                <a:cubicBezTo>
                  <a:pt x="4028219" y="323912"/>
                  <a:pt x="4030650" y="316620"/>
                  <a:pt x="4035512" y="308112"/>
                </a:cubicBezTo>
                <a:cubicBezTo>
                  <a:pt x="4035512" y="308112"/>
                  <a:pt x="4036119" y="307504"/>
                  <a:pt x="4037335" y="306288"/>
                </a:cubicBezTo>
                <a:cubicBezTo>
                  <a:pt x="4038550" y="305073"/>
                  <a:pt x="4042196" y="301427"/>
                  <a:pt x="4048274" y="295350"/>
                </a:cubicBezTo>
                <a:cubicBezTo>
                  <a:pt x="4056782" y="288057"/>
                  <a:pt x="4061036" y="283803"/>
                  <a:pt x="4061036" y="282587"/>
                </a:cubicBezTo>
                <a:cubicBezTo>
                  <a:pt x="4061036" y="281372"/>
                  <a:pt x="4059820" y="280157"/>
                  <a:pt x="4057389" y="278941"/>
                </a:cubicBezTo>
                <a:cubicBezTo>
                  <a:pt x="4053743" y="276510"/>
                  <a:pt x="4051920" y="273472"/>
                  <a:pt x="4051920" y="269825"/>
                </a:cubicBezTo>
                <a:cubicBezTo>
                  <a:pt x="4051920" y="262533"/>
                  <a:pt x="4057997" y="253417"/>
                  <a:pt x="4070151" y="242478"/>
                </a:cubicBezTo>
                <a:cubicBezTo>
                  <a:pt x="4082306" y="230324"/>
                  <a:pt x="4088383" y="221208"/>
                  <a:pt x="4088383" y="215131"/>
                </a:cubicBezTo>
                <a:cubicBezTo>
                  <a:pt x="4085952" y="215131"/>
                  <a:pt x="4081698" y="216347"/>
                  <a:pt x="4075621" y="218777"/>
                </a:cubicBezTo>
                <a:cubicBezTo>
                  <a:pt x="4069544" y="222424"/>
                  <a:pt x="4064682" y="224247"/>
                  <a:pt x="4061036" y="224247"/>
                </a:cubicBezTo>
                <a:cubicBezTo>
                  <a:pt x="4052528" y="224247"/>
                  <a:pt x="4048274" y="221208"/>
                  <a:pt x="4048274" y="215131"/>
                </a:cubicBezTo>
                <a:cubicBezTo>
                  <a:pt x="4048274" y="213916"/>
                  <a:pt x="4048881" y="212093"/>
                  <a:pt x="4050097" y="209662"/>
                </a:cubicBezTo>
                <a:cubicBezTo>
                  <a:pt x="4088990" y="192646"/>
                  <a:pt x="4111476" y="184138"/>
                  <a:pt x="4117553" y="184138"/>
                </a:cubicBezTo>
                <a:close/>
                <a:moveTo>
                  <a:pt x="2080840" y="176845"/>
                </a:moveTo>
                <a:cubicBezTo>
                  <a:pt x="2067471" y="191430"/>
                  <a:pt x="2055316" y="206623"/>
                  <a:pt x="2044377" y="222424"/>
                </a:cubicBezTo>
                <a:cubicBezTo>
                  <a:pt x="2048024" y="221208"/>
                  <a:pt x="2055316" y="218777"/>
                  <a:pt x="2066255" y="215131"/>
                </a:cubicBezTo>
                <a:cubicBezTo>
                  <a:pt x="2071117" y="212700"/>
                  <a:pt x="2075371" y="210877"/>
                  <a:pt x="2079017" y="209662"/>
                </a:cubicBezTo>
                <a:cubicBezTo>
                  <a:pt x="2080233" y="198723"/>
                  <a:pt x="2080840" y="187784"/>
                  <a:pt x="2080840" y="176845"/>
                </a:cubicBezTo>
                <a:close/>
                <a:moveTo>
                  <a:pt x="3597957" y="165906"/>
                </a:moveTo>
                <a:cubicBezTo>
                  <a:pt x="3582156" y="173199"/>
                  <a:pt x="3565748" y="184138"/>
                  <a:pt x="3548732" y="198723"/>
                </a:cubicBezTo>
                <a:cubicBezTo>
                  <a:pt x="3539008" y="207231"/>
                  <a:pt x="3530501" y="207231"/>
                  <a:pt x="3523208" y="198723"/>
                </a:cubicBezTo>
                <a:cubicBezTo>
                  <a:pt x="3507407" y="214523"/>
                  <a:pt x="3494038" y="229716"/>
                  <a:pt x="3483099" y="244301"/>
                </a:cubicBezTo>
                <a:cubicBezTo>
                  <a:pt x="3492822" y="264964"/>
                  <a:pt x="3494645" y="293526"/>
                  <a:pt x="3488568" y="329989"/>
                </a:cubicBezTo>
                <a:cubicBezTo>
                  <a:pt x="3494645" y="323912"/>
                  <a:pt x="3501330" y="315404"/>
                  <a:pt x="3508623" y="304465"/>
                </a:cubicBezTo>
                <a:cubicBezTo>
                  <a:pt x="3515915" y="292311"/>
                  <a:pt x="3521385" y="286841"/>
                  <a:pt x="3525031" y="288057"/>
                </a:cubicBezTo>
                <a:cubicBezTo>
                  <a:pt x="3526246" y="292919"/>
                  <a:pt x="3526246" y="297173"/>
                  <a:pt x="3525031" y="300819"/>
                </a:cubicBezTo>
                <a:cubicBezTo>
                  <a:pt x="3531108" y="299604"/>
                  <a:pt x="3540224" y="294742"/>
                  <a:pt x="3552378" y="286234"/>
                </a:cubicBezTo>
                <a:cubicBezTo>
                  <a:pt x="3562102" y="261925"/>
                  <a:pt x="3568179" y="246125"/>
                  <a:pt x="3570610" y="238832"/>
                </a:cubicBezTo>
                <a:cubicBezTo>
                  <a:pt x="3565748" y="240047"/>
                  <a:pt x="3558456" y="243694"/>
                  <a:pt x="3548732" y="249771"/>
                </a:cubicBezTo>
                <a:cubicBezTo>
                  <a:pt x="3541439" y="254633"/>
                  <a:pt x="3535970" y="257671"/>
                  <a:pt x="3532324" y="258887"/>
                </a:cubicBezTo>
                <a:cubicBezTo>
                  <a:pt x="3525031" y="258887"/>
                  <a:pt x="3521385" y="255848"/>
                  <a:pt x="3521385" y="249771"/>
                </a:cubicBezTo>
                <a:lnTo>
                  <a:pt x="3521385" y="247948"/>
                </a:lnTo>
                <a:cubicBezTo>
                  <a:pt x="3526246" y="240655"/>
                  <a:pt x="3537185" y="232147"/>
                  <a:pt x="3554201" y="222424"/>
                </a:cubicBezTo>
                <a:cubicBezTo>
                  <a:pt x="3561494" y="218777"/>
                  <a:pt x="3566356" y="215739"/>
                  <a:pt x="3568787" y="213308"/>
                </a:cubicBezTo>
                <a:cubicBezTo>
                  <a:pt x="3571218" y="210877"/>
                  <a:pt x="3574256" y="206015"/>
                  <a:pt x="3577902" y="198723"/>
                </a:cubicBezTo>
                <a:cubicBezTo>
                  <a:pt x="3580333" y="197507"/>
                  <a:pt x="3581549" y="196292"/>
                  <a:pt x="3581549" y="195077"/>
                </a:cubicBezTo>
                <a:cubicBezTo>
                  <a:pt x="3591272" y="180491"/>
                  <a:pt x="3596742" y="170768"/>
                  <a:pt x="3597957" y="165906"/>
                </a:cubicBezTo>
                <a:close/>
                <a:moveTo>
                  <a:pt x="3049339" y="158614"/>
                </a:moveTo>
                <a:cubicBezTo>
                  <a:pt x="3056632" y="158614"/>
                  <a:pt x="3060278" y="162260"/>
                  <a:pt x="3060278" y="169553"/>
                </a:cubicBezTo>
                <a:cubicBezTo>
                  <a:pt x="3060278" y="173199"/>
                  <a:pt x="3050555" y="184138"/>
                  <a:pt x="3031108" y="202369"/>
                </a:cubicBezTo>
                <a:cubicBezTo>
                  <a:pt x="3026246" y="206015"/>
                  <a:pt x="3022600" y="209054"/>
                  <a:pt x="3020169" y="211485"/>
                </a:cubicBezTo>
                <a:cubicBezTo>
                  <a:pt x="2999507" y="233363"/>
                  <a:pt x="2985529" y="249771"/>
                  <a:pt x="2978237" y="260710"/>
                </a:cubicBezTo>
                <a:cubicBezTo>
                  <a:pt x="2995252" y="254633"/>
                  <a:pt x="3019561" y="243086"/>
                  <a:pt x="3051162" y="226070"/>
                </a:cubicBezTo>
                <a:cubicBezTo>
                  <a:pt x="3058455" y="219993"/>
                  <a:pt x="3065140" y="215131"/>
                  <a:pt x="3071217" y="211485"/>
                </a:cubicBezTo>
                <a:cubicBezTo>
                  <a:pt x="3078510" y="212700"/>
                  <a:pt x="3082763" y="217562"/>
                  <a:pt x="3083979" y="226070"/>
                </a:cubicBezTo>
                <a:cubicBezTo>
                  <a:pt x="3083979" y="227285"/>
                  <a:pt x="3074256" y="234578"/>
                  <a:pt x="3054809" y="247948"/>
                </a:cubicBezTo>
                <a:cubicBezTo>
                  <a:pt x="3039008" y="260102"/>
                  <a:pt x="3029892" y="267395"/>
                  <a:pt x="3027462" y="269825"/>
                </a:cubicBezTo>
                <a:cubicBezTo>
                  <a:pt x="3009230" y="285626"/>
                  <a:pt x="2977629" y="324520"/>
                  <a:pt x="2932658" y="386507"/>
                </a:cubicBezTo>
                <a:cubicBezTo>
                  <a:pt x="2925365" y="392584"/>
                  <a:pt x="2921112" y="396838"/>
                  <a:pt x="2919896" y="399269"/>
                </a:cubicBezTo>
                <a:cubicBezTo>
                  <a:pt x="2919896" y="399269"/>
                  <a:pt x="2918680" y="399269"/>
                  <a:pt x="2916250" y="399269"/>
                </a:cubicBezTo>
                <a:cubicBezTo>
                  <a:pt x="2906526" y="399269"/>
                  <a:pt x="2901665" y="391976"/>
                  <a:pt x="2901665" y="377391"/>
                </a:cubicBezTo>
                <a:cubicBezTo>
                  <a:pt x="2905311" y="351867"/>
                  <a:pt x="2910780" y="337890"/>
                  <a:pt x="2918073" y="335459"/>
                </a:cubicBezTo>
                <a:cubicBezTo>
                  <a:pt x="2918073" y="348828"/>
                  <a:pt x="2918073" y="362198"/>
                  <a:pt x="2918073" y="375568"/>
                </a:cubicBezTo>
                <a:cubicBezTo>
                  <a:pt x="2952105" y="331812"/>
                  <a:pt x="2978844" y="298388"/>
                  <a:pt x="2998291" y="275295"/>
                </a:cubicBezTo>
                <a:cubicBezTo>
                  <a:pt x="2992214" y="275295"/>
                  <a:pt x="2977629" y="282587"/>
                  <a:pt x="2954536" y="297173"/>
                </a:cubicBezTo>
                <a:cubicBezTo>
                  <a:pt x="2941166" y="308112"/>
                  <a:pt x="2930835" y="307504"/>
                  <a:pt x="2923542" y="295350"/>
                </a:cubicBezTo>
                <a:cubicBezTo>
                  <a:pt x="2925973" y="291703"/>
                  <a:pt x="2931442" y="286841"/>
                  <a:pt x="2939951" y="280764"/>
                </a:cubicBezTo>
                <a:cubicBezTo>
                  <a:pt x="2952105" y="272256"/>
                  <a:pt x="2961221" y="264356"/>
                  <a:pt x="2967298" y="257063"/>
                </a:cubicBezTo>
                <a:cubicBezTo>
                  <a:pt x="2978237" y="244909"/>
                  <a:pt x="2988568" y="230932"/>
                  <a:pt x="2998291" y="215131"/>
                </a:cubicBezTo>
                <a:cubicBezTo>
                  <a:pt x="3000722" y="210269"/>
                  <a:pt x="3003153" y="206623"/>
                  <a:pt x="3005584" y="204192"/>
                </a:cubicBezTo>
                <a:cubicBezTo>
                  <a:pt x="3000722" y="206623"/>
                  <a:pt x="2994645" y="209662"/>
                  <a:pt x="2987352" y="213308"/>
                </a:cubicBezTo>
                <a:cubicBezTo>
                  <a:pt x="2977629" y="218170"/>
                  <a:pt x="2970337" y="220601"/>
                  <a:pt x="2965475" y="220601"/>
                </a:cubicBezTo>
                <a:cubicBezTo>
                  <a:pt x="2959398" y="221816"/>
                  <a:pt x="2956966" y="219385"/>
                  <a:pt x="2958182" y="213308"/>
                </a:cubicBezTo>
                <a:cubicBezTo>
                  <a:pt x="2988568" y="191430"/>
                  <a:pt x="3018953" y="173199"/>
                  <a:pt x="3049339" y="158614"/>
                </a:cubicBezTo>
                <a:close/>
                <a:moveTo>
                  <a:pt x="2480518" y="144029"/>
                </a:moveTo>
                <a:cubicBezTo>
                  <a:pt x="2485380" y="144029"/>
                  <a:pt x="2487811" y="151321"/>
                  <a:pt x="2487811" y="165906"/>
                </a:cubicBezTo>
                <a:cubicBezTo>
                  <a:pt x="2487811" y="167122"/>
                  <a:pt x="2487811" y="168337"/>
                  <a:pt x="2487811" y="169553"/>
                </a:cubicBezTo>
                <a:cubicBezTo>
                  <a:pt x="2484164" y="199938"/>
                  <a:pt x="2477480" y="215739"/>
                  <a:pt x="2467756" y="216954"/>
                </a:cubicBezTo>
                <a:cubicBezTo>
                  <a:pt x="2460464" y="216954"/>
                  <a:pt x="2456817" y="213308"/>
                  <a:pt x="2456817" y="206015"/>
                </a:cubicBezTo>
                <a:cubicBezTo>
                  <a:pt x="2456817" y="202369"/>
                  <a:pt x="2458033" y="198723"/>
                  <a:pt x="2460464" y="195077"/>
                </a:cubicBezTo>
                <a:cubicBezTo>
                  <a:pt x="2464110" y="190215"/>
                  <a:pt x="2465933" y="186569"/>
                  <a:pt x="2465933" y="184138"/>
                </a:cubicBezTo>
                <a:cubicBezTo>
                  <a:pt x="2465933" y="182922"/>
                  <a:pt x="2465933" y="179884"/>
                  <a:pt x="2465933" y="175022"/>
                </a:cubicBezTo>
                <a:cubicBezTo>
                  <a:pt x="2467148" y="154360"/>
                  <a:pt x="2472010" y="144029"/>
                  <a:pt x="2480518" y="144029"/>
                </a:cubicBezTo>
                <a:close/>
                <a:moveTo>
                  <a:pt x="4731222" y="140952"/>
                </a:moveTo>
                <a:cubicBezTo>
                  <a:pt x="4738060" y="141180"/>
                  <a:pt x="4741478" y="145852"/>
                  <a:pt x="4741478" y="154967"/>
                </a:cubicBezTo>
                <a:cubicBezTo>
                  <a:pt x="4741478" y="159829"/>
                  <a:pt x="4739654" y="162260"/>
                  <a:pt x="4736008" y="162260"/>
                </a:cubicBezTo>
                <a:cubicBezTo>
                  <a:pt x="4691037" y="168337"/>
                  <a:pt x="4646066" y="178668"/>
                  <a:pt x="4601096" y="193253"/>
                </a:cubicBezTo>
                <a:cubicBezTo>
                  <a:pt x="4590156" y="196900"/>
                  <a:pt x="4580434" y="201761"/>
                  <a:pt x="4571925" y="207839"/>
                </a:cubicBezTo>
                <a:cubicBezTo>
                  <a:pt x="4554910" y="237009"/>
                  <a:pt x="4540324" y="264964"/>
                  <a:pt x="4528170" y="291703"/>
                </a:cubicBezTo>
                <a:cubicBezTo>
                  <a:pt x="4573141" y="278333"/>
                  <a:pt x="4605958" y="273472"/>
                  <a:pt x="4626620" y="277118"/>
                </a:cubicBezTo>
                <a:cubicBezTo>
                  <a:pt x="4636343" y="277118"/>
                  <a:pt x="4641204" y="283195"/>
                  <a:pt x="4641204" y="295350"/>
                </a:cubicBezTo>
                <a:cubicBezTo>
                  <a:pt x="4636343" y="341536"/>
                  <a:pt x="4607172" y="383468"/>
                  <a:pt x="4553694" y="421147"/>
                </a:cubicBezTo>
                <a:cubicBezTo>
                  <a:pt x="4553694" y="421147"/>
                  <a:pt x="4553086" y="421754"/>
                  <a:pt x="4551870" y="422970"/>
                </a:cubicBezTo>
                <a:cubicBezTo>
                  <a:pt x="4550655" y="425400"/>
                  <a:pt x="4548832" y="426616"/>
                  <a:pt x="4546401" y="426616"/>
                </a:cubicBezTo>
                <a:cubicBezTo>
                  <a:pt x="4525739" y="420539"/>
                  <a:pt x="4508722" y="412031"/>
                  <a:pt x="4495353" y="401092"/>
                </a:cubicBezTo>
                <a:cubicBezTo>
                  <a:pt x="4495353" y="398661"/>
                  <a:pt x="4497784" y="397446"/>
                  <a:pt x="4502646" y="397446"/>
                </a:cubicBezTo>
                <a:cubicBezTo>
                  <a:pt x="4507508" y="397446"/>
                  <a:pt x="4514192" y="398053"/>
                  <a:pt x="4522700" y="399269"/>
                </a:cubicBezTo>
                <a:cubicBezTo>
                  <a:pt x="4531208" y="400484"/>
                  <a:pt x="4537286" y="401092"/>
                  <a:pt x="4540932" y="401092"/>
                </a:cubicBezTo>
                <a:cubicBezTo>
                  <a:pt x="4556732" y="398661"/>
                  <a:pt x="4576179" y="379822"/>
                  <a:pt x="4599272" y="344574"/>
                </a:cubicBezTo>
                <a:cubicBezTo>
                  <a:pt x="4600488" y="342144"/>
                  <a:pt x="4604134" y="334851"/>
                  <a:pt x="4610212" y="322697"/>
                </a:cubicBezTo>
                <a:cubicBezTo>
                  <a:pt x="4613858" y="315404"/>
                  <a:pt x="4615680" y="311150"/>
                  <a:pt x="4615680" y="309935"/>
                </a:cubicBezTo>
                <a:cubicBezTo>
                  <a:pt x="4618112" y="303858"/>
                  <a:pt x="4618720" y="300211"/>
                  <a:pt x="4617504" y="298996"/>
                </a:cubicBezTo>
                <a:cubicBezTo>
                  <a:pt x="4616288" y="296565"/>
                  <a:pt x="4612034" y="295350"/>
                  <a:pt x="4604742" y="295350"/>
                </a:cubicBezTo>
                <a:cubicBezTo>
                  <a:pt x="4578002" y="297780"/>
                  <a:pt x="4551870" y="304465"/>
                  <a:pt x="4526346" y="315404"/>
                </a:cubicBezTo>
                <a:cubicBezTo>
                  <a:pt x="4525131" y="316620"/>
                  <a:pt x="4522093" y="319050"/>
                  <a:pt x="4517231" y="322697"/>
                </a:cubicBezTo>
                <a:cubicBezTo>
                  <a:pt x="4508722" y="329989"/>
                  <a:pt x="4502646" y="333028"/>
                  <a:pt x="4499000" y="331812"/>
                </a:cubicBezTo>
                <a:cubicBezTo>
                  <a:pt x="4490492" y="330597"/>
                  <a:pt x="4488668" y="323912"/>
                  <a:pt x="4493530" y="311758"/>
                </a:cubicBezTo>
                <a:cubicBezTo>
                  <a:pt x="4520270" y="264356"/>
                  <a:pt x="4536678" y="233970"/>
                  <a:pt x="4542755" y="220601"/>
                </a:cubicBezTo>
                <a:cubicBezTo>
                  <a:pt x="4524524" y="230324"/>
                  <a:pt x="4491100" y="247948"/>
                  <a:pt x="4442482" y="273472"/>
                </a:cubicBezTo>
                <a:cubicBezTo>
                  <a:pt x="4390218" y="300211"/>
                  <a:pt x="4358618" y="316012"/>
                  <a:pt x="4347678" y="320874"/>
                </a:cubicBezTo>
                <a:cubicBezTo>
                  <a:pt x="4340386" y="323304"/>
                  <a:pt x="4334916" y="326343"/>
                  <a:pt x="4331270" y="329989"/>
                </a:cubicBezTo>
                <a:cubicBezTo>
                  <a:pt x="4319116" y="329989"/>
                  <a:pt x="4314254" y="325735"/>
                  <a:pt x="4316685" y="317227"/>
                </a:cubicBezTo>
                <a:cubicBezTo>
                  <a:pt x="4325193" y="307504"/>
                  <a:pt x="4339778" y="292919"/>
                  <a:pt x="4360440" y="273472"/>
                </a:cubicBezTo>
                <a:cubicBezTo>
                  <a:pt x="4370164" y="263748"/>
                  <a:pt x="4377456" y="256456"/>
                  <a:pt x="4382318" y="251594"/>
                </a:cubicBezTo>
                <a:cubicBezTo>
                  <a:pt x="4383534" y="250379"/>
                  <a:pt x="4385357" y="248555"/>
                  <a:pt x="4387788" y="246125"/>
                </a:cubicBezTo>
                <a:cubicBezTo>
                  <a:pt x="4391434" y="240047"/>
                  <a:pt x="4395080" y="237009"/>
                  <a:pt x="4398726" y="237009"/>
                </a:cubicBezTo>
                <a:cubicBezTo>
                  <a:pt x="4403588" y="235793"/>
                  <a:pt x="4404804" y="238224"/>
                  <a:pt x="4402373" y="244301"/>
                </a:cubicBezTo>
                <a:cubicBezTo>
                  <a:pt x="4399942" y="246732"/>
                  <a:pt x="4395688" y="250986"/>
                  <a:pt x="4389611" y="257063"/>
                </a:cubicBezTo>
                <a:cubicBezTo>
                  <a:pt x="4371380" y="272864"/>
                  <a:pt x="4359225" y="286234"/>
                  <a:pt x="4353148" y="297173"/>
                </a:cubicBezTo>
                <a:cubicBezTo>
                  <a:pt x="4360440" y="297173"/>
                  <a:pt x="4375026" y="290488"/>
                  <a:pt x="4396904" y="277118"/>
                </a:cubicBezTo>
                <a:cubicBezTo>
                  <a:pt x="4413919" y="267395"/>
                  <a:pt x="4440052" y="254025"/>
                  <a:pt x="4475298" y="237009"/>
                </a:cubicBezTo>
                <a:cubicBezTo>
                  <a:pt x="4509331" y="218777"/>
                  <a:pt x="4534855" y="205408"/>
                  <a:pt x="4551870" y="196900"/>
                </a:cubicBezTo>
                <a:cubicBezTo>
                  <a:pt x="4553086" y="195684"/>
                  <a:pt x="4556732" y="192646"/>
                  <a:pt x="4562810" y="187784"/>
                </a:cubicBezTo>
                <a:cubicBezTo>
                  <a:pt x="4566456" y="184138"/>
                  <a:pt x="4568279" y="182315"/>
                  <a:pt x="4568279" y="182315"/>
                </a:cubicBezTo>
                <a:cubicBezTo>
                  <a:pt x="4568279" y="181099"/>
                  <a:pt x="4569494" y="180491"/>
                  <a:pt x="4571925" y="180491"/>
                </a:cubicBezTo>
                <a:cubicBezTo>
                  <a:pt x="4573141" y="180491"/>
                  <a:pt x="4575572" y="180491"/>
                  <a:pt x="4579218" y="180491"/>
                </a:cubicBezTo>
                <a:cubicBezTo>
                  <a:pt x="4584080" y="181707"/>
                  <a:pt x="4587726" y="181707"/>
                  <a:pt x="4590156" y="180491"/>
                </a:cubicBezTo>
                <a:cubicBezTo>
                  <a:pt x="4630266" y="163475"/>
                  <a:pt x="4674629" y="150713"/>
                  <a:pt x="4723246" y="142205"/>
                </a:cubicBezTo>
                <a:cubicBezTo>
                  <a:pt x="4726285" y="141294"/>
                  <a:pt x="4728944" y="140876"/>
                  <a:pt x="4731222" y="140952"/>
                </a:cubicBezTo>
                <a:close/>
                <a:moveTo>
                  <a:pt x="2128242" y="123974"/>
                </a:moveTo>
                <a:lnTo>
                  <a:pt x="2099072" y="158614"/>
                </a:lnTo>
                <a:cubicBezTo>
                  <a:pt x="2099072" y="162260"/>
                  <a:pt x="2099072" y="167729"/>
                  <a:pt x="2099072" y="175022"/>
                </a:cubicBezTo>
                <a:cubicBezTo>
                  <a:pt x="2100287" y="187176"/>
                  <a:pt x="2100287" y="196292"/>
                  <a:pt x="2099072" y="202369"/>
                </a:cubicBezTo>
                <a:cubicBezTo>
                  <a:pt x="2102718" y="201154"/>
                  <a:pt x="2108187" y="199331"/>
                  <a:pt x="2115480" y="196900"/>
                </a:cubicBezTo>
                <a:cubicBezTo>
                  <a:pt x="2120342" y="195684"/>
                  <a:pt x="2124596" y="194469"/>
                  <a:pt x="2128242" y="193253"/>
                </a:cubicBezTo>
                <a:cubicBezTo>
                  <a:pt x="2128242" y="165299"/>
                  <a:pt x="2128242" y="142205"/>
                  <a:pt x="2128242" y="123974"/>
                </a:cubicBezTo>
                <a:close/>
                <a:moveTo>
                  <a:pt x="6092316" y="111212"/>
                </a:moveTo>
                <a:lnTo>
                  <a:pt x="6117840" y="111212"/>
                </a:lnTo>
                <a:cubicBezTo>
                  <a:pt x="6078946" y="216954"/>
                  <a:pt x="6057676" y="293526"/>
                  <a:pt x="6054030" y="340928"/>
                </a:cubicBezTo>
                <a:cubicBezTo>
                  <a:pt x="6054030" y="353082"/>
                  <a:pt x="6055854" y="362806"/>
                  <a:pt x="6059500" y="370098"/>
                </a:cubicBezTo>
                <a:cubicBezTo>
                  <a:pt x="6083808" y="378606"/>
                  <a:pt x="6115410" y="380430"/>
                  <a:pt x="6154303" y="375568"/>
                </a:cubicBezTo>
                <a:lnTo>
                  <a:pt x="6150657" y="390153"/>
                </a:lnTo>
                <a:lnTo>
                  <a:pt x="6112371" y="390153"/>
                </a:lnTo>
                <a:cubicBezTo>
                  <a:pt x="6061322" y="388938"/>
                  <a:pt x="6034583" y="368275"/>
                  <a:pt x="6032152" y="328166"/>
                </a:cubicBezTo>
                <a:cubicBezTo>
                  <a:pt x="6032152" y="302642"/>
                  <a:pt x="6047345" y="245517"/>
                  <a:pt x="6077731" y="156791"/>
                </a:cubicBezTo>
                <a:cubicBezTo>
                  <a:pt x="6078946" y="153144"/>
                  <a:pt x="6080770" y="147675"/>
                  <a:pt x="6083200" y="140382"/>
                </a:cubicBezTo>
                <a:cubicBezTo>
                  <a:pt x="6086846" y="129443"/>
                  <a:pt x="6089886" y="119720"/>
                  <a:pt x="6092316" y="111212"/>
                </a:cubicBezTo>
                <a:close/>
                <a:moveTo>
                  <a:pt x="1701291" y="111212"/>
                </a:moveTo>
                <a:lnTo>
                  <a:pt x="1726815" y="111212"/>
                </a:lnTo>
                <a:cubicBezTo>
                  <a:pt x="1687922" y="216954"/>
                  <a:pt x="1666652" y="293526"/>
                  <a:pt x="1663005" y="340928"/>
                </a:cubicBezTo>
                <a:cubicBezTo>
                  <a:pt x="1663005" y="353082"/>
                  <a:pt x="1664828" y="362806"/>
                  <a:pt x="1668475" y="370098"/>
                </a:cubicBezTo>
                <a:cubicBezTo>
                  <a:pt x="1692783" y="378606"/>
                  <a:pt x="1724384" y="380430"/>
                  <a:pt x="1763278" y="375568"/>
                </a:cubicBezTo>
                <a:lnTo>
                  <a:pt x="1759632" y="390153"/>
                </a:lnTo>
                <a:lnTo>
                  <a:pt x="1721346" y="390153"/>
                </a:lnTo>
                <a:cubicBezTo>
                  <a:pt x="1670298" y="388938"/>
                  <a:pt x="1643558" y="368275"/>
                  <a:pt x="1641128" y="328166"/>
                </a:cubicBezTo>
                <a:cubicBezTo>
                  <a:pt x="1641128" y="302642"/>
                  <a:pt x="1656320" y="245517"/>
                  <a:pt x="1686706" y="156791"/>
                </a:cubicBezTo>
                <a:cubicBezTo>
                  <a:pt x="1687922" y="153144"/>
                  <a:pt x="1689745" y="147675"/>
                  <a:pt x="1692176" y="140382"/>
                </a:cubicBezTo>
                <a:cubicBezTo>
                  <a:pt x="1695822" y="129443"/>
                  <a:pt x="1698860" y="119720"/>
                  <a:pt x="1701291" y="111212"/>
                </a:cubicBezTo>
                <a:close/>
                <a:moveTo>
                  <a:pt x="6358830" y="107566"/>
                </a:moveTo>
                <a:lnTo>
                  <a:pt x="6377062" y="107566"/>
                </a:lnTo>
                <a:cubicBezTo>
                  <a:pt x="6352753" y="269218"/>
                  <a:pt x="6299882" y="366452"/>
                  <a:pt x="6218448" y="399269"/>
                </a:cubicBezTo>
                <a:lnTo>
                  <a:pt x="6212978" y="390153"/>
                </a:lnTo>
                <a:cubicBezTo>
                  <a:pt x="6281042" y="360983"/>
                  <a:pt x="6329660" y="266787"/>
                  <a:pt x="6358830" y="107566"/>
                </a:cubicBezTo>
                <a:close/>
                <a:moveTo>
                  <a:pt x="2547063" y="106654"/>
                </a:moveTo>
                <a:cubicBezTo>
                  <a:pt x="2549494" y="106654"/>
                  <a:pt x="2551621" y="108173"/>
                  <a:pt x="2553444" y="111212"/>
                </a:cubicBezTo>
                <a:cubicBezTo>
                  <a:pt x="2552229" y="146459"/>
                  <a:pt x="2565598" y="163475"/>
                  <a:pt x="2593553" y="162260"/>
                </a:cubicBezTo>
                <a:cubicBezTo>
                  <a:pt x="2597199" y="162260"/>
                  <a:pt x="2602061" y="161652"/>
                  <a:pt x="2608138" y="160437"/>
                </a:cubicBezTo>
                <a:cubicBezTo>
                  <a:pt x="2614216" y="159221"/>
                  <a:pt x="2618470" y="158614"/>
                  <a:pt x="2620900" y="158614"/>
                </a:cubicBezTo>
                <a:cubicBezTo>
                  <a:pt x="2625762" y="159829"/>
                  <a:pt x="2628801" y="163475"/>
                  <a:pt x="2630016" y="169553"/>
                </a:cubicBezTo>
                <a:cubicBezTo>
                  <a:pt x="2630016" y="178061"/>
                  <a:pt x="2612392" y="185353"/>
                  <a:pt x="2577145" y="191430"/>
                </a:cubicBezTo>
                <a:cubicBezTo>
                  <a:pt x="2564991" y="193861"/>
                  <a:pt x="2557698" y="195684"/>
                  <a:pt x="2555267" y="196900"/>
                </a:cubicBezTo>
                <a:cubicBezTo>
                  <a:pt x="2535820" y="211485"/>
                  <a:pt x="2523666" y="223031"/>
                  <a:pt x="2518804" y="231539"/>
                </a:cubicBezTo>
                <a:cubicBezTo>
                  <a:pt x="2518804" y="233970"/>
                  <a:pt x="2521843" y="236401"/>
                  <a:pt x="2527920" y="238832"/>
                </a:cubicBezTo>
                <a:cubicBezTo>
                  <a:pt x="2538859" y="243694"/>
                  <a:pt x="2544328" y="249163"/>
                  <a:pt x="2544328" y="255240"/>
                </a:cubicBezTo>
                <a:cubicBezTo>
                  <a:pt x="2544328" y="257671"/>
                  <a:pt x="2543113" y="260102"/>
                  <a:pt x="2540682" y="262533"/>
                </a:cubicBezTo>
                <a:cubicBezTo>
                  <a:pt x="2537036" y="267395"/>
                  <a:pt x="2533997" y="272256"/>
                  <a:pt x="2531566" y="277118"/>
                </a:cubicBezTo>
                <a:cubicBezTo>
                  <a:pt x="2532782" y="275903"/>
                  <a:pt x="2535212" y="274687"/>
                  <a:pt x="2538859" y="273472"/>
                </a:cubicBezTo>
                <a:cubicBezTo>
                  <a:pt x="2551013" y="268610"/>
                  <a:pt x="2558306" y="266179"/>
                  <a:pt x="2560737" y="266179"/>
                </a:cubicBezTo>
                <a:cubicBezTo>
                  <a:pt x="2561952" y="264964"/>
                  <a:pt x="2564383" y="263748"/>
                  <a:pt x="2568029" y="262533"/>
                </a:cubicBezTo>
                <a:cubicBezTo>
                  <a:pt x="2572891" y="260102"/>
                  <a:pt x="2577753" y="258887"/>
                  <a:pt x="2582614" y="258887"/>
                </a:cubicBezTo>
                <a:cubicBezTo>
                  <a:pt x="2586261" y="260102"/>
                  <a:pt x="2588691" y="263141"/>
                  <a:pt x="2589907" y="268002"/>
                </a:cubicBezTo>
                <a:cubicBezTo>
                  <a:pt x="2589907" y="276510"/>
                  <a:pt x="2586868" y="283195"/>
                  <a:pt x="2580791" y="288057"/>
                </a:cubicBezTo>
                <a:cubicBezTo>
                  <a:pt x="2566206" y="329382"/>
                  <a:pt x="2559521" y="360983"/>
                  <a:pt x="2560737" y="382860"/>
                </a:cubicBezTo>
                <a:cubicBezTo>
                  <a:pt x="2561952" y="398661"/>
                  <a:pt x="2572891" y="405954"/>
                  <a:pt x="2593553" y="404738"/>
                </a:cubicBezTo>
                <a:cubicBezTo>
                  <a:pt x="2659186" y="399876"/>
                  <a:pt x="2701726" y="391976"/>
                  <a:pt x="2721173" y="381037"/>
                </a:cubicBezTo>
                <a:cubicBezTo>
                  <a:pt x="2734543" y="368883"/>
                  <a:pt x="2741836" y="343967"/>
                  <a:pt x="2743051" y="306288"/>
                </a:cubicBezTo>
                <a:cubicBezTo>
                  <a:pt x="2747913" y="302642"/>
                  <a:pt x="2751559" y="303250"/>
                  <a:pt x="2753990" y="308112"/>
                </a:cubicBezTo>
                <a:cubicBezTo>
                  <a:pt x="2755205" y="350652"/>
                  <a:pt x="2752167" y="377391"/>
                  <a:pt x="2744874" y="388330"/>
                </a:cubicBezTo>
                <a:cubicBezTo>
                  <a:pt x="2738797" y="394407"/>
                  <a:pt x="2727250" y="400484"/>
                  <a:pt x="2710234" y="406561"/>
                </a:cubicBezTo>
                <a:cubicBezTo>
                  <a:pt x="2683495" y="415069"/>
                  <a:pt x="2643386" y="421147"/>
                  <a:pt x="2589907" y="424793"/>
                </a:cubicBezTo>
                <a:cubicBezTo>
                  <a:pt x="2560737" y="426008"/>
                  <a:pt x="2544936" y="414462"/>
                  <a:pt x="2542505" y="390153"/>
                </a:cubicBezTo>
                <a:cubicBezTo>
                  <a:pt x="2541290" y="371922"/>
                  <a:pt x="2543721" y="350652"/>
                  <a:pt x="2549798" y="326343"/>
                </a:cubicBezTo>
                <a:cubicBezTo>
                  <a:pt x="2553444" y="310542"/>
                  <a:pt x="2555875" y="297780"/>
                  <a:pt x="2557090" y="288057"/>
                </a:cubicBezTo>
                <a:cubicBezTo>
                  <a:pt x="2546151" y="288057"/>
                  <a:pt x="2533997" y="290488"/>
                  <a:pt x="2520627" y="295350"/>
                </a:cubicBezTo>
                <a:cubicBezTo>
                  <a:pt x="2487811" y="356121"/>
                  <a:pt x="2463502" y="390153"/>
                  <a:pt x="2447702" y="397446"/>
                </a:cubicBezTo>
                <a:cubicBezTo>
                  <a:pt x="2431901" y="408384"/>
                  <a:pt x="2419139" y="415069"/>
                  <a:pt x="2409416" y="417500"/>
                </a:cubicBezTo>
                <a:cubicBezTo>
                  <a:pt x="2403338" y="418716"/>
                  <a:pt x="2399692" y="417500"/>
                  <a:pt x="2398477" y="413854"/>
                </a:cubicBezTo>
                <a:cubicBezTo>
                  <a:pt x="2398477" y="411423"/>
                  <a:pt x="2405161" y="406561"/>
                  <a:pt x="2418531" y="399269"/>
                </a:cubicBezTo>
                <a:cubicBezTo>
                  <a:pt x="2436763" y="389545"/>
                  <a:pt x="2461071" y="359767"/>
                  <a:pt x="2491457" y="309935"/>
                </a:cubicBezTo>
                <a:cubicBezTo>
                  <a:pt x="2486595" y="312366"/>
                  <a:pt x="2479910" y="316012"/>
                  <a:pt x="2471402" y="320874"/>
                </a:cubicBezTo>
                <a:cubicBezTo>
                  <a:pt x="2459248" y="328166"/>
                  <a:pt x="2450740" y="332420"/>
                  <a:pt x="2445878" y="333636"/>
                </a:cubicBezTo>
                <a:cubicBezTo>
                  <a:pt x="2444663" y="333636"/>
                  <a:pt x="2441624" y="335459"/>
                  <a:pt x="2436763" y="339105"/>
                </a:cubicBezTo>
                <a:cubicBezTo>
                  <a:pt x="2403946" y="357336"/>
                  <a:pt x="2384499" y="366452"/>
                  <a:pt x="2378422" y="366452"/>
                </a:cubicBezTo>
                <a:cubicBezTo>
                  <a:pt x="2369914" y="365237"/>
                  <a:pt x="2365660" y="361590"/>
                  <a:pt x="2365660" y="355513"/>
                </a:cubicBezTo>
                <a:cubicBezTo>
                  <a:pt x="2365660" y="348221"/>
                  <a:pt x="2368699" y="345182"/>
                  <a:pt x="2374776" y="346398"/>
                </a:cubicBezTo>
                <a:cubicBezTo>
                  <a:pt x="2375991" y="347613"/>
                  <a:pt x="2379030" y="347613"/>
                  <a:pt x="2383891" y="346398"/>
                </a:cubicBezTo>
                <a:cubicBezTo>
                  <a:pt x="2389969" y="343967"/>
                  <a:pt x="2402731" y="337890"/>
                  <a:pt x="2422178" y="328166"/>
                </a:cubicBezTo>
                <a:cubicBezTo>
                  <a:pt x="2441624" y="318443"/>
                  <a:pt x="2454386" y="312366"/>
                  <a:pt x="2460464" y="309935"/>
                </a:cubicBezTo>
                <a:cubicBezTo>
                  <a:pt x="2462895" y="308719"/>
                  <a:pt x="2467148" y="306896"/>
                  <a:pt x="2473226" y="304465"/>
                </a:cubicBezTo>
                <a:cubicBezTo>
                  <a:pt x="2485380" y="298388"/>
                  <a:pt x="2495103" y="293526"/>
                  <a:pt x="2502396" y="289880"/>
                </a:cubicBezTo>
                <a:cubicBezTo>
                  <a:pt x="2509688" y="275295"/>
                  <a:pt x="2513335" y="264356"/>
                  <a:pt x="2513335" y="257063"/>
                </a:cubicBezTo>
                <a:cubicBezTo>
                  <a:pt x="2513335" y="257063"/>
                  <a:pt x="2512119" y="255848"/>
                  <a:pt x="2509688" y="253417"/>
                </a:cubicBezTo>
                <a:cubicBezTo>
                  <a:pt x="2501181" y="246125"/>
                  <a:pt x="2496926" y="240655"/>
                  <a:pt x="2496926" y="237009"/>
                </a:cubicBezTo>
                <a:cubicBezTo>
                  <a:pt x="2496926" y="228501"/>
                  <a:pt x="2508473" y="215739"/>
                  <a:pt x="2531566" y="198723"/>
                </a:cubicBezTo>
                <a:cubicBezTo>
                  <a:pt x="2537643" y="195077"/>
                  <a:pt x="2541290" y="192646"/>
                  <a:pt x="2542505" y="191430"/>
                </a:cubicBezTo>
                <a:cubicBezTo>
                  <a:pt x="2551013" y="182922"/>
                  <a:pt x="2555267" y="178061"/>
                  <a:pt x="2555267" y="176845"/>
                </a:cubicBezTo>
                <a:cubicBezTo>
                  <a:pt x="2557698" y="175630"/>
                  <a:pt x="2557698" y="174414"/>
                  <a:pt x="2555267" y="173199"/>
                </a:cubicBezTo>
                <a:cubicBezTo>
                  <a:pt x="2540682" y="162260"/>
                  <a:pt x="2535212" y="141598"/>
                  <a:pt x="2538859" y="111212"/>
                </a:cubicBezTo>
                <a:cubicBezTo>
                  <a:pt x="2541897" y="108173"/>
                  <a:pt x="2544632" y="106654"/>
                  <a:pt x="2547063" y="106654"/>
                </a:cubicBezTo>
                <a:close/>
                <a:moveTo>
                  <a:pt x="6045171" y="70932"/>
                </a:moveTo>
                <a:cubicBezTo>
                  <a:pt x="6057002" y="70590"/>
                  <a:pt x="6069678" y="70647"/>
                  <a:pt x="6083200" y="71103"/>
                </a:cubicBezTo>
                <a:cubicBezTo>
                  <a:pt x="6092924" y="71103"/>
                  <a:pt x="6111763" y="71710"/>
                  <a:pt x="6139718" y="72926"/>
                </a:cubicBezTo>
                <a:cubicBezTo>
                  <a:pt x="6151872" y="74141"/>
                  <a:pt x="6161596" y="74749"/>
                  <a:pt x="6168888" y="74749"/>
                </a:cubicBezTo>
                <a:cubicBezTo>
                  <a:pt x="6173750" y="74749"/>
                  <a:pt x="6179827" y="75357"/>
                  <a:pt x="6187120" y="76572"/>
                </a:cubicBezTo>
                <a:cubicBezTo>
                  <a:pt x="6202920" y="77788"/>
                  <a:pt x="6217506" y="78395"/>
                  <a:pt x="6230875" y="78395"/>
                </a:cubicBezTo>
                <a:lnTo>
                  <a:pt x="6225406" y="94804"/>
                </a:lnTo>
                <a:cubicBezTo>
                  <a:pt x="6215682" y="94804"/>
                  <a:pt x="6201705" y="94196"/>
                  <a:pt x="6183474" y="92980"/>
                </a:cubicBezTo>
                <a:cubicBezTo>
                  <a:pt x="6178612" y="92980"/>
                  <a:pt x="6171319" y="92373"/>
                  <a:pt x="6161596" y="91157"/>
                </a:cubicBezTo>
                <a:cubicBezTo>
                  <a:pt x="6142148" y="89942"/>
                  <a:pt x="6122094" y="89334"/>
                  <a:pt x="6101432" y="89334"/>
                </a:cubicBezTo>
                <a:lnTo>
                  <a:pt x="6090493" y="89334"/>
                </a:lnTo>
                <a:cubicBezTo>
                  <a:pt x="5984750" y="85688"/>
                  <a:pt x="5931880" y="98450"/>
                  <a:pt x="5931880" y="127620"/>
                </a:cubicBezTo>
                <a:cubicBezTo>
                  <a:pt x="5934310" y="155575"/>
                  <a:pt x="5959226" y="179884"/>
                  <a:pt x="6006628" y="200546"/>
                </a:cubicBezTo>
                <a:lnTo>
                  <a:pt x="5997512" y="215131"/>
                </a:lnTo>
                <a:cubicBezTo>
                  <a:pt x="5946464" y="195684"/>
                  <a:pt x="5920940" y="169553"/>
                  <a:pt x="5920940" y="136736"/>
                </a:cubicBezTo>
                <a:cubicBezTo>
                  <a:pt x="5920940" y="95259"/>
                  <a:pt x="5962351" y="73325"/>
                  <a:pt x="6045171" y="70932"/>
                </a:cubicBezTo>
                <a:close/>
                <a:moveTo>
                  <a:pt x="1654146" y="70932"/>
                </a:moveTo>
                <a:cubicBezTo>
                  <a:pt x="1665978" y="70590"/>
                  <a:pt x="1678654" y="70647"/>
                  <a:pt x="1692176" y="71103"/>
                </a:cubicBezTo>
                <a:cubicBezTo>
                  <a:pt x="1701899" y="71103"/>
                  <a:pt x="1720738" y="71710"/>
                  <a:pt x="1748693" y="72926"/>
                </a:cubicBezTo>
                <a:cubicBezTo>
                  <a:pt x="1760847" y="74141"/>
                  <a:pt x="1770571" y="74749"/>
                  <a:pt x="1777863" y="74749"/>
                </a:cubicBezTo>
                <a:cubicBezTo>
                  <a:pt x="1782725" y="74749"/>
                  <a:pt x="1788802" y="75357"/>
                  <a:pt x="1796095" y="76572"/>
                </a:cubicBezTo>
                <a:cubicBezTo>
                  <a:pt x="1811896" y="77788"/>
                  <a:pt x="1826481" y="78395"/>
                  <a:pt x="1839850" y="78395"/>
                </a:cubicBezTo>
                <a:lnTo>
                  <a:pt x="1834381" y="94804"/>
                </a:lnTo>
                <a:cubicBezTo>
                  <a:pt x="1824658" y="94804"/>
                  <a:pt x="1810680" y="94196"/>
                  <a:pt x="1792449" y="92980"/>
                </a:cubicBezTo>
                <a:cubicBezTo>
                  <a:pt x="1787587" y="92980"/>
                  <a:pt x="1780294" y="92373"/>
                  <a:pt x="1770571" y="91157"/>
                </a:cubicBezTo>
                <a:cubicBezTo>
                  <a:pt x="1751124" y="89942"/>
                  <a:pt x="1731069" y="89334"/>
                  <a:pt x="1710407" y="89334"/>
                </a:cubicBezTo>
                <a:lnTo>
                  <a:pt x="1699468" y="89334"/>
                </a:lnTo>
                <a:cubicBezTo>
                  <a:pt x="1593726" y="85688"/>
                  <a:pt x="1540855" y="98450"/>
                  <a:pt x="1540855" y="127620"/>
                </a:cubicBezTo>
                <a:cubicBezTo>
                  <a:pt x="1543285" y="155575"/>
                  <a:pt x="1568202" y="179884"/>
                  <a:pt x="1615604" y="200546"/>
                </a:cubicBezTo>
                <a:lnTo>
                  <a:pt x="1606488" y="215131"/>
                </a:lnTo>
                <a:cubicBezTo>
                  <a:pt x="1555440" y="195684"/>
                  <a:pt x="1529916" y="169553"/>
                  <a:pt x="1529916" y="136736"/>
                </a:cubicBezTo>
                <a:cubicBezTo>
                  <a:pt x="1529916" y="95259"/>
                  <a:pt x="1571326" y="73325"/>
                  <a:pt x="1654146" y="70932"/>
                </a:cubicBezTo>
                <a:close/>
                <a:moveTo>
                  <a:pt x="7102190" y="67456"/>
                </a:moveTo>
                <a:lnTo>
                  <a:pt x="7107659" y="67456"/>
                </a:lnTo>
                <a:cubicBezTo>
                  <a:pt x="7110090" y="67456"/>
                  <a:pt x="7111913" y="68064"/>
                  <a:pt x="7113128" y="69280"/>
                </a:cubicBezTo>
                <a:lnTo>
                  <a:pt x="7116774" y="69280"/>
                </a:lnTo>
                <a:cubicBezTo>
                  <a:pt x="7117990" y="70495"/>
                  <a:pt x="7136829" y="115466"/>
                  <a:pt x="7173292" y="204192"/>
                </a:cubicBezTo>
                <a:cubicBezTo>
                  <a:pt x="7197600" y="264964"/>
                  <a:pt x="7219478" y="318443"/>
                  <a:pt x="7238925" y="364629"/>
                </a:cubicBezTo>
                <a:cubicBezTo>
                  <a:pt x="7240141" y="367060"/>
                  <a:pt x="7240748" y="368275"/>
                  <a:pt x="7240748" y="368275"/>
                </a:cubicBezTo>
                <a:cubicBezTo>
                  <a:pt x="7278427" y="243086"/>
                  <a:pt x="7297266" y="151321"/>
                  <a:pt x="7297266" y="92980"/>
                </a:cubicBezTo>
                <a:cubicBezTo>
                  <a:pt x="7294835" y="88119"/>
                  <a:pt x="7291796" y="85080"/>
                  <a:pt x="7288150" y="83865"/>
                </a:cubicBezTo>
                <a:lnTo>
                  <a:pt x="7284504" y="83865"/>
                </a:lnTo>
                <a:cubicBezTo>
                  <a:pt x="7279642" y="85080"/>
                  <a:pt x="7272958" y="87511"/>
                  <a:pt x="7264450" y="91157"/>
                </a:cubicBezTo>
                <a:lnTo>
                  <a:pt x="7266272" y="78395"/>
                </a:lnTo>
                <a:cubicBezTo>
                  <a:pt x="7280858" y="71103"/>
                  <a:pt x="7293012" y="67456"/>
                  <a:pt x="7302736" y="67456"/>
                </a:cubicBezTo>
                <a:cubicBezTo>
                  <a:pt x="7312458" y="67456"/>
                  <a:pt x="7317320" y="74141"/>
                  <a:pt x="7317320" y="87511"/>
                </a:cubicBezTo>
                <a:cubicBezTo>
                  <a:pt x="7317320" y="148283"/>
                  <a:pt x="7296050" y="249163"/>
                  <a:pt x="7253510" y="390153"/>
                </a:cubicBezTo>
                <a:lnTo>
                  <a:pt x="7249864" y="390153"/>
                </a:lnTo>
                <a:cubicBezTo>
                  <a:pt x="7245002" y="390153"/>
                  <a:pt x="7241964" y="390153"/>
                  <a:pt x="7240748" y="390153"/>
                </a:cubicBezTo>
                <a:lnTo>
                  <a:pt x="7233456" y="390153"/>
                </a:lnTo>
                <a:cubicBezTo>
                  <a:pt x="7200639" y="350044"/>
                  <a:pt x="7158707" y="250379"/>
                  <a:pt x="7107659" y="91157"/>
                </a:cubicBezTo>
                <a:cubicBezTo>
                  <a:pt x="7095505" y="278333"/>
                  <a:pt x="7051750" y="383468"/>
                  <a:pt x="6976392" y="406561"/>
                </a:cubicBezTo>
                <a:lnTo>
                  <a:pt x="6970923" y="391976"/>
                </a:lnTo>
                <a:cubicBezTo>
                  <a:pt x="7028048" y="368883"/>
                  <a:pt x="7067550" y="268610"/>
                  <a:pt x="7089428" y="91157"/>
                </a:cubicBezTo>
                <a:cubicBezTo>
                  <a:pt x="7089428" y="89942"/>
                  <a:pt x="7090036" y="88119"/>
                  <a:pt x="7091250" y="85688"/>
                </a:cubicBezTo>
                <a:cubicBezTo>
                  <a:pt x="7092466" y="79611"/>
                  <a:pt x="7093074" y="74141"/>
                  <a:pt x="7093074" y="69280"/>
                </a:cubicBezTo>
                <a:cubicBezTo>
                  <a:pt x="7095505" y="69280"/>
                  <a:pt x="7098543" y="68672"/>
                  <a:pt x="7102190" y="67456"/>
                </a:cubicBezTo>
                <a:close/>
                <a:moveTo>
                  <a:pt x="6335129" y="67456"/>
                </a:moveTo>
                <a:lnTo>
                  <a:pt x="6349714" y="67456"/>
                </a:lnTo>
                <a:cubicBezTo>
                  <a:pt x="6404408" y="67456"/>
                  <a:pt x="6431148" y="123366"/>
                  <a:pt x="6429933" y="235186"/>
                </a:cubicBezTo>
                <a:lnTo>
                  <a:pt x="6429933" y="251594"/>
                </a:lnTo>
                <a:cubicBezTo>
                  <a:pt x="6429933" y="284411"/>
                  <a:pt x="6427502" y="318443"/>
                  <a:pt x="6422640" y="353690"/>
                </a:cubicBezTo>
                <a:cubicBezTo>
                  <a:pt x="6462750" y="257671"/>
                  <a:pt x="6525952" y="163475"/>
                  <a:pt x="6612247" y="71103"/>
                </a:cubicBezTo>
                <a:lnTo>
                  <a:pt x="6646887" y="71103"/>
                </a:lnTo>
                <a:cubicBezTo>
                  <a:pt x="6600701" y="190215"/>
                  <a:pt x="6576392" y="285626"/>
                  <a:pt x="6573961" y="357336"/>
                </a:cubicBezTo>
                <a:cubicBezTo>
                  <a:pt x="6573961" y="370706"/>
                  <a:pt x="6578215" y="377391"/>
                  <a:pt x="6586723" y="377391"/>
                </a:cubicBezTo>
                <a:cubicBezTo>
                  <a:pt x="6592800" y="377391"/>
                  <a:pt x="6601308" y="374960"/>
                  <a:pt x="6612247" y="370098"/>
                </a:cubicBezTo>
                <a:cubicBezTo>
                  <a:pt x="6614678" y="368883"/>
                  <a:pt x="6616501" y="368275"/>
                  <a:pt x="6617716" y="368275"/>
                </a:cubicBezTo>
                <a:lnTo>
                  <a:pt x="6615894" y="382860"/>
                </a:lnTo>
                <a:cubicBezTo>
                  <a:pt x="6604954" y="387722"/>
                  <a:pt x="6593408" y="390153"/>
                  <a:pt x="6581254" y="390153"/>
                </a:cubicBezTo>
                <a:cubicBezTo>
                  <a:pt x="6560592" y="390153"/>
                  <a:pt x="6550868" y="379822"/>
                  <a:pt x="6552084" y="359160"/>
                </a:cubicBezTo>
                <a:cubicBezTo>
                  <a:pt x="6555730" y="278941"/>
                  <a:pt x="6577000" y="191430"/>
                  <a:pt x="6615894" y="96627"/>
                </a:cubicBezTo>
                <a:cubicBezTo>
                  <a:pt x="6566061" y="142813"/>
                  <a:pt x="6506505" y="230932"/>
                  <a:pt x="6437226" y="360983"/>
                </a:cubicBezTo>
                <a:cubicBezTo>
                  <a:pt x="6436010" y="363414"/>
                  <a:pt x="6434186" y="367060"/>
                  <a:pt x="6431756" y="371922"/>
                </a:cubicBezTo>
                <a:cubicBezTo>
                  <a:pt x="6429325" y="374352"/>
                  <a:pt x="6428110" y="376176"/>
                  <a:pt x="6428110" y="377391"/>
                </a:cubicBezTo>
                <a:lnTo>
                  <a:pt x="6404408" y="377391"/>
                </a:lnTo>
                <a:cubicBezTo>
                  <a:pt x="6406840" y="345790"/>
                  <a:pt x="6408055" y="314796"/>
                  <a:pt x="6408055" y="284411"/>
                </a:cubicBezTo>
                <a:cubicBezTo>
                  <a:pt x="6408055" y="187176"/>
                  <a:pt x="6402586" y="128228"/>
                  <a:pt x="6391646" y="107566"/>
                </a:cubicBezTo>
                <a:cubicBezTo>
                  <a:pt x="6384354" y="89334"/>
                  <a:pt x="6361869" y="82042"/>
                  <a:pt x="6324190" y="85688"/>
                </a:cubicBezTo>
                <a:lnTo>
                  <a:pt x="6316898" y="85688"/>
                </a:lnTo>
                <a:lnTo>
                  <a:pt x="6320544" y="69280"/>
                </a:lnTo>
                <a:cubicBezTo>
                  <a:pt x="6324190" y="69280"/>
                  <a:pt x="6329052" y="68672"/>
                  <a:pt x="6335129" y="67456"/>
                </a:cubicBezTo>
                <a:close/>
                <a:moveTo>
                  <a:pt x="5862860" y="67456"/>
                </a:moveTo>
                <a:cubicBezTo>
                  <a:pt x="5892030" y="69887"/>
                  <a:pt x="5907832" y="88726"/>
                  <a:pt x="5910262" y="123974"/>
                </a:cubicBezTo>
                <a:cubicBezTo>
                  <a:pt x="5896892" y="238224"/>
                  <a:pt x="5836121" y="302034"/>
                  <a:pt x="5727948" y="315404"/>
                </a:cubicBezTo>
                <a:cubicBezTo>
                  <a:pt x="5709716" y="315404"/>
                  <a:pt x="5692700" y="313581"/>
                  <a:pt x="5676900" y="309935"/>
                </a:cubicBezTo>
                <a:lnTo>
                  <a:pt x="5675076" y="291703"/>
                </a:lnTo>
                <a:cubicBezTo>
                  <a:pt x="5689662" y="296565"/>
                  <a:pt x="5704247" y="298996"/>
                  <a:pt x="5718832" y="298996"/>
                </a:cubicBezTo>
                <a:cubicBezTo>
                  <a:pt x="5818498" y="288057"/>
                  <a:pt x="5874407" y="228501"/>
                  <a:pt x="5886562" y="120328"/>
                </a:cubicBezTo>
                <a:cubicBezTo>
                  <a:pt x="5886562" y="93588"/>
                  <a:pt x="5881092" y="80218"/>
                  <a:pt x="5870153" y="80218"/>
                </a:cubicBezTo>
                <a:lnTo>
                  <a:pt x="5861038" y="82042"/>
                </a:lnTo>
                <a:cubicBezTo>
                  <a:pt x="5754080" y="105135"/>
                  <a:pt x="5670822" y="223639"/>
                  <a:pt x="5611266" y="437555"/>
                </a:cubicBezTo>
                <a:lnTo>
                  <a:pt x="5587566" y="437555"/>
                </a:lnTo>
                <a:cubicBezTo>
                  <a:pt x="5591212" y="422970"/>
                  <a:pt x="5596682" y="403523"/>
                  <a:pt x="5603974" y="379214"/>
                </a:cubicBezTo>
                <a:cubicBezTo>
                  <a:pt x="5640437" y="245517"/>
                  <a:pt x="5658060" y="142813"/>
                  <a:pt x="5656845" y="71103"/>
                </a:cubicBezTo>
                <a:lnTo>
                  <a:pt x="5678723" y="71103"/>
                </a:lnTo>
                <a:lnTo>
                  <a:pt x="5680546" y="94804"/>
                </a:lnTo>
                <a:cubicBezTo>
                  <a:pt x="5681762" y="131266"/>
                  <a:pt x="5672038" y="187176"/>
                  <a:pt x="5651376" y="262533"/>
                </a:cubicBezTo>
                <a:cubicBezTo>
                  <a:pt x="5647730" y="271041"/>
                  <a:pt x="5644690" y="280157"/>
                  <a:pt x="5642260" y="289880"/>
                </a:cubicBezTo>
                <a:cubicBezTo>
                  <a:pt x="5642260" y="291096"/>
                  <a:pt x="5642260" y="292311"/>
                  <a:pt x="5642260" y="293526"/>
                </a:cubicBezTo>
                <a:cubicBezTo>
                  <a:pt x="5717616" y="148890"/>
                  <a:pt x="5791150" y="73534"/>
                  <a:pt x="5862860" y="67456"/>
                </a:cubicBezTo>
                <a:close/>
                <a:moveTo>
                  <a:pt x="5529486" y="67456"/>
                </a:moveTo>
                <a:cubicBezTo>
                  <a:pt x="5558656" y="69887"/>
                  <a:pt x="5574456" y="88726"/>
                  <a:pt x="5576887" y="123974"/>
                </a:cubicBezTo>
                <a:cubicBezTo>
                  <a:pt x="5563518" y="238224"/>
                  <a:pt x="5502746" y="302034"/>
                  <a:pt x="5394572" y="315404"/>
                </a:cubicBezTo>
                <a:cubicBezTo>
                  <a:pt x="5376342" y="315404"/>
                  <a:pt x="5359326" y="313581"/>
                  <a:pt x="5343524" y="309935"/>
                </a:cubicBezTo>
                <a:lnTo>
                  <a:pt x="5341702" y="291703"/>
                </a:lnTo>
                <a:cubicBezTo>
                  <a:pt x="5356286" y="296565"/>
                  <a:pt x="5370872" y="298996"/>
                  <a:pt x="5385457" y="298996"/>
                </a:cubicBezTo>
                <a:cubicBezTo>
                  <a:pt x="5485122" y="288057"/>
                  <a:pt x="5541032" y="228501"/>
                  <a:pt x="5553186" y="120328"/>
                </a:cubicBezTo>
                <a:cubicBezTo>
                  <a:pt x="5553186" y="93588"/>
                  <a:pt x="5547717" y="80218"/>
                  <a:pt x="5536778" y="80218"/>
                </a:cubicBezTo>
                <a:lnTo>
                  <a:pt x="5527662" y="82042"/>
                </a:lnTo>
                <a:cubicBezTo>
                  <a:pt x="5420704" y="105135"/>
                  <a:pt x="5337448" y="223639"/>
                  <a:pt x="5277892" y="437555"/>
                </a:cubicBezTo>
                <a:lnTo>
                  <a:pt x="5254190" y="437555"/>
                </a:lnTo>
                <a:cubicBezTo>
                  <a:pt x="5257837" y="422970"/>
                  <a:pt x="5263306" y="403523"/>
                  <a:pt x="5270599" y="379214"/>
                </a:cubicBezTo>
                <a:cubicBezTo>
                  <a:pt x="5307062" y="245517"/>
                  <a:pt x="5324686" y="142813"/>
                  <a:pt x="5323470" y="71103"/>
                </a:cubicBezTo>
                <a:lnTo>
                  <a:pt x="5345348" y="71103"/>
                </a:lnTo>
                <a:lnTo>
                  <a:pt x="5347171" y="94804"/>
                </a:lnTo>
                <a:cubicBezTo>
                  <a:pt x="5348386" y="131266"/>
                  <a:pt x="5338662" y="187176"/>
                  <a:pt x="5318000" y="262533"/>
                </a:cubicBezTo>
                <a:cubicBezTo>
                  <a:pt x="5314354" y="271041"/>
                  <a:pt x="5311316" y="280157"/>
                  <a:pt x="5308885" y="289880"/>
                </a:cubicBezTo>
                <a:cubicBezTo>
                  <a:pt x="5308885" y="291096"/>
                  <a:pt x="5308885" y="292311"/>
                  <a:pt x="5308885" y="293526"/>
                </a:cubicBezTo>
                <a:cubicBezTo>
                  <a:pt x="5384242" y="148890"/>
                  <a:pt x="5457775" y="73534"/>
                  <a:pt x="5529486" y="67456"/>
                </a:cubicBezTo>
                <a:close/>
                <a:moveTo>
                  <a:pt x="3964409" y="67456"/>
                </a:moveTo>
                <a:cubicBezTo>
                  <a:pt x="3966840" y="67456"/>
                  <a:pt x="3971094" y="69887"/>
                  <a:pt x="3977171" y="74749"/>
                </a:cubicBezTo>
                <a:cubicBezTo>
                  <a:pt x="3979602" y="77180"/>
                  <a:pt x="3982033" y="79003"/>
                  <a:pt x="3984464" y="80218"/>
                </a:cubicBezTo>
                <a:cubicBezTo>
                  <a:pt x="3985679" y="80218"/>
                  <a:pt x="3987502" y="80218"/>
                  <a:pt x="3989933" y="80218"/>
                </a:cubicBezTo>
                <a:cubicBezTo>
                  <a:pt x="4003303" y="81434"/>
                  <a:pt x="4009988" y="86296"/>
                  <a:pt x="4009988" y="94804"/>
                </a:cubicBezTo>
                <a:cubicBezTo>
                  <a:pt x="4009988" y="102096"/>
                  <a:pt x="4005126" y="110604"/>
                  <a:pt x="3995402" y="120328"/>
                </a:cubicBezTo>
                <a:cubicBezTo>
                  <a:pt x="3989325" y="125189"/>
                  <a:pt x="3985679" y="129443"/>
                  <a:pt x="3984464" y="133090"/>
                </a:cubicBezTo>
                <a:cubicBezTo>
                  <a:pt x="3979602" y="142813"/>
                  <a:pt x="3969878" y="156183"/>
                  <a:pt x="3955293" y="173199"/>
                </a:cubicBezTo>
                <a:cubicBezTo>
                  <a:pt x="3951647" y="178061"/>
                  <a:pt x="3949216" y="181707"/>
                  <a:pt x="3948001" y="184138"/>
                </a:cubicBezTo>
                <a:lnTo>
                  <a:pt x="3948001" y="187784"/>
                </a:lnTo>
                <a:cubicBezTo>
                  <a:pt x="3949216" y="193861"/>
                  <a:pt x="3952862" y="197507"/>
                  <a:pt x="3958940" y="198723"/>
                </a:cubicBezTo>
                <a:cubicBezTo>
                  <a:pt x="3958940" y="198723"/>
                  <a:pt x="3960155" y="197507"/>
                  <a:pt x="3962586" y="195077"/>
                </a:cubicBezTo>
                <a:cubicBezTo>
                  <a:pt x="3967447" y="186569"/>
                  <a:pt x="3972309" y="181707"/>
                  <a:pt x="3977171" y="180491"/>
                </a:cubicBezTo>
                <a:cubicBezTo>
                  <a:pt x="3979602" y="179276"/>
                  <a:pt x="3981425" y="178668"/>
                  <a:pt x="3982640" y="178668"/>
                </a:cubicBezTo>
                <a:cubicBezTo>
                  <a:pt x="3983856" y="179884"/>
                  <a:pt x="3983856" y="181099"/>
                  <a:pt x="3982640" y="182315"/>
                </a:cubicBezTo>
                <a:cubicBezTo>
                  <a:pt x="3981425" y="184745"/>
                  <a:pt x="3980817" y="187176"/>
                  <a:pt x="3980817" y="189607"/>
                </a:cubicBezTo>
                <a:cubicBezTo>
                  <a:pt x="3980817" y="190823"/>
                  <a:pt x="3982033" y="192038"/>
                  <a:pt x="3984464" y="193253"/>
                </a:cubicBezTo>
                <a:cubicBezTo>
                  <a:pt x="3997833" y="187176"/>
                  <a:pt x="4018495" y="178668"/>
                  <a:pt x="4046450" y="167729"/>
                </a:cubicBezTo>
                <a:cubicBezTo>
                  <a:pt x="4059820" y="161652"/>
                  <a:pt x="4070151" y="157398"/>
                  <a:pt x="4077444" y="154967"/>
                </a:cubicBezTo>
                <a:cubicBezTo>
                  <a:pt x="4084736" y="152537"/>
                  <a:pt x="4094460" y="148890"/>
                  <a:pt x="4106614" y="144029"/>
                </a:cubicBezTo>
                <a:cubicBezTo>
                  <a:pt x="4138215" y="131874"/>
                  <a:pt x="4162524" y="123366"/>
                  <a:pt x="4179540" y="118505"/>
                </a:cubicBezTo>
                <a:cubicBezTo>
                  <a:pt x="4185617" y="116074"/>
                  <a:pt x="4195340" y="113643"/>
                  <a:pt x="4208710" y="111212"/>
                </a:cubicBezTo>
                <a:cubicBezTo>
                  <a:pt x="4222080" y="108781"/>
                  <a:pt x="4231804" y="106958"/>
                  <a:pt x="4237880" y="105742"/>
                </a:cubicBezTo>
                <a:cubicBezTo>
                  <a:pt x="4250035" y="103312"/>
                  <a:pt x="4257328" y="106958"/>
                  <a:pt x="4259758" y="116681"/>
                </a:cubicBezTo>
                <a:cubicBezTo>
                  <a:pt x="4259758" y="127620"/>
                  <a:pt x="4254896" y="133090"/>
                  <a:pt x="4245173" y="133090"/>
                </a:cubicBezTo>
                <a:cubicBezTo>
                  <a:pt x="4243958" y="133090"/>
                  <a:pt x="4242134" y="131874"/>
                  <a:pt x="4239704" y="129443"/>
                </a:cubicBezTo>
                <a:lnTo>
                  <a:pt x="4237880" y="129443"/>
                </a:lnTo>
                <a:cubicBezTo>
                  <a:pt x="4231804" y="129443"/>
                  <a:pt x="4223903" y="131266"/>
                  <a:pt x="4214180" y="134913"/>
                </a:cubicBezTo>
                <a:cubicBezTo>
                  <a:pt x="4209318" y="136128"/>
                  <a:pt x="4205064" y="137344"/>
                  <a:pt x="4201418" y="138559"/>
                </a:cubicBezTo>
                <a:cubicBezTo>
                  <a:pt x="4200202" y="138559"/>
                  <a:pt x="4195948" y="139167"/>
                  <a:pt x="4188656" y="140382"/>
                </a:cubicBezTo>
                <a:cubicBezTo>
                  <a:pt x="4180148" y="141598"/>
                  <a:pt x="4175286" y="142205"/>
                  <a:pt x="4174070" y="142205"/>
                </a:cubicBezTo>
                <a:cubicBezTo>
                  <a:pt x="4172855" y="142205"/>
                  <a:pt x="4167994" y="142813"/>
                  <a:pt x="4159486" y="144029"/>
                </a:cubicBezTo>
                <a:cubicBezTo>
                  <a:pt x="4153408" y="144029"/>
                  <a:pt x="4150370" y="144029"/>
                  <a:pt x="4150370" y="144029"/>
                </a:cubicBezTo>
                <a:cubicBezTo>
                  <a:pt x="4130922" y="147675"/>
                  <a:pt x="4102968" y="157398"/>
                  <a:pt x="4066505" y="173199"/>
                </a:cubicBezTo>
                <a:cubicBezTo>
                  <a:pt x="4044627" y="182922"/>
                  <a:pt x="4028219" y="189607"/>
                  <a:pt x="4017280" y="193253"/>
                </a:cubicBezTo>
                <a:cubicBezTo>
                  <a:pt x="4014849" y="194469"/>
                  <a:pt x="4009988" y="196900"/>
                  <a:pt x="4002695" y="200546"/>
                </a:cubicBezTo>
                <a:cubicBezTo>
                  <a:pt x="3985679" y="211485"/>
                  <a:pt x="3974740" y="215739"/>
                  <a:pt x="3969878" y="213308"/>
                </a:cubicBezTo>
                <a:cubicBezTo>
                  <a:pt x="3968663" y="215739"/>
                  <a:pt x="3968055" y="217562"/>
                  <a:pt x="3968055" y="218777"/>
                </a:cubicBezTo>
                <a:cubicBezTo>
                  <a:pt x="3968055" y="222424"/>
                  <a:pt x="3968055" y="227893"/>
                  <a:pt x="3968055" y="235186"/>
                </a:cubicBezTo>
                <a:cubicBezTo>
                  <a:pt x="3969271" y="242478"/>
                  <a:pt x="3969878" y="248555"/>
                  <a:pt x="3969878" y="253417"/>
                </a:cubicBezTo>
                <a:cubicBezTo>
                  <a:pt x="3969878" y="258279"/>
                  <a:pt x="3969271" y="265571"/>
                  <a:pt x="3968055" y="275295"/>
                </a:cubicBezTo>
                <a:cubicBezTo>
                  <a:pt x="3965624" y="294742"/>
                  <a:pt x="3964409" y="309327"/>
                  <a:pt x="3964409" y="319050"/>
                </a:cubicBezTo>
                <a:cubicBezTo>
                  <a:pt x="3976563" y="306896"/>
                  <a:pt x="3992364" y="288665"/>
                  <a:pt x="4011811" y="264356"/>
                </a:cubicBezTo>
                <a:cubicBezTo>
                  <a:pt x="4015457" y="260710"/>
                  <a:pt x="4016065" y="261925"/>
                  <a:pt x="4013634" y="268002"/>
                </a:cubicBezTo>
                <a:cubicBezTo>
                  <a:pt x="4009988" y="275295"/>
                  <a:pt x="4003910" y="286234"/>
                  <a:pt x="3995402" y="300819"/>
                </a:cubicBezTo>
                <a:cubicBezTo>
                  <a:pt x="3988110" y="315404"/>
                  <a:pt x="3982033" y="326343"/>
                  <a:pt x="3977171" y="333636"/>
                </a:cubicBezTo>
                <a:cubicBezTo>
                  <a:pt x="3975956" y="336066"/>
                  <a:pt x="3971702" y="345182"/>
                  <a:pt x="3964409" y="360983"/>
                </a:cubicBezTo>
                <a:cubicBezTo>
                  <a:pt x="3952255" y="391368"/>
                  <a:pt x="3943747" y="406561"/>
                  <a:pt x="3938885" y="406561"/>
                </a:cubicBezTo>
                <a:cubicBezTo>
                  <a:pt x="3935239" y="406561"/>
                  <a:pt x="3931592" y="404131"/>
                  <a:pt x="3927946" y="399269"/>
                </a:cubicBezTo>
                <a:cubicBezTo>
                  <a:pt x="3927946" y="396838"/>
                  <a:pt x="3927946" y="393799"/>
                  <a:pt x="3927946" y="390153"/>
                </a:cubicBezTo>
                <a:cubicBezTo>
                  <a:pt x="3927946" y="387722"/>
                  <a:pt x="3927946" y="385899"/>
                  <a:pt x="3927946" y="384684"/>
                </a:cubicBezTo>
                <a:cubicBezTo>
                  <a:pt x="3930377" y="378606"/>
                  <a:pt x="3932808" y="368275"/>
                  <a:pt x="3935239" y="353690"/>
                </a:cubicBezTo>
                <a:cubicBezTo>
                  <a:pt x="3943747" y="311150"/>
                  <a:pt x="3948001" y="273472"/>
                  <a:pt x="3948001" y="240655"/>
                </a:cubicBezTo>
                <a:cubicBezTo>
                  <a:pt x="3948001" y="216347"/>
                  <a:pt x="3942531" y="204192"/>
                  <a:pt x="3931592" y="204192"/>
                </a:cubicBezTo>
                <a:lnTo>
                  <a:pt x="3925422" y="205735"/>
                </a:lnTo>
                <a:lnTo>
                  <a:pt x="3922477" y="207839"/>
                </a:lnTo>
                <a:cubicBezTo>
                  <a:pt x="3916399" y="213916"/>
                  <a:pt x="3906676" y="223031"/>
                  <a:pt x="3893306" y="235186"/>
                </a:cubicBezTo>
                <a:cubicBezTo>
                  <a:pt x="3879937" y="247340"/>
                  <a:pt x="3869605" y="257063"/>
                  <a:pt x="3862313" y="264356"/>
                </a:cubicBezTo>
                <a:cubicBezTo>
                  <a:pt x="3859882" y="271649"/>
                  <a:pt x="3855020" y="270433"/>
                  <a:pt x="3847728" y="260710"/>
                </a:cubicBezTo>
                <a:cubicBezTo>
                  <a:pt x="3845297" y="258279"/>
                  <a:pt x="3844081" y="257063"/>
                  <a:pt x="3844081" y="257063"/>
                </a:cubicBezTo>
                <a:cubicBezTo>
                  <a:pt x="3850159" y="241263"/>
                  <a:pt x="3867782" y="222424"/>
                  <a:pt x="3896953" y="200546"/>
                </a:cubicBezTo>
                <a:cubicBezTo>
                  <a:pt x="3901814" y="196900"/>
                  <a:pt x="3905461" y="194469"/>
                  <a:pt x="3907891" y="193253"/>
                </a:cubicBezTo>
                <a:cubicBezTo>
                  <a:pt x="3929769" y="172591"/>
                  <a:pt x="3951647" y="142813"/>
                  <a:pt x="3973525" y="103919"/>
                </a:cubicBezTo>
                <a:cubicBezTo>
                  <a:pt x="3975956" y="101488"/>
                  <a:pt x="3975956" y="99665"/>
                  <a:pt x="3973525" y="98450"/>
                </a:cubicBezTo>
                <a:cubicBezTo>
                  <a:pt x="3973525" y="98450"/>
                  <a:pt x="3972309" y="97842"/>
                  <a:pt x="3969878" y="96627"/>
                </a:cubicBezTo>
                <a:cubicBezTo>
                  <a:pt x="3961370" y="88119"/>
                  <a:pt x="3957116" y="81434"/>
                  <a:pt x="3957116" y="76572"/>
                </a:cubicBezTo>
                <a:cubicBezTo>
                  <a:pt x="3957116" y="70495"/>
                  <a:pt x="3959547" y="67456"/>
                  <a:pt x="3964409" y="67456"/>
                </a:cubicBezTo>
                <a:close/>
                <a:moveTo>
                  <a:pt x="1471836" y="67456"/>
                </a:moveTo>
                <a:cubicBezTo>
                  <a:pt x="1501006" y="69887"/>
                  <a:pt x="1516806" y="88726"/>
                  <a:pt x="1519237" y="123974"/>
                </a:cubicBezTo>
                <a:cubicBezTo>
                  <a:pt x="1505868" y="238224"/>
                  <a:pt x="1445096" y="302034"/>
                  <a:pt x="1336923" y="315404"/>
                </a:cubicBezTo>
                <a:cubicBezTo>
                  <a:pt x="1318691" y="315404"/>
                  <a:pt x="1301675" y="313581"/>
                  <a:pt x="1285875" y="309935"/>
                </a:cubicBezTo>
                <a:lnTo>
                  <a:pt x="1284052" y="291703"/>
                </a:lnTo>
                <a:cubicBezTo>
                  <a:pt x="1298637" y="296565"/>
                  <a:pt x="1313222" y="298996"/>
                  <a:pt x="1327807" y="298996"/>
                </a:cubicBezTo>
                <a:cubicBezTo>
                  <a:pt x="1427472" y="288057"/>
                  <a:pt x="1483382" y="228501"/>
                  <a:pt x="1495536" y="120328"/>
                </a:cubicBezTo>
                <a:cubicBezTo>
                  <a:pt x="1495536" y="93588"/>
                  <a:pt x="1490067" y="80218"/>
                  <a:pt x="1479128" y="80218"/>
                </a:cubicBezTo>
                <a:lnTo>
                  <a:pt x="1470012" y="82042"/>
                </a:lnTo>
                <a:cubicBezTo>
                  <a:pt x="1363055" y="105135"/>
                  <a:pt x="1279798" y="223639"/>
                  <a:pt x="1220242" y="437555"/>
                </a:cubicBezTo>
                <a:lnTo>
                  <a:pt x="1196541" y="437555"/>
                </a:lnTo>
                <a:cubicBezTo>
                  <a:pt x="1200187" y="422970"/>
                  <a:pt x="1205656" y="403523"/>
                  <a:pt x="1212949" y="379214"/>
                </a:cubicBezTo>
                <a:cubicBezTo>
                  <a:pt x="1249412" y="245517"/>
                  <a:pt x="1267036" y="142813"/>
                  <a:pt x="1265820" y="71103"/>
                </a:cubicBezTo>
                <a:lnTo>
                  <a:pt x="1287698" y="71103"/>
                </a:lnTo>
                <a:lnTo>
                  <a:pt x="1289521" y="94804"/>
                </a:lnTo>
                <a:cubicBezTo>
                  <a:pt x="1290736" y="131266"/>
                  <a:pt x="1281013" y="187176"/>
                  <a:pt x="1260351" y="262533"/>
                </a:cubicBezTo>
                <a:cubicBezTo>
                  <a:pt x="1256705" y="271041"/>
                  <a:pt x="1253666" y="280157"/>
                  <a:pt x="1251235" y="289880"/>
                </a:cubicBezTo>
                <a:cubicBezTo>
                  <a:pt x="1251235" y="291096"/>
                  <a:pt x="1251235" y="292311"/>
                  <a:pt x="1251235" y="293526"/>
                </a:cubicBezTo>
                <a:cubicBezTo>
                  <a:pt x="1326592" y="148890"/>
                  <a:pt x="1400125" y="73534"/>
                  <a:pt x="1471836" y="67456"/>
                </a:cubicBezTo>
                <a:close/>
                <a:moveTo>
                  <a:pt x="1138461" y="67456"/>
                </a:moveTo>
                <a:cubicBezTo>
                  <a:pt x="1167631" y="69887"/>
                  <a:pt x="1183432" y="88726"/>
                  <a:pt x="1185862" y="123974"/>
                </a:cubicBezTo>
                <a:cubicBezTo>
                  <a:pt x="1172493" y="238224"/>
                  <a:pt x="1111721" y="302034"/>
                  <a:pt x="1003548" y="315404"/>
                </a:cubicBezTo>
                <a:cubicBezTo>
                  <a:pt x="985316" y="315404"/>
                  <a:pt x="968300" y="313581"/>
                  <a:pt x="952500" y="309935"/>
                </a:cubicBezTo>
                <a:lnTo>
                  <a:pt x="950677" y="291703"/>
                </a:lnTo>
                <a:cubicBezTo>
                  <a:pt x="965262" y="296565"/>
                  <a:pt x="979847" y="298996"/>
                  <a:pt x="994432" y="298996"/>
                </a:cubicBezTo>
                <a:cubicBezTo>
                  <a:pt x="1094097" y="288057"/>
                  <a:pt x="1150007" y="228501"/>
                  <a:pt x="1162161" y="120328"/>
                </a:cubicBezTo>
                <a:cubicBezTo>
                  <a:pt x="1162161" y="93588"/>
                  <a:pt x="1156692" y="80218"/>
                  <a:pt x="1145753" y="80218"/>
                </a:cubicBezTo>
                <a:lnTo>
                  <a:pt x="1136637" y="82042"/>
                </a:lnTo>
                <a:cubicBezTo>
                  <a:pt x="1029680" y="105135"/>
                  <a:pt x="946423" y="223639"/>
                  <a:pt x="886867" y="437555"/>
                </a:cubicBezTo>
                <a:lnTo>
                  <a:pt x="863166" y="437555"/>
                </a:lnTo>
                <a:cubicBezTo>
                  <a:pt x="866812" y="422970"/>
                  <a:pt x="872282" y="403523"/>
                  <a:pt x="879574" y="379214"/>
                </a:cubicBezTo>
                <a:cubicBezTo>
                  <a:pt x="916037" y="245517"/>
                  <a:pt x="933661" y="142813"/>
                  <a:pt x="932445" y="71103"/>
                </a:cubicBezTo>
                <a:lnTo>
                  <a:pt x="954323" y="71103"/>
                </a:lnTo>
                <a:lnTo>
                  <a:pt x="956146" y="94804"/>
                </a:lnTo>
                <a:cubicBezTo>
                  <a:pt x="957362" y="131266"/>
                  <a:pt x="947638" y="187176"/>
                  <a:pt x="926976" y="262533"/>
                </a:cubicBezTo>
                <a:cubicBezTo>
                  <a:pt x="923330" y="271041"/>
                  <a:pt x="920291" y="280157"/>
                  <a:pt x="917860" y="289880"/>
                </a:cubicBezTo>
                <a:cubicBezTo>
                  <a:pt x="917860" y="291096"/>
                  <a:pt x="917860" y="292311"/>
                  <a:pt x="917860" y="293526"/>
                </a:cubicBezTo>
                <a:cubicBezTo>
                  <a:pt x="993217" y="148890"/>
                  <a:pt x="1066750" y="73534"/>
                  <a:pt x="1138461" y="67456"/>
                </a:cubicBezTo>
                <a:close/>
                <a:moveTo>
                  <a:pt x="6947892" y="61987"/>
                </a:moveTo>
                <a:cubicBezTo>
                  <a:pt x="6958830" y="63202"/>
                  <a:pt x="6969770" y="72926"/>
                  <a:pt x="6980708" y="91157"/>
                </a:cubicBezTo>
                <a:cubicBezTo>
                  <a:pt x="6979493" y="120328"/>
                  <a:pt x="6969770" y="164083"/>
                  <a:pt x="6951538" y="222424"/>
                </a:cubicBezTo>
                <a:cubicBezTo>
                  <a:pt x="6932091" y="288057"/>
                  <a:pt x="6922368" y="336674"/>
                  <a:pt x="6922368" y="368275"/>
                </a:cubicBezTo>
                <a:cubicBezTo>
                  <a:pt x="6922368" y="382860"/>
                  <a:pt x="6935738" y="385899"/>
                  <a:pt x="6962477" y="377391"/>
                </a:cubicBezTo>
                <a:lnTo>
                  <a:pt x="6957008" y="388330"/>
                </a:lnTo>
                <a:cubicBezTo>
                  <a:pt x="6946068" y="389545"/>
                  <a:pt x="6935130" y="390153"/>
                  <a:pt x="6924191" y="390153"/>
                </a:cubicBezTo>
                <a:cubicBezTo>
                  <a:pt x="6908390" y="390153"/>
                  <a:pt x="6900490" y="382860"/>
                  <a:pt x="6900490" y="368275"/>
                </a:cubicBezTo>
                <a:cubicBezTo>
                  <a:pt x="6900490" y="343967"/>
                  <a:pt x="6912644" y="283803"/>
                  <a:pt x="6936953" y="187784"/>
                </a:cubicBezTo>
                <a:cubicBezTo>
                  <a:pt x="6953969" y="125797"/>
                  <a:pt x="6961262" y="91157"/>
                  <a:pt x="6958830" y="83865"/>
                </a:cubicBezTo>
                <a:lnTo>
                  <a:pt x="6953362" y="78395"/>
                </a:lnTo>
                <a:cubicBezTo>
                  <a:pt x="6915683" y="82042"/>
                  <a:pt x="6851872" y="137344"/>
                  <a:pt x="6761931" y="244301"/>
                </a:cubicBezTo>
                <a:lnTo>
                  <a:pt x="6794748" y="242478"/>
                </a:lnTo>
                <a:lnTo>
                  <a:pt x="6902313" y="244301"/>
                </a:lnTo>
                <a:lnTo>
                  <a:pt x="6896844" y="258887"/>
                </a:lnTo>
                <a:lnTo>
                  <a:pt x="6798394" y="257063"/>
                </a:lnTo>
                <a:lnTo>
                  <a:pt x="6752816" y="257063"/>
                </a:lnTo>
                <a:cubicBezTo>
                  <a:pt x="6721214" y="304465"/>
                  <a:pt x="6695082" y="348828"/>
                  <a:pt x="6674420" y="390153"/>
                </a:cubicBezTo>
                <a:lnTo>
                  <a:pt x="6650720" y="390153"/>
                </a:lnTo>
                <a:cubicBezTo>
                  <a:pt x="6653150" y="387722"/>
                  <a:pt x="6654973" y="384076"/>
                  <a:pt x="6656188" y="379214"/>
                </a:cubicBezTo>
                <a:cubicBezTo>
                  <a:pt x="6684144" y="318443"/>
                  <a:pt x="6707844" y="278333"/>
                  <a:pt x="6727292" y="258887"/>
                </a:cubicBezTo>
                <a:cubicBezTo>
                  <a:pt x="6707844" y="258887"/>
                  <a:pt x="6689006" y="259494"/>
                  <a:pt x="6670774" y="260710"/>
                </a:cubicBezTo>
                <a:lnTo>
                  <a:pt x="6672597" y="247948"/>
                </a:lnTo>
                <a:cubicBezTo>
                  <a:pt x="6694475" y="244301"/>
                  <a:pt x="6715745" y="243086"/>
                  <a:pt x="6736407" y="244301"/>
                </a:cubicBezTo>
                <a:cubicBezTo>
                  <a:pt x="6828780" y="126405"/>
                  <a:pt x="6899274" y="65633"/>
                  <a:pt x="6947892" y="61987"/>
                </a:cubicBezTo>
                <a:close/>
                <a:moveTo>
                  <a:pt x="58341" y="61987"/>
                </a:moveTo>
                <a:cubicBezTo>
                  <a:pt x="63202" y="61987"/>
                  <a:pt x="66241" y="69887"/>
                  <a:pt x="67456" y="85688"/>
                </a:cubicBezTo>
                <a:cubicBezTo>
                  <a:pt x="67456" y="91765"/>
                  <a:pt x="68064" y="95411"/>
                  <a:pt x="69279" y="96627"/>
                </a:cubicBezTo>
                <a:cubicBezTo>
                  <a:pt x="70495" y="97842"/>
                  <a:pt x="72318" y="99058"/>
                  <a:pt x="74749" y="100273"/>
                </a:cubicBezTo>
                <a:cubicBezTo>
                  <a:pt x="77180" y="101488"/>
                  <a:pt x="78395" y="103919"/>
                  <a:pt x="78395" y="107566"/>
                </a:cubicBezTo>
                <a:cubicBezTo>
                  <a:pt x="78395" y="127013"/>
                  <a:pt x="74141" y="136736"/>
                  <a:pt x="65633" y="136736"/>
                </a:cubicBezTo>
                <a:cubicBezTo>
                  <a:pt x="53479" y="135521"/>
                  <a:pt x="46794" y="119720"/>
                  <a:pt x="45579" y="89334"/>
                </a:cubicBezTo>
                <a:cubicBezTo>
                  <a:pt x="46794" y="71103"/>
                  <a:pt x="51048" y="61987"/>
                  <a:pt x="58341" y="61987"/>
                </a:cubicBezTo>
                <a:close/>
                <a:moveTo>
                  <a:pt x="2182936" y="60164"/>
                </a:moveTo>
                <a:cubicBezTo>
                  <a:pt x="2190229" y="58948"/>
                  <a:pt x="2193875" y="61987"/>
                  <a:pt x="2193875" y="69280"/>
                </a:cubicBezTo>
                <a:cubicBezTo>
                  <a:pt x="2193875" y="71710"/>
                  <a:pt x="2189014" y="75964"/>
                  <a:pt x="2179290" y="82042"/>
                </a:cubicBezTo>
                <a:cubicBezTo>
                  <a:pt x="2164705" y="89334"/>
                  <a:pt x="2156197" y="96627"/>
                  <a:pt x="2153766" y="103919"/>
                </a:cubicBezTo>
                <a:cubicBezTo>
                  <a:pt x="2153766" y="106350"/>
                  <a:pt x="2153158" y="109996"/>
                  <a:pt x="2151943" y="114858"/>
                </a:cubicBezTo>
                <a:cubicBezTo>
                  <a:pt x="2151943" y="119720"/>
                  <a:pt x="2151335" y="123974"/>
                  <a:pt x="2150120" y="127620"/>
                </a:cubicBezTo>
                <a:cubicBezTo>
                  <a:pt x="2148904" y="130051"/>
                  <a:pt x="2148297" y="149498"/>
                  <a:pt x="2148297" y="185961"/>
                </a:cubicBezTo>
                <a:cubicBezTo>
                  <a:pt x="2149512" y="185961"/>
                  <a:pt x="2151943" y="185353"/>
                  <a:pt x="2155589" y="184138"/>
                </a:cubicBezTo>
                <a:cubicBezTo>
                  <a:pt x="2164097" y="180491"/>
                  <a:pt x="2171997" y="178668"/>
                  <a:pt x="2179290" y="178668"/>
                </a:cubicBezTo>
                <a:cubicBezTo>
                  <a:pt x="2179290" y="178668"/>
                  <a:pt x="2177467" y="176845"/>
                  <a:pt x="2173821" y="173199"/>
                </a:cubicBezTo>
                <a:cubicBezTo>
                  <a:pt x="2170174" y="169553"/>
                  <a:pt x="2167743" y="167122"/>
                  <a:pt x="2166528" y="165906"/>
                </a:cubicBezTo>
                <a:cubicBezTo>
                  <a:pt x="2166528" y="162260"/>
                  <a:pt x="2167743" y="160437"/>
                  <a:pt x="2170174" y="160437"/>
                </a:cubicBezTo>
                <a:cubicBezTo>
                  <a:pt x="2196914" y="161652"/>
                  <a:pt x="2222438" y="167122"/>
                  <a:pt x="2246746" y="176845"/>
                </a:cubicBezTo>
                <a:cubicBezTo>
                  <a:pt x="2250393" y="180491"/>
                  <a:pt x="2252216" y="182922"/>
                  <a:pt x="2252216" y="184138"/>
                </a:cubicBezTo>
                <a:cubicBezTo>
                  <a:pt x="2251000" y="191430"/>
                  <a:pt x="2247354" y="195684"/>
                  <a:pt x="2241277" y="196900"/>
                </a:cubicBezTo>
                <a:cubicBezTo>
                  <a:pt x="2238846" y="196900"/>
                  <a:pt x="2235808" y="196292"/>
                  <a:pt x="2232161" y="195077"/>
                </a:cubicBezTo>
                <a:cubicBezTo>
                  <a:pt x="2229730" y="193861"/>
                  <a:pt x="2228515" y="193253"/>
                  <a:pt x="2228515" y="193253"/>
                </a:cubicBezTo>
                <a:cubicBezTo>
                  <a:pt x="2207853" y="192038"/>
                  <a:pt x="2181113" y="195684"/>
                  <a:pt x="2148297" y="204192"/>
                </a:cubicBezTo>
                <a:lnTo>
                  <a:pt x="2148297" y="335459"/>
                </a:lnTo>
                <a:cubicBezTo>
                  <a:pt x="2148297" y="371922"/>
                  <a:pt x="2149512" y="395015"/>
                  <a:pt x="2151943" y="404738"/>
                </a:cubicBezTo>
                <a:cubicBezTo>
                  <a:pt x="2150728" y="414462"/>
                  <a:pt x="2147689" y="420539"/>
                  <a:pt x="2142827" y="422970"/>
                </a:cubicBezTo>
                <a:cubicBezTo>
                  <a:pt x="2134319" y="419323"/>
                  <a:pt x="2129457" y="402307"/>
                  <a:pt x="2128242" y="371922"/>
                </a:cubicBezTo>
                <a:cubicBezTo>
                  <a:pt x="2128242" y="318443"/>
                  <a:pt x="2128242" y="264356"/>
                  <a:pt x="2128242" y="209662"/>
                </a:cubicBezTo>
                <a:cubicBezTo>
                  <a:pt x="2117303" y="212093"/>
                  <a:pt x="2107580" y="215131"/>
                  <a:pt x="2099072" y="218777"/>
                </a:cubicBezTo>
                <a:cubicBezTo>
                  <a:pt x="2097856" y="235793"/>
                  <a:pt x="2094210" y="253417"/>
                  <a:pt x="2088133" y="271649"/>
                </a:cubicBezTo>
                <a:cubicBezTo>
                  <a:pt x="2080840" y="299604"/>
                  <a:pt x="2062609" y="325735"/>
                  <a:pt x="2033438" y="350044"/>
                </a:cubicBezTo>
                <a:cubicBezTo>
                  <a:pt x="2024931" y="352475"/>
                  <a:pt x="2020676" y="349436"/>
                  <a:pt x="2020676" y="340928"/>
                </a:cubicBezTo>
                <a:cubicBezTo>
                  <a:pt x="2051062" y="308112"/>
                  <a:pt x="2069901" y="269825"/>
                  <a:pt x="2077194" y="226070"/>
                </a:cubicBezTo>
                <a:cubicBezTo>
                  <a:pt x="2062609" y="232147"/>
                  <a:pt x="2052278" y="237009"/>
                  <a:pt x="2046200" y="240655"/>
                </a:cubicBezTo>
                <a:cubicBezTo>
                  <a:pt x="2034046" y="247948"/>
                  <a:pt x="2026146" y="251594"/>
                  <a:pt x="2022500" y="251594"/>
                </a:cubicBezTo>
                <a:cubicBezTo>
                  <a:pt x="2022500" y="251594"/>
                  <a:pt x="2020676" y="250986"/>
                  <a:pt x="2017030" y="249771"/>
                </a:cubicBezTo>
                <a:cubicBezTo>
                  <a:pt x="2014599" y="248555"/>
                  <a:pt x="2012776" y="247948"/>
                  <a:pt x="2011561" y="247948"/>
                </a:cubicBezTo>
                <a:cubicBezTo>
                  <a:pt x="2007914" y="247948"/>
                  <a:pt x="2000014" y="251594"/>
                  <a:pt x="1987860" y="258887"/>
                </a:cubicBezTo>
                <a:cubicBezTo>
                  <a:pt x="1974490" y="266179"/>
                  <a:pt x="1964159" y="271041"/>
                  <a:pt x="1956866" y="273472"/>
                </a:cubicBezTo>
                <a:cubicBezTo>
                  <a:pt x="1956866" y="286841"/>
                  <a:pt x="1953220" y="293526"/>
                  <a:pt x="1945928" y="293526"/>
                </a:cubicBezTo>
                <a:cubicBezTo>
                  <a:pt x="1941066" y="292311"/>
                  <a:pt x="1938027" y="289880"/>
                  <a:pt x="1936812" y="286234"/>
                </a:cubicBezTo>
                <a:cubicBezTo>
                  <a:pt x="1936812" y="278941"/>
                  <a:pt x="1936812" y="268610"/>
                  <a:pt x="1936812" y="255240"/>
                </a:cubicBezTo>
                <a:cubicBezTo>
                  <a:pt x="1936812" y="240655"/>
                  <a:pt x="1936204" y="230324"/>
                  <a:pt x="1934989" y="224247"/>
                </a:cubicBezTo>
                <a:cubicBezTo>
                  <a:pt x="1900957" y="268002"/>
                  <a:pt x="1876648" y="296565"/>
                  <a:pt x="1862063" y="309935"/>
                </a:cubicBezTo>
                <a:cubicBezTo>
                  <a:pt x="1862063" y="309935"/>
                  <a:pt x="1862063" y="310542"/>
                  <a:pt x="1862063" y="311758"/>
                </a:cubicBezTo>
                <a:cubicBezTo>
                  <a:pt x="1855986" y="320266"/>
                  <a:pt x="1850516" y="324520"/>
                  <a:pt x="1845655" y="324520"/>
                </a:cubicBezTo>
                <a:cubicBezTo>
                  <a:pt x="1839578" y="324520"/>
                  <a:pt x="1836539" y="318443"/>
                  <a:pt x="1836539" y="306288"/>
                </a:cubicBezTo>
                <a:cubicBezTo>
                  <a:pt x="1840185" y="277118"/>
                  <a:pt x="1848693" y="254633"/>
                  <a:pt x="1862063" y="238832"/>
                </a:cubicBezTo>
                <a:cubicBezTo>
                  <a:pt x="1863278" y="246125"/>
                  <a:pt x="1861455" y="255848"/>
                  <a:pt x="1856593" y="268002"/>
                </a:cubicBezTo>
                <a:cubicBezTo>
                  <a:pt x="1851732" y="277726"/>
                  <a:pt x="1849301" y="285626"/>
                  <a:pt x="1849301" y="291703"/>
                </a:cubicBezTo>
                <a:cubicBezTo>
                  <a:pt x="1849301" y="295350"/>
                  <a:pt x="1850516" y="296565"/>
                  <a:pt x="1852947" y="295350"/>
                </a:cubicBezTo>
                <a:cubicBezTo>
                  <a:pt x="1883333" y="262533"/>
                  <a:pt x="1907034" y="232147"/>
                  <a:pt x="1924050" y="204192"/>
                </a:cubicBezTo>
                <a:cubicBezTo>
                  <a:pt x="1925265" y="202977"/>
                  <a:pt x="1926481" y="201154"/>
                  <a:pt x="1927696" y="198723"/>
                </a:cubicBezTo>
                <a:cubicBezTo>
                  <a:pt x="1931342" y="190215"/>
                  <a:pt x="1934989" y="185353"/>
                  <a:pt x="1938635" y="184138"/>
                </a:cubicBezTo>
                <a:cubicBezTo>
                  <a:pt x="1956866" y="158614"/>
                  <a:pt x="1969628" y="137344"/>
                  <a:pt x="1976921" y="120328"/>
                </a:cubicBezTo>
                <a:cubicBezTo>
                  <a:pt x="1978137" y="117897"/>
                  <a:pt x="1976921" y="116074"/>
                  <a:pt x="1973275" y="114858"/>
                </a:cubicBezTo>
                <a:cubicBezTo>
                  <a:pt x="1967198" y="116074"/>
                  <a:pt x="1959297" y="119112"/>
                  <a:pt x="1949574" y="123974"/>
                </a:cubicBezTo>
                <a:cubicBezTo>
                  <a:pt x="1939850" y="130051"/>
                  <a:pt x="1932558" y="133090"/>
                  <a:pt x="1927696" y="133090"/>
                </a:cubicBezTo>
                <a:cubicBezTo>
                  <a:pt x="1916757" y="129443"/>
                  <a:pt x="1913111" y="125189"/>
                  <a:pt x="1916757" y="120328"/>
                </a:cubicBezTo>
                <a:cubicBezTo>
                  <a:pt x="1928912" y="121543"/>
                  <a:pt x="1957474" y="109996"/>
                  <a:pt x="2002445" y="85688"/>
                </a:cubicBezTo>
                <a:cubicBezTo>
                  <a:pt x="2008522" y="82042"/>
                  <a:pt x="2013992" y="80218"/>
                  <a:pt x="2018853" y="80218"/>
                </a:cubicBezTo>
                <a:cubicBezTo>
                  <a:pt x="2026146" y="81434"/>
                  <a:pt x="2030400" y="84472"/>
                  <a:pt x="2031615" y="89334"/>
                </a:cubicBezTo>
                <a:cubicBezTo>
                  <a:pt x="2031615" y="94196"/>
                  <a:pt x="2026754" y="98450"/>
                  <a:pt x="2017030" y="102096"/>
                </a:cubicBezTo>
                <a:cubicBezTo>
                  <a:pt x="2013384" y="102096"/>
                  <a:pt x="2010953" y="102704"/>
                  <a:pt x="2009738" y="103919"/>
                </a:cubicBezTo>
                <a:cubicBezTo>
                  <a:pt x="2004876" y="109996"/>
                  <a:pt x="2000622" y="116681"/>
                  <a:pt x="1996976" y="123974"/>
                </a:cubicBezTo>
                <a:cubicBezTo>
                  <a:pt x="1987252" y="143421"/>
                  <a:pt x="1971452" y="169553"/>
                  <a:pt x="1949574" y="202369"/>
                </a:cubicBezTo>
                <a:cubicBezTo>
                  <a:pt x="1955651" y="199938"/>
                  <a:pt x="1964767" y="196292"/>
                  <a:pt x="1976921" y="191430"/>
                </a:cubicBezTo>
                <a:cubicBezTo>
                  <a:pt x="1993937" y="182922"/>
                  <a:pt x="2007914" y="178668"/>
                  <a:pt x="2018853" y="178668"/>
                </a:cubicBezTo>
                <a:cubicBezTo>
                  <a:pt x="2024931" y="178668"/>
                  <a:pt x="2027969" y="181099"/>
                  <a:pt x="2027969" y="185961"/>
                </a:cubicBezTo>
                <a:cubicBezTo>
                  <a:pt x="2027969" y="192038"/>
                  <a:pt x="2024323" y="199331"/>
                  <a:pt x="2017030" y="207839"/>
                </a:cubicBezTo>
                <a:cubicBezTo>
                  <a:pt x="2008522" y="217562"/>
                  <a:pt x="2003660" y="226070"/>
                  <a:pt x="2002445" y="233363"/>
                </a:cubicBezTo>
                <a:cubicBezTo>
                  <a:pt x="2015815" y="227285"/>
                  <a:pt x="2024323" y="223031"/>
                  <a:pt x="2027969" y="220601"/>
                </a:cubicBezTo>
                <a:cubicBezTo>
                  <a:pt x="2034046" y="212093"/>
                  <a:pt x="2043770" y="199938"/>
                  <a:pt x="2057139" y="184138"/>
                </a:cubicBezTo>
                <a:cubicBezTo>
                  <a:pt x="2065647" y="171983"/>
                  <a:pt x="2071724" y="163475"/>
                  <a:pt x="2075371" y="158614"/>
                </a:cubicBezTo>
                <a:cubicBezTo>
                  <a:pt x="2075371" y="156183"/>
                  <a:pt x="2072940" y="152537"/>
                  <a:pt x="2068078" y="147675"/>
                </a:cubicBezTo>
                <a:cubicBezTo>
                  <a:pt x="2062001" y="141598"/>
                  <a:pt x="2058962" y="136736"/>
                  <a:pt x="2058962" y="133090"/>
                </a:cubicBezTo>
                <a:cubicBezTo>
                  <a:pt x="2060178" y="130659"/>
                  <a:pt x="2062001" y="128836"/>
                  <a:pt x="2064432" y="127620"/>
                </a:cubicBezTo>
                <a:cubicBezTo>
                  <a:pt x="2074155" y="127620"/>
                  <a:pt x="2082663" y="132482"/>
                  <a:pt x="2089956" y="142205"/>
                </a:cubicBezTo>
                <a:cubicBezTo>
                  <a:pt x="2093602" y="138559"/>
                  <a:pt x="2100287" y="130659"/>
                  <a:pt x="2110011" y="118505"/>
                </a:cubicBezTo>
                <a:cubicBezTo>
                  <a:pt x="2117303" y="109996"/>
                  <a:pt x="2122773" y="103919"/>
                  <a:pt x="2126419" y="100273"/>
                </a:cubicBezTo>
                <a:cubicBezTo>
                  <a:pt x="2103326" y="107566"/>
                  <a:pt x="2082663" y="116681"/>
                  <a:pt x="2064432" y="127620"/>
                </a:cubicBezTo>
                <a:cubicBezTo>
                  <a:pt x="2064432" y="127620"/>
                  <a:pt x="2062609" y="128228"/>
                  <a:pt x="2058962" y="129443"/>
                </a:cubicBezTo>
                <a:cubicBezTo>
                  <a:pt x="2054101" y="130659"/>
                  <a:pt x="2051062" y="131266"/>
                  <a:pt x="2049847" y="131266"/>
                </a:cubicBezTo>
                <a:cubicBezTo>
                  <a:pt x="2046200" y="130051"/>
                  <a:pt x="2043770" y="127620"/>
                  <a:pt x="2042554" y="123974"/>
                </a:cubicBezTo>
                <a:cubicBezTo>
                  <a:pt x="2043770" y="110604"/>
                  <a:pt x="2046200" y="103919"/>
                  <a:pt x="2049847" y="103919"/>
                </a:cubicBezTo>
                <a:cubicBezTo>
                  <a:pt x="2051062" y="103919"/>
                  <a:pt x="2053493" y="106350"/>
                  <a:pt x="2057139" y="111212"/>
                </a:cubicBezTo>
                <a:cubicBezTo>
                  <a:pt x="2083879" y="102704"/>
                  <a:pt x="2115480" y="89942"/>
                  <a:pt x="2151943" y="72926"/>
                </a:cubicBezTo>
                <a:cubicBezTo>
                  <a:pt x="2154374" y="71710"/>
                  <a:pt x="2158020" y="69887"/>
                  <a:pt x="2162882" y="67456"/>
                </a:cubicBezTo>
                <a:cubicBezTo>
                  <a:pt x="2172605" y="63810"/>
                  <a:pt x="2179290" y="61379"/>
                  <a:pt x="2182936" y="60164"/>
                </a:cubicBezTo>
                <a:close/>
                <a:moveTo>
                  <a:pt x="2925365" y="51048"/>
                </a:moveTo>
                <a:cubicBezTo>
                  <a:pt x="2937520" y="53479"/>
                  <a:pt x="2944812" y="61379"/>
                  <a:pt x="2947243" y="74749"/>
                </a:cubicBezTo>
                <a:cubicBezTo>
                  <a:pt x="2947243" y="79611"/>
                  <a:pt x="2945420" y="83865"/>
                  <a:pt x="2941774" y="87511"/>
                </a:cubicBezTo>
                <a:cubicBezTo>
                  <a:pt x="2940558" y="88726"/>
                  <a:pt x="2939343" y="89942"/>
                  <a:pt x="2938127" y="91157"/>
                </a:cubicBezTo>
                <a:cubicBezTo>
                  <a:pt x="2916250" y="121543"/>
                  <a:pt x="2904095" y="145244"/>
                  <a:pt x="2901665" y="162260"/>
                </a:cubicBezTo>
                <a:cubicBezTo>
                  <a:pt x="2901665" y="164691"/>
                  <a:pt x="2902880" y="167729"/>
                  <a:pt x="2905311" y="171376"/>
                </a:cubicBezTo>
                <a:cubicBezTo>
                  <a:pt x="2906526" y="173807"/>
                  <a:pt x="2907134" y="175022"/>
                  <a:pt x="2907134" y="175022"/>
                </a:cubicBezTo>
                <a:cubicBezTo>
                  <a:pt x="2929012" y="198115"/>
                  <a:pt x="2939343" y="216954"/>
                  <a:pt x="2938127" y="231539"/>
                </a:cubicBezTo>
                <a:cubicBezTo>
                  <a:pt x="2938127" y="241263"/>
                  <a:pt x="2933266" y="243694"/>
                  <a:pt x="2923542" y="238832"/>
                </a:cubicBezTo>
                <a:cubicBezTo>
                  <a:pt x="2916250" y="233970"/>
                  <a:pt x="2906526" y="230932"/>
                  <a:pt x="2894372" y="229716"/>
                </a:cubicBezTo>
                <a:cubicBezTo>
                  <a:pt x="2877356" y="226070"/>
                  <a:pt x="2868240" y="219993"/>
                  <a:pt x="2867025" y="211485"/>
                </a:cubicBezTo>
                <a:cubicBezTo>
                  <a:pt x="2867025" y="207839"/>
                  <a:pt x="2868848" y="206015"/>
                  <a:pt x="2872494" y="206015"/>
                </a:cubicBezTo>
                <a:cubicBezTo>
                  <a:pt x="2876141" y="206015"/>
                  <a:pt x="2881002" y="207231"/>
                  <a:pt x="2887079" y="209662"/>
                </a:cubicBezTo>
                <a:cubicBezTo>
                  <a:pt x="2893156" y="212093"/>
                  <a:pt x="2897411" y="213308"/>
                  <a:pt x="2899841" y="213308"/>
                </a:cubicBezTo>
                <a:cubicBezTo>
                  <a:pt x="2905918" y="213308"/>
                  <a:pt x="2908957" y="212093"/>
                  <a:pt x="2908957" y="209662"/>
                </a:cubicBezTo>
                <a:cubicBezTo>
                  <a:pt x="2908957" y="204800"/>
                  <a:pt x="2904095" y="198115"/>
                  <a:pt x="2894372" y="189607"/>
                </a:cubicBezTo>
                <a:cubicBezTo>
                  <a:pt x="2884649" y="181099"/>
                  <a:pt x="2879787" y="173807"/>
                  <a:pt x="2879787" y="167729"/>
                </a:cubicBezTo>
                <a:cubicBezTo>
                  <a:pt x="2879787" y="151929"/>
                  <a:pt x="2884649" y="136128"/>
                  <a:pt x="2894372" y="120328"/>
                </a:cubicBezTo>
                <a:cubicBezTo>
                  <a:pt x="2871279" y="132482"/>
                  <a:pt x="2859125" y="141598"/>
                  <a:pt x="2857909" y="147675"/>
                </a:cubicBezTo>
                <a:cubicBezTo>
                  <a:pt x="2862771" y="229109"/>
                  <a:pt x="2859125" y="296565"/>
                  <a:pt x="2846970" y="350044"/>
                </a:cubicBezTo>
                <a:cubicBezTo>
                  <a:pt x="2854263" y="345182"/>
                  <a:pt x="2868240" y="330597"/>
                  <a:pt x="2888903" y="306288"/>
                </a:cubicBezTo>
                <a:cubicBezTo>
                  <a:pt x="2890118" y="303858"/>
                  <a:pt x="2890726" y="303858"/>
                  <a:pt x="2890726" y="306288"/>
                </a:cubicBezTo>
                <a:cubicBezTo>
                  <a:pt x="2890726" y="318443"/>
                  <a:pt x="2879787" y="337890"/>
                  <a:pt x="2857909" y="364629"/>
                </a:cubicBezTo>
                <a:cubicBezTo>
                  <a:pt x="2850616" y="374352"/>
                  <a:pt x="2845755" y="381037"/>
                  <a:pt x="2843324" y="384684"/>
                </a:cubicBezTo>
                <a:cubicBezTo>
                  <a:pt x="2843324" y="385899"/>
                  <a:pt x="2842716" y="387722"/>
                  <a:pt x="2841501" y="390153"/>
                </a:cubicBezTo>
                <a:cubicBezTo>
                  <a:pt x="2837854" y="401092"/>
                  <a:pt x="2832993" y="406561"/>
                  <a:pt x="2826916" y="406561"/>
                </a:cubicBezTo>
                <a:cubicBezTo>
                  <a:pt x="2820839" y="405346"/>
                  <a:pt x="2816584" y="400484"/>
                  <a:pt x="2814154" y="391976"/>
                </a:cubicBezTo>
                <a:lnTo>
                  <a:pt x="2814154" y="390153"/>
                </a:lnTo>
                <a:cubicBezTo>
                  <a:pt x="2815369" y="384076"/>
                  <a:pt x="2818407" y="373745"/>
                  <a:pt x="2823269" y="359160"/>
                </a:cubicBezTo>
                <a:cubicBezTo>
                  <a:pt x="2826916" y="348221"/>
                  <a:pt x="2829346" y="340320"/>
                  <a:pt x="2830562" y="335459"/>
                </a:cubicBezTo>
                <a:cubicBezTo>
                  <a:pt x="2839070" y="295350"/>
                  <a:pt x="2843324" y="244301"/>
                  <a:pt x="2843324" y="182315"/>
                </a:cubicBezTo>
                <a:cubicBezTo>
                  <a:pt x="2843324" y="170160"/>
                  <a:pt x="2841501" y="162868"/>
                  <a:pt x="2837854" y="160437"/>
                </a:cubicBezTo>
                <a:cubicBezTo>
                  <a:pt x="2836639" y="161652"/>
                  <a:pt x="2834816" y="162260"/>
                  <a:pt x="2832385" y="162260"/>
                </a:cubicBezTo>
                <a:cubicBezTo>
                  <a:pt x="2828739" y="162260"/>
                  <a:pt x="2826916" y="161652"/>
                  <a:pt x="2826916" y="160437"/>
                </a:cubicBezTo>
                <a:cubicBezTo>
                  <a:pt x="2825700" y="158006"/>
                  <a:pt x="2825092" y="152537"/>
                  <a:pt x="2825092" y="144029"/>
                </a:cubicBezTo>
                <a:cubicBezTo>
                  <a:pt x="2825092" y="142813"/>
                  <a:pt x="2834816" y="136128"/>
                  <a:pt x="2854263" y="123974"/>
                </a:cubicBezTo>
                <a:cubicBezTo>
                  <a:pt x="2890726" y="100881"/>
                  <a:pt x="2910173" y="86903"/>
                  <a:pt x="2912603" y="82042"/>
                </a:cubicBezTo>
                <a:cubicBezTo>
                  <a:pt x="2913819" y="79611"/>
                  <a:pt x="2914427" y="75357"/>
                  <a:pt x="2914427" y="69280"/>
                </a:cubicBezTo>
                <a:cubicBezTo>
                  <a:pt x="2914427" y="57125"/>
                  <a:pt x="2918073" y="51048"/>
                  <a:pt x="2925365" y="51048"/>
                </a:cubicBezTo>
                <a:close/>
                <a:moveTo>
                  <a:pt x="520005" y="49225"/>
                </a:moveTo>
                <a:cubicBezTo>
                  <a:pt x="551607" y="73534"/>
                  <a:pt x="568623" y="90550"/>
                  <a:pt x="571053" y="100273"/>
                </a:cubicBezTo>
                <a:cubicBezTo>
                  <a:pt x="571053" y="106350"/>
                  <a:pt x="566192" y="110604"/>
                  <a:pt x="556468" y="113035"/>
                </a:cubicBezTo>
                <a:cubicBezTo>
                  <a:pt x="551607" y="113035"/>
                  <a:pt x="548568" y="113643"/>
                  <a:pt x="547353" y="114858"/>
                </a:cubicBezTo>
                <a:cubicBezTo>
                  <a:pt x="544922" y="114858"/>
                  <a:pt x="541883" y="115466"/>
                  <a:pt x="538237" y="116681"/>
                </a:cubicBezTo>
                <a:cubicBezTo>
                  <a:pt x="533375" y="119112"/>
                  <a:pt x="529729" y="120328"/>
                  <a:pt x="527298" y="120328"/>
                </a:cubicBezTo>
                <a:cubicBezTo>
                  <a:pt x="522436" y="120328"/>
                  <a:pt x="520005" y="119112"/>
                  <a:pt x="520005" y="116681"/>
                </a:cubicBezTo>
                <a:cubicBezTo>
                  <a:pt x="520005" y="114250"/>
                  <a:pt x="522436" y="111212"/>
                  <a:pt x="527298" y="107566"/>
                </a:cubicBezTo>
                <a:cubicBezTo>
                  <a:pt x="534591" y="102704"/>
                  <a:pt x="538237" y="98450"/>
                  <a:pt x="538237" y="94804"/>
                </a:cubicBezTo>
                <a:cubicBezTo>
                  <a:pt x="538237" y="94804"/>
                  <a:pt x="537629" y="94196"/>
                  <a:pt x="536414" y="92980"/>
                </a:cubicBezTo>
                <a:cubicBezTo>
                  <a:pt x="536414" y="92980"/>
                  <a:pt x="535806" y="92373"/>
                  <a:pt x="534591" y="91157"/>
                </a:cubicBezTo>
                <a:cubicBezTo>
                  <a:pt x="520005" y="77788"/>
                  <a:pt x="512713" y="66241"/>
                  <a:pt x="512713" y="56518"/>
                </a:cubicBezTo>
                <a:cubicBezTo>
                  <a:pt x="512713" y="51656"/>
                  <a:pt x="515144" y="49225"/>
                  <a:pt x="520005" y="49225"/>
                </a:cubicBezTo>
                <a:close/>
                <a:moveTo>
                  <a:pt x="3594311" y="30994"/>
                </a:moveTo>
                <a:lnTo>
                  <a:pt x="3599780" y="30994"/>
                </a:lnTo>
                <a:cubicBezTo>
                  <a:pt x="3599780" y="30994"/>
                  <a:pt x="3600388" y="31601"/>
                  <a:pt x="3601603" y="32817"/>
                </a:cubicBezTo>
                <a:cubicBezTo>
                  <a:pt x="3605249" y="35248"/>
                  <a:pt x="3607073" y="38286"/>
                  <a:pt x="3607073" y="41932"/>
                </a:cubicBezTo>
                <a:cubicBezTo>
                  <a:pt x="3607073" y="44363"/>
                  <a:pt x="3605857" y="48617"/>
                  <a:pt x="3603426" y="54694"/>
                </a:cubicBezTo>
                <a:cubicBezTo>
                  <a:pt x="3600995" y="58341"/>
                  <a:pt x="3599780" y="61379"/>
                  <a:pt x="3599780" y="63810"/>
                </a:cubicBezTo>
                <a:cubicBezTo>
                  <a:pt x="3599780" y="71103"/>
                  <a:pt x="3599172" y="83865"/>
                  <a:pt x="3597957" y="102096"/>
                </a:cubicBezTo>
                <a:cubicBezTo>
                  <a:pt x="3596742" y="123974"/>
                  <a:pt x="3595526" y="139167"/>
                  <a:pt x="3594311" y="147675"/>
                </a:cubicBezTo>
                <a:lnTo>
                  <a:pt x="3616188" y="136736"/>
                </a:lnTo>
                <a:cubicBezTo>
                  <a:pt x="3616188" y="133090"/>
                  <a:pt x="3614973" y="127013"/>
                  <a:pt x="3612542" y="118505"/>
                </a:cubicBezTo>
                <a:cubicBezTo>
                  <a:pt x="3611327" y="111212"/>
                  <a:pt x="3610719" y="106350"/>
                  <a:pt x="3610719" y="103919"/>
                </a:cubicBezTo>
                <a:cubicBezTo>
                  <a:pt x="3610719" y="102704"/>
                  <a:pt x="3613150" y="100273"/>
                  <a:pt x="3618012" y="96627"/>
                </a:cubicBezTo>
                <a:cubicBezTo>
                  <a:pt x="3619227" y="95411"/>
                  <a:pt x="3619835" y="94804"/>
                  <a:pt x="3619835" y="94804"/>
                </a:cubicBezTo>
                <a:cubicBezTo>
                  <a:pt x="3635635" y="102096"/>
                  <a:pt x="3645966" y="110604"/>
                  <a:pt x="3650828" y="120328"/>
                </a:cubicBezTo>
                <a:cubicBezTo>
                  <a:pt x="3650828" y="122758"/>
                  <a:pt x="3648397" y="126405"/>
                  <a:pt x="3643536" y="131266"/>
                </a:cubicBezTo>
                <a:cubicBezTo>
                  <a:pt x="3641105" y="133697"/>
                  <a:pt x="3637458" y="139775"/>
                  <a:pt x="3632597" y="149498"/>
                </a:cubicBezTo>
                <a:cubicBezTo>
                  <a:pt x="3630166" y="153144"/>
                  <a:pt x="3627127" y="156791"/>
                  <a:pt x="3623481" y="160437"/>
                </a:cubicBezTo>
                <a:cubicBezTo>
                  <a:pt x="3614973" y="170160"/>
                  <a:pt x="3607680" y="181707"/>
                  <a:pt x="3601603" y="195077"/>
                </a:cubicBezTo>
                <a:cubicBezTo>
                  <a:pt x="3613757" y="191430"/>
                  <a:pt x="3619835" y="193861"/>
                  <a:pt x="3619835" y="202369"/>
                </a:cubicBezTo>
                <a:cubicBezTo>
                  <a:pt x="3619835" y="204800"/>
                  <a:pt x="3618012" y="206623"/>
                  <a:pt x="3614365" y="207839"/>
                </a:cubicBezTo>
                <a:cubicBezTo>
                  <a:pt x="3611934" y="209054"/>
                  <a:pt x="3610111" y="210269"/>
                  <a:pt x="3608896" y="211485"/>
                </a:cubicBezTo>
                <a:cubicBezTo>
                  <a:pt x="3599172" y="219993"/>
                  <a:pt x="3588233" y="238224"/>
                  <a:pt x="3576079" y="266179"/>
                </a:cubicBezTo>
                <a:cubicBezTo>
                  <a:pt x="3582156" y="257671"/>
                  <a:pt x="3592487" y="257671"/>
                  <a:pt x="3607073" y="266179"/>
                </a:cubicBezTo>
                <a:cubicBezTo>
                  <a:pt x="3613150" y="260102"/>
                  <a:pt x="3619227" y="250379"/>
                  <a:pt x="3625304" y="237009"/>
                </a:cubicBezTo>
                <a:cubicBezTo>
                  <a:pt x="3644751" y="184745"/>
                  <a:pt x="3660552" y="131266"/>
                  <a:pt x="3672706" y="76572"/>
                </a:cubicBezTo>
                <a:cubicBezTo>
                  <a:pt x="3672706" y="71710"/>
                  <a:pt x="3669060" y="67456"/>
                  <a:pt x="3661767" y="63810"/>
                </a:cubicBezTo>
                <a:cubicBezTo>
                  <a:pt x="3653259" y="61379"/>
                  <a:pt x="3649005" y="57733"/>
                  <a:pt x="3649005" y="52871"/>
                </a:cubicBezTo>
                <a:cubicBezTo>
                  <a:pt x="3649005" y="49225"/>
                  <a:pt x="3652043" y="47402"/>
                  <a:pt x="3658121" y="47402"/>
                </a:cubicBezTo>
                <a:cubicBezTo>
                  <a:pt x="3681214" y="52264"/>
                  <a:pt x="3693976" y="58948"/>
                  <a:pt x="3696407" y="67456"/>
                </a:cubicBezTo>
                <a:lnTo>
                  <a:pt x="3696407" y="69280"/>
                </a:lnTo>
                <a:cubicBezTo>
                  <a:pt x="3695191" y="72926"/>
                  <a:pt x="3693368" y="78395"/>
                  <a:pt x="3690937" y="85688"/>
                </a:cubicBezTo>
                <a:cubicBezTo>
                  <a:pt x="3687291" y="95411"/>
                  <a:pt x="3684860" y="103312"/>
                  <a:pt x="3683645" y="109389"/>
                </a:cubicBezTo>
                <a:cubicBezTo>
                  <a:pt x="3672706" y="154360"/>
                  <a:pt x="3659336" y="197507"/>
                  <a:pt x="3643536" y="238832"/>
                </a:cubicBezTo>
                <a:cubicBezTo>
                  <a:pt x="3659336" y="229109"/>
                  <a:pt x="3679998" y="215131"/>
                  <a:pt x="3705522" y="196900"/>
                </a:cubicBezTo>
                <a:cubicBezTo>
                  <a:pt x="3726185" y="182315"/>
                  <a:pt x="3738947" y="173807"/>
                  <a:pt x="3743808" y="171376"/>
                </a:cubicBezTo>
                <a:cubicBezTo>
                  <a:pt x="3752316" y="168945"/>
                  <a:pt x="3756570" y="171983"/>
                  <a:pt x="3756570" y="180491"/>
                </a:cubicBezTo>
                <a:cubicBezTo>
                  <a:pt x="3757786" y="184138"/>
                  <a:pt x="3756570" y="186569"/>
                  <a:pt x="3752924" y="187784"/>
                </a:cubicBezTo>
                <a:cubicBezTo>
                  <a:pt x="3752924" y="188999"/>
                  <a:pt x="3750494" y="189607"/>
                  <a:pt x="3745632" y="189607"/>
                </a:cubicBezTo>
                <a:cubicBezTo>
                  <a:pt x="3734693" y="195684"/>
                  <a:pt x="3714031" y="209054"/>
                  <a:pt x="3683645" y="229716"/>
                </a:cubicBezTo>
                <a:cubicBezTo>
                  <a:pt x="3687291" y="230932"/>
                  <a:pt x="3691545" y="232755"/>
                  <a:pt x="3696407" y="235186"/>
                </a:cubicBezTo>
                <a:cubicBezTo>
                  <a:pt x="3706130" y="238832"/>
                  <a:pt x="3710992" y="242478"/>
                  <a:pt x="3710992" y="246125"/>
                </a:cubicBezTo>
                <a:cubicBezTo>
                  <a:pt x="3710992" y="248555"/>
                  <a:pt x="3709169" y="252202"/>
                  <a:pt x="3705522" y="257063"/>
                </a:cubicBezTo>
                <a:cubicBezTo>
                  <a:pt x="3703092" y="260710"/>
                  <a:pt x="3701876" y="263141"/>
                  <a:pt x="3701876" y="264356"/>
                </a:cubicBezTo>
                <a:cubicBezTo>
                  <a:pt x="3698230" y="283803"/>
                  <a:pt x="3690937" y="305681"/>
                  <a:pt x="3679998" y="329989"/>
                </a:cubicBezTo>
                <a:cubicBezTo>
                  <a:pt x="3712815" y="356729"/>
                  <a:pt x="3738947" y="373137"/>
                  <a:pt x="3758394" y="379214"/>
                </a:cubicBezTo>
                <a:cubicBezTo>
                  <a:pt x="3766902" y="381645"/>
                  <a:pt x="3780271" y="382860"/>
                  <a:pt x="3798503" y="382860"/>
                </a:cubicBezTo>
                <a:cubicBezTo>
                  <a:pt x="3816734" y="382860"/>
                  <a:pt x="3825850" y="385291"/>
                  <a:pt x="3825850" y="390153"/>
                </a:cubicBezTo>
                <a:cubicBezTo>
                  <a:pt x="3825850" y="397446"/>
                  <a:pt x="3820988" y="400484"/>
                  <a:pt x="3811265" y="399269"/>
                </a:cubicBezTo>
                <a:cubicBezTo>
                  <a:pt x="3807619" y="399269"/>
                  <a:pt x="3802757" y="399876"/>
                  <a:pt x="3796680" y="401092"/>
                </a:cubicBezTo>
                <a:cubicBezTo>
                  <a:pt x="3789387" y="402307"/>
                  <a:pt x="3783918" y="402915"/>
                  <a:pt x="3780271" y="402915"/>
                </a:cubicBezTo>
                <a:cubicBezTo>
                  <a:pt x="3768117" y="402915"/>
                  <a:pt x="3755963" y="400484"/>
                  <a:pt x="3743808" y="395622"/>
                </a:cubicBezTo>
                <a:cubicBezTo>
                  <a:pt x="3719500" y="382253"/>
                  <a:pt x="3695799" y="365237"/>
                  <a:pt x="3672706" y="344574"/>
                </a:cubicBezTo>
                <a:cubicBezTo>
                  <a:pt x="3671491" y="345790"/>
                  <a:pt x="3670275" y="348221"/>
                  <a:pt x="3669060" y="351867"/>
                </a:cubicBezTo>
                <a:cubicBezTo>
                  <a:pt x="3666629" y="356729"/>
                  <a:pt x="3664805" y="359767"/>
                  <a:pt x="3663590" y="360983"/>
                </a:cubicBezTo>
                <a:cubicBezTo>
                  <a:pt x="3649005" y="382860"/>
                  <a:pt x="3634420" y="394407"/>
                  <a:pt x="3619835" y="395622"/>
                </a:cubicBezTo>
                <a:cubicBezTo>
                  <a:pt x="3606465" y="394407"/>
                  <a:pt x="3594918" y="390761"/>
                  <a:pt x="3585195" y="384684"/>
                </a:cubicBezTo>
                <a:cubicBezTo>
                  <a:pt x="3582764" y="385899"/>
                  <a:pt x="3579725" y="387722"/>
                  <a:pt x="3576079" y="390153"/>
                </a:cubicBezTo>
                <a:cubicBezTo>
                  <a:pt x="3571218" y="393799"/>
                  <a:pt x="3567571" y="395622"/>
                  <a:pt x="3565140" y="395622"/>
                </a:cubicBezTo>
                <a:cubicBezTo>
                  <a:pt x="3556632" y="395622"/>
                  <a:pt x="3552378" y="393799"/>
                  <a:pt x="3552378" y="390153"/>
                </a:cubicBezTo>
                <a:cubicBezTo>
                  <a:pt x="3553594" y="387722"/>
                  <a:pt x="3554809" y="385291"/>
                  <a:pt x="3556025" y="382860"/>
                </a:cubicBezTo>
                <a:cubicBezTo>
                  <a:pt x="3563317" y="374352"/>
                  <a:pt x="3571825" y="343967"/>
                  <a:pt x="3581549" y="291703"/>
                </a:cubicBezTo>
                <a:cubicBezTo>
                  <a:pt x="3581549" y="288057"/>
                  <a:pt x="3581549" y="286234"/>
                  <a:pt x="3581549" y="286234"/>
                </a:cubicBezTo>
                <a:cubicBezTo>
                  <a:pt x="3580333" y="285018"/>
                  <a:pt x="3578510" y="285018"/>
                  <a:pt x="3576079" y="286234"/>
                </a:cubicBezTo>
                <a:cubicBezTo>
                  <a:pt x="3572433" y="287449"/>
                  <a:pt x="3568787" y="289272"/>
                  <a:pt x="3565140" y="291703"/>
                </a:cubicBezTo>
                <a:cubicBezTo>
                  <a:pt x="3565140" y="292919"/>
                  <a:pt x="3564533" y="294742"/>
                  <a:pt x="3563317" y="297173"/>
                </a:cubicBezTo>
                <a:cubicBezTo>
                  <a:pt x="3562102" y="304465"/>
                  <a:pt x="3557848" y="315404"/>
                  <a:pt x="3550555" y="329989"/>
                </a:cubicBezTo>
                <a:cubicBezTo>
                  <a:pt x="3543263" y="349436"/>
                  <a:pt x="3537185" y="359160"/>
                  <a:pt x="3532324" y="359160"/>
                </a:cubicBezTo>
                <a:cubicBezTo>
                  <a:pt x="3520170" y="362806"/>
                  <a:pt x="3513484" y="349436"/>
                  <a:pt x="3512269" y="319050"/>
                </a:cubicBezTo>
                <a:lnTo>
                  <a:pt x="3479453" y="381037"/>
                </a:lnTo>
                <a:cubicBezTo>
                  <a:pt x="3479453" y="383468"/>
                  <a:pt x="3477629" y="387114"/>
                  <a:pt x="3473983" y="391976"/>
                </a:cubicBezTo>
                <a:cubicBezTo>
                  <a:pt x="3472768" y="394407"/>
                  <a:pt x="3472160" y="395622"/>
                  <a:pt x="3472160" y="395622"/>
                </a:cubicBezTo>
                <a:cubicBezTo>
                  <a:pt x="3472160" y="395622"/>
                  <a:pt x="3470945" y="395622"/>
                  <a:pt x="3468514" y="395622"/>
                </a:cubicBezTo>
                <a:cubicBezTo>
                  <a:pt x="3458790" y="395622"/>
                  <a:pt x="3453928" y="393799"/>
                  <a:pt x="3453928" y="390153"/>
                </a:cubicBezTo>
                <a:lnTo>
                  <a:pt x="3453928" y="386507"/>
                </a:lnTo>
                <a:cubicBezTo>
                  <a:pt x="3453928" y="385291"/>
                  <a:pt x="3456359" y="381037"/>
                  <a:pt x="3461221" y="373745"/>
                </a:cubicBezTo>
                <a:cubicBezTo>
                  <a:pt x="3475806" y="319050"/>
                  <a:pt x="3478845" y="280764"/>
                  <a:pt x="3470337" y="258887"/>
                </a:cubicBezTo>
                <a:cubicBezTo>
                  <a:pt x="3467906" y="261317"/>
                  <a:pt x="3463044" y="264964"/>
                  <a:pt x="3455752" y="269825"/>
                </a:cubicBezTo>
                <a:cubicBezTo>
                  <a:pt x="3420504" y="300211"/>
                  <a:pt x="3396196" y="314796"/>
                  <a:pt x="3382826" y="313581"/>
                </a:cubicBezTo>
                <a:cubicBezTo>
                  <a:pt x="3382826" y="313581"/>
                  <a:pt x="3382218" y="313581"/>
                  <a:pt x="3381003" y="313581"/>
                </a:cubicBezTo>
                <a:cubicBezTo>
                  <a:pt x="3377356" y="314796"/>
                  <a:pt x="3375533" y="313581"/>
                  <a:pt x="3375533" y="309935"/>
                </a:cubicBezTo>
                <a:cubicBezTo>
                  <a:pt x="3399842" y="298996"/>
                  <a:pt x="3428404" y="274687"/>
                  <a:pt x="3461221" y="237009"/>
                </a:cubicBezTo>
                <a:cubicBezTo>
                  <a:pt x="3478237" y="217562"/>
                  <a:pt x="3491607" y="201154"/>
                  <a:pt x="3501330" y="187784"/>
                </a:cubicBezTo>
                <a:cubicBezTo>
                  <a:pt x="3497684" y="186569"/>
                  <a:pt x="3492215" y="185353"/>
                  <a:pt x="3484922" y="184138"/>
                </a:cubicBezTo>
                <a:cubicBezTo>
                  <a:pt x="3478845" y="182922"/>
                  <a:pt x="3473983" y="181707"/>
                  <a:pt x="3470337" y="180491"/>
                </a:cubicBezTo>
                <a:cubicBezTo>
                  <a:pt x="3465475" y="180491"/>
                  <a:pt x="3463044" y="178061"/>
                  <a:pt x="3463044" y="173199"/>
                </a:cubicBezTo>
                <a:cubicBezTo>
                  <a:pt x="3463044" y="170768"/>
                  <a:pt x="3468514" y="163475"/>
                  <a:pt x="3479453" y="151321"/>
                </a:cubicBezTo>
                <a:cubicBezTo>
                  <a:pt x="3496469" y="133090"/>
                  <a:pt x="3504977" y="119720"/>
                  <a:pt x="3504977" y="111212"/>
                </a:cubicBezTo>
                <a:cubicBezTo>
                  <a:pt x="3504977" y="109996"/>
                  <a:pt x="3503761" y="107566"/>
                  <a:pt x="3501330" y="103919"/>
                </a:cubicBezTo>
                <a:cubicBezTo>
                  <a:pt x="3498899" y="100273"/>
                  <a:pt x="3497684" y="97234"/>
                  <a:pt x="3497684" y="94804"/>
                </a:cubicBezTo>
                <a:cubicBezTo>
                  <a:pt x="3498899" y="89942"/>
                  <a:pt x="3501330" y="87511"/>
                  <a:pt x="3504977" y="87511"/>
                </a:cubicBezTo>
                <a:cubicBezTo>
                  <a:pt x="3519562" y="93588"/>
                  <a:pt x="3529285" y="100881"/>
                  <a:pt x="3534147" y="109389"/>
                </a:cubicBezTo>
                <a:cubicBezTo>
                  <a:pt x="3534147" y="114250"/>
                  <a:pt x="3527462" y="125189"/>
                  <a:pt x="3514092" y="142205"/>
                </a:cubicBezTo>
                <a:cubicBezTo>
                  <a:pt x="3504369" y="154360"/>
                  <a:pt x="3499507" y="161652"/>
                  <a:pt x="3499507" y="164083"/>
                </a:cubicBezTo>
                <a:cubicBezTo>
                  <a:pt x="3500722" y="164083"/>
                  <a:pt x="3502546" y="164691"/>
                  <a:pt x="3504977" y="165906"/>
                </a:cubicBezTo>
                <a:cubicBezTo>
                  <a:pt x="3515915" y="169553"/>
                  <a:pt x="3523208" y="173199"/>
                  <a:pt x="3526854" y="176845"/>
                </a:cubicBezTo>
                <a:cubicBezTo>
                  <a:pt x="3528070" y="175630"/>
                  <a:pt x="3528677" y="171376"/>
                  <a:pt x="3528677" y="164083"/>
                </a:cubicBezTo>
                <a:cubicBezTo>
                  <a:pt x="3528677" y="148283"/>
                  <a:pt x="3533539" y="140382"/>
                  <a:pt x="3543263" y="140382"/>
                </a:cubicBezTo>
                <a:cubicBezTo>
                  <a:pt x="3546909" y="140382"/>
                  <a:pt x="3548732" y="144029"/>
                  <a:pt x="3548732" y="151321"/>
                </a:cubicBezTo>
                <a:cubicBezTo>
                  <a:pt x="3548732" y="153752"/>
                  <a:pt x="3548124" y="158006"/>
                  <a:pt x="3546909" y="164083"/>
                </a:cubicBezTo>
                <a:cubicBezTo>
                  <a:pt x="3545694" y="170160"/>
                  <a:pt x="3545694" y="175630"/>
                  <a:pt x="3546909" y="180491"/>
                </a:cubicBezTo>
                <a:cubicBezTo>
                  <a:pt x="3548124" y="179276"/>
                  <a:pt x="3550555" y="177453"/>
                  <a:pt x="3554201" y="175022"/>
                </a:cubicBezTo>
                <a:cubicBezTo>
                  <a:pt x="3561494" y="168945"/>
                  <a:pt x="3566963" y="165299"/>
                  <a:pt x="3570610" y="164083"/>
                </a:cubicBezTo>
                <a:cubicBezTo>
                  <a:pt x="3573041" y="147067"/>
                  <a:pt x="3574864" y="120328"/>
                  <a:pt x="3576079" y="83865"/>
                </a:cubicBezTo>
                <a:cubicBezTo>
                  <a:pt x="3577295" y="71710"/>
                  <a:pt x="3577902" y="62595"/>
                  <a:pt x="3577902" y="56518"/>
                </a:cubicBezTo>
                <a:cubicBezTo>
                  <a:pt x="3577902" y="54087"/>
                  <a:pt x="3574864" y="52264"/>
                  <a:pt x="3568787" y="51048"/>
                </a:cubicBezTo>
                <a:cubicBezTo>
                  <a:pt x="3561494" y="49833"/>
                  <a:pt x="3557848" y="47402"/>
                  <a:pt x="3557848" y="43756"/>
                </a:cubicBezTo>
                <a:cubicBezTo>
                  <a:pt x="3557848" y="40109"/>
                  <a:pt x="3559063" y="37678"/>
                  <a:pt x="3561494" y="36463"/>
                </a:cubicBezTo>
                <a:cubicBezTo>
                  <a:pt x="3562709" y="36463"/>
                  <a:pt x="3565140" y="35855"/>
                  <a:pt x="3568787" y="34640"/>
                </a:cubicBezTo>
                <a:cubicBezTo>
                  <a:pt x="3579725" y="32209"/>
                  <a:pt x="3588233" y="30994"/>
                  <a:pt x="3594311" y="30994"/>
                </a:cubicBezTo>
                <a:close/>
                <a:moveTo>
                  <a:pt x="642156" y="18232"/>
                </a:moveTo>
                <a:lnTo>
                  <a:pt x="645802" y="18232"/>
                </a:lnTo>
                <a:cubicBezTo>
                  <a:pt x="660387" y="23093"/>
                  <a:pt x="674973" y="27347"/>
                  <a:pt x="689558" y="30994"/>
                </a:cubicBezTo>
                <a:cubicBezTo>
                  <a:pt x="690773" y="32209"/>
                  <a:pt x="691989" y="32817"/>
                  <a:pt x="693204" y="32817"/>
                </a:cubicBezTo>
                <a:cubicBezTo>
                  <a:pt x="696850" y="35248"/>
                  <a:pt x="698674" y="37678"/>
                  <a:pt x="698674" y="40109"/>
                </a:cubicBezTo>
                <a:cubicBezTo>
                  <a:pt x="693812" y="55910"/>
                  <a:pt x="679227" y="75357"/>
                  <a:pt x="654918" y="98450"/>
                </a:cubicBezTo>
                <a:cubicBezTo>
                  <a:pt x="631825" y="121543"/>
                  <a:pt x="617240" y="140990"/>
                  <a:pt x="611163" y="156791"/>
                </a:cubicBezTo>
                <a:cubicBezTo>
                  <a:pt x="619671" y="156791"/>
                  <a:pt x="631825" y="154360"/>
                  <a:pt x="647625" y="149498"/>
                </a:cubicBezTo>
                <a:cubicBezTo>
                  <a:pt x="660995" y="145852"/>
                  <a:pt x="670719" y="144029"/>
                  <a:pt x="676796" y="144029"/>
                </a:cubicBezTo>
                <a:cubicBezTo>
                  <a:pt x="680442" y="144029"/>
                  <a:pt x="684088" y="144029"/>
                  <a:pt x="687735" y="144029"/>
                </a:cubicBezTo>
                <a:cubicBezTo>
                  <a:pt x="691381" y="147675"/>
                  <a:pt x="693204" y="151321"/>
                  <a:pt x="693204" y="154967"/>
                </a:cubicBezTo>
                <a:cubicBezTo>
                  <a:pt x="693204" y="174414"/>
                  <a:pt x="691989" y="193253"/>
                  <a:pt x="689558" y="211485"/>
                </a:cubicBezTo>
                <a:cubicBezTo>
                  <a:pt x="705358" y="206623"/>
                  <a:pt x="721767" y="202977"/>
                  <a:pt x="738783" y="200546"/>
                </a:cubicBezTo>
                <a:cubicBezTo>
                  <a:pt x="763091" y="200546"/>
                  <a:pt x="775246" y="206015"/>
                  <a:pt x="775246" y="216954"/>
                </a:cubicBezTo>
                <a:cubicBezTo>
                  <a:pt x="775246" y="218170"/>
                  <a:pt x="774638" y="219993"/>
                  <a:pt x="773422" y="222424"/>
                </a:cubicBezTo>
                <a:cubicBezTo>
                  <a:pt x="743037" y="250379"/>
                  <a:pt x="698066" y="294134"/>
                  <a:pt x="638510" y="353690"/>
                </a:cubicBezTo>
                <a:cubicBezTo>
                  <a:pt x="647018" y="352475"/>
                  <a:pt x="660387" y="350652"/>
                  <a:pt x="678619" y="348221"/>
                </a:cubicBezTo>
                <a:cubicBezTo>
                  <a:pt x="710220" y="343359"/>
                  <a:pt x="732706" y="340928"/>
                  <a:pt x="746075" y="340928"/>
                </a:cubicBezTo>
                <a:cubicBezTo>
                  <a:pt x="761876" y="340928"/>
                  <a:pt x="769776" y="347005"/>
                  <a:pt x="769776" y="359160"/>
                </a:cubicBezTo>
                <a:cubicBezTo>
                  <a:pt x="768561" y="364021"/>
                  <a:pt x="766130" y="367060"/>
                  <a:pt x="762484" y="368275"/>
                </a:cubicBezTo>
                <a:cubicBezTo>
                  <a:pt x="736960" y="367060"/>
                  <a:pt x="698066" y="370098"/>
                  <a:pt x="645802" y="377391"/>
                </a:cubicBezTo>
                <a:cubicBezTo>
                  <a:pt x="626355" y="379822"/>
                  <a:pt x="611770" y="381645"/>
                  <a:pt x="602047" y="382860"/>
                </a:cubicBezTo>
                <a:cubicBezTo>
                  <a:pt x="592323" y="382860"/>
                  <a:pt x="587462" y="379822"/>
                  <a:pt x="587462" y="373745"/>
                </a:cubicBezTo>
                <a:cubicBezTo>
                  <a:pt x="587462" y="370098"/>
                  <a:pt x="591108" y="365237"/>
                  <a:pt x="598401" y="359160"/>
                </a:cubicBezTo>
                <a:cubicBezTo>
                  <a:pt x="616632" y="344574"/>
                  <a:pt x="636079" y="326951"/>
                  <a:pt x="656741" y="306288"/>
                </a:cubicBezTo>
                <a:cubicBezTo>
                  <a:pt x="649449" y="309935"/>
                  <a:pt x="642156" y="309327"/>
                  <a:pt x="634863" y="304465"/>
                </a:cubicBezTo>
                <a:cubicBezTo>
                  <a:pt x="633648" y="304465"/>
                  <a:pt x="631825" y="303858"/>
                  <a:pt x="629394" y="302642"/>
                </a:cubicBezTo>
                <a:cubicBezTo>
                  <a:pt x="605085" y="292919"/>
                  <a:pt x="593539" y="281372"/>
                  <a:pt x="594754" y="268002"/>
                </a:cubicBezTo>
                <a:cubicBezTo>
                  <a:pt x="594754" y="255848"/>
                  <a:pt x="618455" y="239440"/>
                  <a:pt x="665857" y="218777"/>
                </a:cubicBezTo>
                <a:cubicBezTo>
                  <a:pt x="667072" y="202977"/>
                  <a:pt x="667680" y="185961"/>
                  <a:pt x="667680" y="167729"/>
                </a:cubicBezTo>
                <a:cubicBezTo>
                  <a:pt x="643372" y="167729"/>
                  <a:pt x="620278" y="172591"/>
                  <a:pt x="598401" y="182315"/>
                </a:cubicBezTo>
                <a:cubicBezTo>
                  <a:pt x="592323" y="181099"/>
                  <a:pt x="588677" y="178061"/>
                  <a:pt x="587462" y="173199"/>
                </a:cubicBezTo>
                <a:cubicBezTo>
                  <a:pt x="587462" y="161045"/>
                  <a:pt x="595970" y="145852"/>
                  <a:pt x="612986" y="127620"/>
                </a:cubicBezTo>
                <a:cubicBezTo>
                  <a:pt x="619063" y="121543"/>
                  <a:pt x="623317" y="117289"/>
                  <a:pt x="625748" y="114858"/>
                </a:cubicBezTo>
                <a:cubicBezTo>
                  <a:pt x="646410" y="91765"/>
                  <a:pt x="660387" y="71103"/>
                  <a:pt x="667680" y="52871"/>
                </a:cubicBezTo>
                <a:lnTo>
                  <a:pt x="667680" y="51048"/>
                </a:lnTo>
                <a:cubicBezTo>
                  <a:pt x="667680" y="48617"/>
                  <a:pt x="662818" y="45579"/>
                  <a:pt x="653095" y="41932"/>
                </a:cubicBezTo>
                <a:cubicBezTo>
                  <a:pt x="638510" y="37071"/>
                  <a:pt x="631217" y="31601"/>
                  <a:pt x="631217" y="25524"/>
                </a:cubicBezTo>
                <a:cubicBezTo>
                  <a:pt x="631217" y="20662"/>
                  <a:pt x="634863" y="18232"/>
                  <a:pt x="642156" y="18232"/>
                </a:cubicBezTo>
                <a:close/>
                <a:moveTo>
                  <a:pt x="4053743" y="16408"/>
                </a:moveTo>
                <a:cubicBezTo>
                  <a:pt x="4061036" y="17624"/>
                  <a:pt x="4062251" y="18839"/>
                  <a:pt x="4057389" y="20055"/>
                </a:cubicBezTo>
                <a:cubicBezTo>
                  <a:pt x="4054958" y="22486"/>
                  <a:pt x="4053743" y="25524"/>
                  <a:pt x="4053743" y="29170"/>
                </a:cubicBezTo>
                <a:cubicBezTo>
                  <a:pt x="4053743" y="42540"/>
                  <a:pt x="4068936" y="55910"/>
                  <a:pt x="4099322" y="69280"/>
                </a:cubicBezTo>
                <a:cubicBezTo>
                  <a:pt x="4123630" y="81434"/>
                  <a:pt x="4135784" y="91765"/>
                  <a:pt x="4135784" y="100273"/>
                </a:cubicBezTo>
                <a:cubicBezTo>
                  <a:pt x="4135784" y="107566"/>
                  <a:pt x="4129100" y="111212"/>
                  <a:pt x="4115730" y="111212"/>
                </a:cubicBezTo>
                <a:cubicBezTo>
                  <a:pt x="4109653" y="111212"/>
                  <a:pt x="4105398" y="111820"/>
                  <a:pt x="4102968" y="113035"/>
                </a:cubicBezTo>
                <a:cubicBezTo>
                  <a:pt x="4100537" y="114250"/>
                  <a:pt x="4096283" y="115466"/>
                  <a:pt x="4090206" y="116681"/>
                </a:cubicBezTo>
                <a:cubicBezTo>
                  <a:pt x="4084129" y="119112"/>
                  <a:pt x="4079267" y="120935"/>
                  <a:pt x="4075621" y="122151"/>
                </a:cubicBezTo>
                <a:cubicBezTo>
                  <a:pt x="4071974" y="122151"/>
                  <a:pt x="4069544" y="120935"/>
                  <a:pt x="4068328" y="118505"/>
                </a:cubicBezTo>
                <a:cubicBezTo>
                  <a:pt x="4068328" y="114858"/>
                  <a:pt x="4073190" y="110604"/>
                  <a:pt x="4082913" y="105742"/>
                </a:cubicBezTo>
                <a:cubicBezTo>
                  <a:pt x="4091422" y="100881"/>
                  <a:pt x="4095675" y="97234"/>
                  <a:pt x="4095675" y="94804"/>
                </a:cubicBezTo>
                <a:lnTo>
                  <a:pt x="4095675" y="92980"/>
                </a:lnTo>
                <a:cubicBezTo>
                  <a:pt x="4092029" y="90550"/>
                  <a:pt x="4087167" y="87511"/>
                  <a:pt x="4081090" y="83865"/>
                </a:cubicBezTo>
                <a:cubicBezTo>
                  <a:pt x="4050705" y="66849"/>
                  <a:pt x="4036119" y="48617"/>
                  <a:pt x="4037335" y="29170"/>
                </a:cubicBezTo>
                <a:cubicBezTo>
                  <a:pt x="4037335" y="20662"/>
                  <a:pt x="4042804" y="16408"/>
                  <a:pt x="4053743" y="16408"/>
                </a:cubicBezTo>
                <a:close/>
                <a:moveTo>
                  <a:pt x="164083" y="12762"/>
                </a:moveTo>
                <a:cubicBezTo>
                  <a:pt x="166514" y="12762"/>
                  <a:pt x="169552" y="13370"/>
                  <a:pt x="173199" y="14585"/>
                </a:cubicBezTo>
                <a:cubicBezTo>
                  <a:pt x="175629" y="17016"/>
                  <a:pt x="178060" y="18232"/>
                  <a:pt x="180491" y="18232"/>
                </a:cubicBezTo>
                <a:cubicBezTo>
                  <a:pt x="181707" y="18232"/>
                  <a:pt x="185353" y="18839"/>
                  <a:pt x="191430" y="20055"/>
                </a:cubicBezTo>
                <a:cubicBezTo>
                  <a:pt x="198723" y="22486"/>
                  <a:pt x="202369" y="23701"/>
                  <a:pt x="202369" y="23701"/>
                </a:cubicBezTo>
                <a:cubicBezTo>
                  <a:pt x="210877" y="26132"/>
                  <a:pt x="215739" y="30386"/>
                  <a:pt x="216954" y="36463"/>
                </a:cubicBezTo>
                <a:cubicBezTo>
                  <a:pt x="216954" y="37678"/>
                  <a:pt x="216346" y="40109"/>
                  <a:pt x="215131" y="43756"/>
                </a:cubicBezTo>
                <a:cubicBezTo>
                  <a:pt x="212700" y="46186"/>
                  <a:pt x="211485" y="48010"/>
                  <a:pt x="211485" y="49225"/>
                </a:cubicBezTo>
                <a:cubicBezTo>
                  <a:pt x="184745" y="86903"/>
                  <a:pt x="156183" y="121543"/>
                  <a:pt x="125797" y="153144"/>
                </a:cubicBezTo>
                <a:cubicBezTo>
                  <a:pt x="152536" y="142205"/>
                  <a:pt x="176845" y="130051"/>
                  <a:pt x="198723" y="116681"/>
                </a:cubicBezTo>
                <a:cubicBezTo>
                  <a:pt x="208446" y="113035"/>
                  <a:pt x="215131" y="114858"/>
                  <a:pt x="218777" y="122151"/>
                </a:cubicBezTo>
                <a:cubicBezTo>
                  <a:pt x="219993" y="123366"/>
                  <a:pt x="217562" y="127013"/>
                  <a:pt x="211485" y="133090"/>
                </a:cubicBezTo>
                <a:cubicBezTo>
                  <a:pt x="181099" y="151321"/>
                  <a:pt x="160437" y="167729"/>
                  <a:pt x="149498" y="182315"/>
                </a:cubicBezTo>
                <a:cubicBezTo>
                  <a:pt x="151929" y="184745"/>
                  <a:pt x="151929" y="189607"/>
                  <a:pt x="149498" y="196900"/>
                </a:cubicBezTo>
                <a:cubicBezTo>
                  <a:pt x="149498" y="198115"/>
                  <a:pt x="148890" y="199331"/>
                  <a:pt x="147675" y="200546"/>
                </a:cubicBezTo>
                <a:cubicBezTo>
                  <a:pt x="145244" y="207839"/>
                  <a:pt x="144028" y="213308"/>
                  <a:pt x="144028" y="216954"/>
                </a:cubicBezTo>
                <a:cubicBezTo>
                  <a:pt x="139167" y="226678"/>
                  <a:pt x="159829" y="230324"/>
                  <a:pt x="206015" y="227893"/>
                </a:cubicBezTo>
                <a:cubicBezTo>
                  <a:pt x="214523" y="227893"/>
                  <a:pt x="218777" y="231539"/>
                  <a:pt x="218777" y="238832"/>
                </a:cubicBezTo>
                <a:cubicBezTo>
                  <a:pt x="219993" y="243694"/>
                  <a:pt x="216954" y="246732"/>
                  <a:pt x="209662" y="247948"/>
                </a:cubicBezTo>
                <a:cubicBezTo>
                  <a:pt x="180491" y="256456"/>
                  <a:pt x="152536" y="266179"/>
                  <a:pt x="125797" y="277118"/>
                </a:cubicBezTo>
                <a:cubicBezTo>
                  <a:pt x="94196" y="343967"/>
                  <a:pt x="63810" y="388330"/>
                  <a:pt x="34640" y="410208"/>
                </a:cubicBezTo>
                <a:cubicBezTo>
                  <a:pt x="27347" y="416285"/>
                  <a:pt x="19447" y="417500"/>
                  <a:pt x="10939" y="413854"/>
                </a:cubicBezTo>
                <a:cubicBezTo>
                  <a:pt x="6077" y="412638"/>
                  <a:pt x="2431" y="408992"/>
                  <a:pt x="0" y="402915"/>
                </a:cubicBezTo>
                <a:cubicBezTo>
                  <a:pt x="0" y="400484"/>
                  <a:pt x="1823" y="399269"/>
                  <a:pt x="5469" y="399269"/>
                </a:cubicBezTo>
                <a:cubicBezTo>
                  <a:pt x="6685" y="399269"/>
                  <a:pt x="8508" y="399269"/>
                  <a:pt x="10939" y="399269"/>
                </a:cubicBezTo>
                <a:cubicBezTo>
                  <a:pt x="15801" y="400484"/>
                  <a:pt x="19447" y="399876"/>
                  <a:pt x="21878" y="397446"/>
                </a:cubicBezTo>
                <a:cubicBezTo>
                  <a:pt x="42540" y="385291"/>
                  <a:pt x="66849" y="349436"/>
                  <a:pt x="94803" y="289880"/>
                </a:cubicBezTo>
                <a:cubicBezTo>
                  <a:pt x="92373" y="291096"/>
                  <a:pt x="88119" y="292919"/>
                  <a:pt x="82041" y="295350"/>
                </a:cubicBezTo>
                <a:cubicBezTo>
                  <a:pt x="68672" y="301427"/>
                  <a:pt x="58948" y="306288"/>
                  <a:pt x="52871" y="309935"/>
                </a:cubicBezTo>
                <a:cubicBezTo>
                  <a:pt x="35855" y="313581"/>
                  <a:pt x="29170" y="308719"/>
                  <a:pt x="32817" y="295350"/>
                </a:cubicBezTo>
                <a:cubicBezTo>
                  <a:pt x="57125" y="267395"/>
                  <a:pt x="81434" y="237009"/>
                  <a:pt x="105742" y="204192"/>
                </a:cubicBezTo>
                <a:cubicBezTo>
                  <a:pt x="105742" y="202977"/>
                  <a:pt x="104527" y="201154"/>
                  <a:pt x="102096" y="198723"/>
                </a:cubicBezTo>
                <a:cubicBezTo>
                  <a:pt x="99665" y="196292"/>
                  <a:pt x="98450" y="194469"/>
                  <a:pt x="98450" y="193253"/>
                </a:cubicBezTo>
                <a:cubicBezTo>
                  <a:pt x="98450" y="188392"/>
                  <a:pt x="105742" y="184745"/>
                  <a:pt x="120327" y="182315"/>
                </a:cubicBezTo>
                <a:cubicBezTo>
                  <a:pt x="125189" y="182315"/>
                  <a:pt x="128835" y="181707"/>
                  <a:pt x="131266" y="180491"/>
                </a:cubicBezTo>
                <a:cubicBezTo>
                  <a:pt x="131266" y="180491"/>
                  <a:pt x="132482" y="178668"/>
                  <a:pt x="134913" y="175022"/>
                </a:cubicBezTo>
                <a:cubicBezTo>
                  <a:pt x="139774" y="170160"/>
                  <a:pt x="142813" y="167122"/>
                  <a:pt x="144028" y="165906"/>
                </a:cubicBezTo>
                <a:cubicBezTo>
                  <a:pt x="130659" y="168337"/>
                  <a:pt x="109996" y="176237"/>
                  <a:pt x="82041" y="189607"/>
                </a:cubicBezTo>
                <a:cubicBezTo>
                  <a:pt x="63810" y="199331"/>
                  <a:pt x="51656" y="204800"/>
                  <a:pt x="45579" y="206015"/>
                </a:cubicBezTo>
                <a:cubicBezTo>
                  <a:pt x="27347" y="210877"/>
                  <a:pt x="17624" y="206623"/>
                  <a:pt x="16408" y="193253"/>
                </a:cubicBezTo>
                <a:cubicBezTo>
                  <a:pt x="15193" y="187176"/>
                  <a:pt x="17624" y="184138"/>
                  <a:pt x="23701" y="184138"/>
                </a:cubicBezTo>
                <a:cubicBezTo>
                  <a:pt x="26132" y="184138"/>
                  <a:pt x="28563" y="184745"/>
                  <a:pt x="30993" y="185961"/>
                </a:cubicBezTo>
                <a:cubicBezTo>
                  <a:pt x="33424" y="187176"/>
                  <a:pt x="35247" y="187784"/>
                  <a:pt x="36463" y="187784"/>
                </a:cubicBezTo>
                <a:cubicBezTo>
                  <a:pt x="65633" y="179276"/>
                  <a:pt x="92373" y="168337"/>
                  <a:pt x="116681" y="154967"/>
                </a:cubicBezTo>
                <a:cubicBezTo>
                  <a:pt x="110604" y="153752"/>
                  <a:pt x="109996" y="150106"/>
                  <a:pt x="114858" y="144029"/>
                </a:cubicBezTo>
                <a:cubicBezTo>
                  <a:pt x="140382" y="116074"/>
                  <a:pt x="163475" y="85080"/>
                  <a:pt x="184137" y="51048"/>
                </a:cubicBezTo>
                <a:cubicBezTo>
                  <a:pt x="186568" y="43756"/>
                  <a:pt x="185353" y="38894"/>
                  <a:pt x="180491" y="36463"/>
                </a:cubicBezTo>
                <a:cubicBezTo>
                  <a:pt x="178060" y="35248"/>
                  <a:pt x="173806" y="33424"/>
                  <a:pt x="167729" y="30994"/>
                </a:cubicBezTo>
                <a:cubicBezTo>
                  <a:pt x="158006" y="27347"/>
                  <a:pt x="152536" y="24309"/>
                  <a:pt x="151321" y="21878"/>
                </a:cubicBezTo>
                <a:cubicBezTo>
                  <a:pt x="154967" y="15801"/>
                  <a:pt x="159221" y="12762"/>
                  <a:pt x="164083" y="12762"/>
                </a:cubicBezTo>
                <a:close/>
                <a:moveTo>
                  <a:pt x="4582864" y="10939"/>
                </a:moveTo>
                <a:cubicBezTo>
                  <a:pt x="4599880" y="13370"/>
                  <a:pt x="4609604" y="20662"/>
                  <a:pt x="4612034" y="32817"/>
                </a:cubicBezTo>
                <a:cubicBezTo>
                  <a:pt x="4612034" y="38894"/>
                  <a:pt x="4605350" y="48010"/>
                  <a:pt x="4591980" y="60164"/>
                </a:cubicBezTo>
                <a:cubicBezTo>
                  <a:pt x="4588334" y="63810"/>
                  <a:pt x="4585903" y="66241"/>
                  <a:pt x="4584688" y="67456"/>
                </a:cubicBezTo>
                <a:cubicBezTo>
                  <a:pt x="4570102" y="85688"/>
                  <a:pt x="4559163" y="102096"/>
                  <a:pt x="4551870" y="116681"/>
                </a:cubicBezTo>
                <a:cubicBezTo>
                  <a:pt x="4554302" y="116681"/>
                  <a:pt x="4557948" y="116074"/>
                  <a:pt x="4562810" y="114858"/>
                </a:cubicBezTo>
                <a:cubicBezTo>
                  <a:pt x="4566456" y="113643"/>
                  <a:pt x="4569494" y="113035"/>
                  <a:pt x="4571925" y="113035"/>
                </a:cubicBezTo>
                <a:cubicBezTo>
                  <a:pt x="4579218" y="113035"/>
                  <a:pt x="4582864" y="114858"/>
                  <a:pt x="4582864" y="118505"/>
                </a:cubicBezTo>
                <a:cubicBezTo>
                  <a:pt x="4584080" y="129443"/>
                  <a:pt x="4583472" y="134913"/>
                  <a:pt x="4581041" y="134913"/>
                </a:cubicBezTo>
                <a:cubicBezTo>
                  <a:pt x="4568886" y="137344"/>
                  <a:pt x="4552478" y="144636"/>
                  <a:pt x="4531816" y="156791"/>
                </a:cubicBezTo>
                <a:cubicBezTo>
                  <a:pt x="4523308" y="160437"/>
                  <a:pt x="4517231" y="163475"/>
                  <a:pt x="4513584" y="165906"/>
                </a:cubicBezTo>
                <a:cubicBezTo>
                  <a:pt x="4511154" y="167122"/>
                  <a:pt x="4505684" y="170160"/>
                  <a:pt x="4497176" y="175022"/>
                </a:cubicBezTo>
                <a:cubicBezTo>
                  <a:pt x="4481376" y="185961"/>
                  <a:pt x="4471652" y="191430"/>
                  <a:pt x="4468006" y="191430"/>
                </a:cubicBezTo>
                <a:cubicBezTo>
                  <a:pt x="4466790" y="191430"/>
                  <a:pt x="4466183" y="190215"/>
                  <a:pt x="4466183" y="187784"/>
                </a:cubicBezTo>
                <a:cubicBezTo>
                  <a:pt x="4466183" y="185353"/>
                  <a:pt x="4467398" y="183530"/>
                  <a:pt x="4469829" y="182315"/>
                </a:cubicBezTo>
                <a:cubicBezTo>
                  <a:pt x="4469829" y="183530"/>
                  <a:pt x="4470436" y="183530"/>
                  <a:pt x="4471652" y="182315"/>
                </a:cubicBezTo>
                <a:cubicBezTo>
                  <a:pt x="4472868" y="179884"/>
                  <a:pt x="4475906" y="176845"/>
                  <a:pt x="4480768" y="173199"/>
                </a:cubicBezTo>
                <a:cubicBezTo>
                  <a:pt x="4485630" y="169553"/>
                  <a:pt x="4488668" y="166514"/>
                  <a:pt x="4489884" y="164083"/>
                </a:cubicBezTo>
                <a:cubicBezTo>
                  <a:pt x="4489884" y="162868"/>
                  <a:pt x="4487453" y="160437"/>
                  <a:pt x="4482591" y="156791"/>
                </a:cubicBezTo>
                <a:cubicBezTo>
                  <a:pt x="4476514" y="153144"/>
                  <a:pt x="4472868" y="150713"/>
                  <a:pt x="4471652" y="149498"/>
                </a:cubicBezTo>
                <a:cubicBezTo>
                  <a:pt x="4469222" y="144636"/>
                  <a:pt x="4466790" y="137344"/>
                  <a:pt x="4464360" y="127620"/>
                </a:cubicBezTo>
                <a:cubicBezTo>
                  <a:pt x="4461929" y="121543"/>
                  <a:pt x="4460106" y="116681"/>
                  <a:pt x="4458890" y="113035"/>
                </a:cubicBezTo>
                <a:cubicBezTo>
                  <a:pt x="4457674" y="110604"/>
                  <a:pt x="4455852" y="107566"/>
                  <a:pt x="4453421" y="103919"/>
                </a:cubicBezTo>
                <a:cubicBezTo>
                  <a:pt x="4447344" y="97842"/>
                  <a:pt x="4444305" y="92373"/>
                  <a:pt x="4444305" y="87511"/>
                </a:cubicBezTo>
                <a:cubicBezTo>
                  <a:pt x="4443090" y="83865"/>
                  <a:pt x="4443698" y="81434"/>
                  <a:pt x="4446128" y="80218"/>
                </a:cubicBezTo>
                <a:cubicBezTo>
                  <a:pt x="4448559" y="79003"/>
                  <a:pt x="4451598" y="79611"/>
                  <a:pt x="4455244" y="82042"/>
                </a:cubicBezTo>
                <a:cubicBezTo>
                  <a:pt x="4466183" y="85688"/>
                  <a:pt x="4474691" y="95411"/>
                  <a:pt x="4480768" y="111212"/>
                </a:cubicBezTo>
                <a:cubicBezTo>
                  <a:pt x="4485630" y="130659"/>
                  <a:pt x="4491100" y="140382"/>
                  <a:pt x="4497176" y="140382"/>
                </a:cubicBezTo>
                <a:cubicBezTo>
                  <a:pt x="4506900" y="139167"/>
                  <a:pt x="4515408" y="134913"/>
                  <a:pt x="4522700" y="127620"/>
                </a:cubicBezTo>
                <a:cubicBezTo>
                  <a:pt x="4537286" y="98450"/>
                  <a:pt x="4552478" y="73534"/>
                  <a:pt x="4568279" y="52871"/>
                </a:cubicBezTo>
                <a:cubicBezTo>
                  <a:pt x="4559771" y="52871"/>
                  <a:pt x="4550655" y="55302"/>
                  <a:pt x="4540932" y="60164"/>
                </a:cubicBezTo>
                <a:cubicBezTo>
                  <a:pt x="4520270" y="68672"/>
                  <a:pt x="4508115" y="73534"/>
                  <a:pt x="4504469" y="74749"/>
                </a:cubicBezTo>
                <a:cubicBezTo>
                  <a:pt x="4502038" y="75964"/>
                  <a:pt x="4500215" y="77180"/>
                  <a:pt x="4499000" y="78395"/>
                </a:cubicBezTo>
                <a:cubicBezTo>
                  <a:pt x="4497784" y="79611"/>
                  <a:pt x="4496569" y="80218"/>
                  <a:pt x="4495353" y="80218"/>
                </a:cubicBezTo>
                <a:cubicBezTo>
                  <a:pt x="4490492" y="80218"/>
                  <a:pt x="4488060" y="77180"/>
                  <a:pt x="4488060" y="71103"/>
                </a:cubicBezTo>
                <a:cubicBezTo>
                  <a:pt x="4488060" y="63810"/>
                  <a:pt x="4506900" y="54087"/>
                  <a:pt x="4544578" y="41932"/>
                </a:cubicBezTo>
                <a:cubicBezTo>
                  <a:pt x="4561594" y="37071"/>
                  <a:pt x="4571925" y="33424"/>
                  <a:pt x="4575572" y="30994"/>
                </a:cubicBezTo>
                <a:cubicBezTo>
                  <a:pt x="4574356" y="27347"/>
                  <a:pt x="4573748" y="23093"/>
                  <a:pt x="4573748" y="18232"/>
                </a:cubicBezTo>
                <a:cubicBezTo>
                  <a:pt x="4572533" y="14585"/>
                  <a:pt x="4575572" y="12154"/>
                  <a:pt x="4582864" y="10939"/>
                </a:cubicBezTo>
                <a:close/>
                <a:moveTo>
                  <a:pt x="2978237" y="5470"/>
                </a:moveTo>
                <a:cubicBezTo>
                  <a:pt x="2983099" y="5470"/>
                  <a:pt x="2990391" y="8508"/>
                  <a:pt x="3000114" y="14585"/>
                </a:cubicBezTo>
                <a:cubicBezTo>
                  <a:pt x="3007407" y="20662"/>
                  <a:pt x="3012876" y="24309"/>
                  <a:pt x="3016523" y="25524"/>
                </a:cubicBezTo>
                <a:cubicBezTo>
                  <a:pt x="3025031" y="27955"/>
                  <a:pt x="3037185" y="30994"/>
                  <a:pt x="3052986" y="34640"/>
                </a:cubicBezTo>
                <a:cubicBezTo>
                  <a:pt x="3061494" y="38286"/>
                  <a:pt x="3065748" y="43148"/>
                  <a:pt x="3065748" y="49225"/>
                </a:cubicBezTo>
                <a:cubicBezTo>
                  <a:pt x="3065748" y="51656"/>
                  <a:pt x="3064532" y="54087"/>
                  <a:pt x="3062101" y="56518"/>
                </a:cubicBezTo>
                <a:cubicBezTo>
                  <a:pt x="3060886" y="57733"/>
                  <a:pt x="3060278" y="58341"/>
                  <a:pt x="3060278" y="58341"/>
                </a:cubicBezTo>
                <a:cubicBezTo>
                  <a:pt x="3042047" y="60772"/>
                  <a:pt x="3020776" y="70495"/>
                  <a:pt x="2996468" y="87511"/>
                </a:cubicBezTo>
                <a:cubicBezTo>
                  <a:pt x="2978237" y="102096"/>
                  <a:pt x="2964259" y="121543"/>
                  <a:pt x="2954536" y="145852"/>
                </a:cubicBezTo>
                <a:cubicBezTo>
                  <a:pt x="2969121" y="139775"/>
                  <a:pt x="2989783" y="128228"/>
                  <a:pt x="3016523" y="111212"/>
                </a:cubicBezTo>
                <a:cubicBezTo>
                  <a:pt x="3035970" y="99058"/>
                  <a:pt x="3050555" y="90550"/>
                  <a:pt x="3060278" y="85688"/>
                </a:cubicBezTo>
                <a:cubicBezTo>
                  <a:pt x="3062709" y="84472"/>
                  <a:pt x="3066963" y="82649"/>
                  <a:pt x="3073040" y="80218"/>
                </a:cubicBezTo>
                <a:cubicBezTo>
                  <a:pt x="3085195" y="72926"/>
                  <a:pt x="3096133" y="69280"/>
                  <a:pt x="3105857" y="69280"/>
                </a:cubicBezTo>
                <a:cubicBezTo>
                  <a:pt x="3105857" y="69280"/>
                  <a:pt x="3107072" y="69280"/>
                  <a:pt x="3109503" y="69280"/>
                </a:cubicBezTo>
                <a:cubicBezTo>
                  <a:pt x="3135027" y="68064"/>
                  <a:pt x="3147789" y="72926"/>
                  <a:pt x="3147789" y="83865"/>
                </a:cubicBezTo>
                <a:cubicBezTo>
                  <a:pt x="3147789" y="93588"/>
                  <a:pt x="3138066" y="102704"/>
                  <a:pt x="3118619" y="111212"/>
                </a:cubicBezTo>
                <a:cubicBezTo>
                  <a:pt x="3112542" y="113643"/>
                  <a:pt x="3108287" y="115466"/>
                  <a:pt x="3105857" y="116681"/>
                </a:cubicBezTo>
                <a:cubicBezTo>
                  <a:pt x="3104641" y="116681"/>
                  <a:pt x="3088841" y="124582"/>
                  <a:pt x="3058455" y="140382"/>
                </a:cubicBezTo>
                <a:cubicBezTo>
                  <a:pt x="3045085" y="147675"/>
                  <a:pt x="3037185" y="151929"/>
                  <a:pt x="3034754" y="153144"/>
                </a:cubicBezTo>
                <a:cubicBezTo>
                  <a:pt x="3031108" y="155575"/>
                  <a:pt x="3028677" y="156183"/>
                  <a:pt x="3027462" y="154967"/>
                </a:cubicBezTo>
                <a:cubicBezTo>
                  <a:pt x="3027462" y="152537"/>
                  <a:pt x="3028677" y="150106"/>
                  <a:pt x="3031108" y="147675"/>
                </a:cubicBezTo>
                <a:cubicBezTo>
                  <a:pt x="3049339" y="133090"/>
                  <a:pt x="3067571" y="119720"/>
                  <a:pt x="3085802" y="107566"/>
                </a:cubicBezTo>
                <a:cubicBezTo>
                  <a:pt x="3096741" y="101488"/>
                  <a:pt x="3104641" y="96019"/>
                  <a:pt x="3109503" y="91157"/>
                </a:cubicBezTo>
                <a:cubicBezTo>
                  <a:pt x="3114365" y="87511"/>
                  <a:pt x="3110719" y="85688"/>
                  <a:pt x="3098564" y="85688"/>
                </a:cubicBezTo>
                <a:cubicBezTo>
                  <a:pt x="3081548" y="85688"/>
                  <a:pt x="3046300" y="104527"/>
                  <a:pt x="2992822" y="142205"/>
                </a:cubicBezTo>
                <a:cubicBezTo>
                  <a:pt x="2978237" y="153144"/>
                  <a:pt x="2968513" y="159829"/>
                  <a:pt x="2963651" y="162260"/>
                </a:cubicBezTo>
                <a:cubicBezTo>
                  <a:pt x="2953928" y="169553"/>
                  <a:pt x="2943597" y="176237"/>
                  <a:pt x="2932658" y="182315"/>
                </a:cubicBezTo>
                <a:cubicBezTo>
                  <a:pt x="2925365" y="182315"/>
                  <a:pt x="2921719" y="179276"/>
                  <a:pt x="2921719" y="173199"/>
                </a:cubicBezTo>
                <a:cubicBezTo>
                  <a:pt x="2926581" y="134305"/>
                  <a:pt x="2958790" y="93588"/>
                  <a:pt x="3018346" y="51048"/>
                </a:cubicBezTo>
                <a:cubicBezTo>
                  <a:pt x="2986745" y="35248"/>
                  <a:pt x="2971552" y="22486"/>
                  <a:pt x="2972767" y="12762"/>
                </a:cubicBezTo>
                <a:cubicBezTo>
                  <a:pt x="2972767" y="7900"/>
                  <a:pt x="2974590" y="5470"/>
                  <a:pt x="2978237" y="5470"/>
                </a:cubicBezTo>
                <a:close/>
                <a:moveTo>
                  <a:pt x="2487811" y="0"/>
                </a:moveTo>
                <a:lnTo>
                  <a:pt x="2491457" y="0"/>
                </a:lnTo>
                <a:cubicBezTo>
                  <a:pt x="2491457" y="2431"/>
                  <a:pt x="2492065" y="6077"/>
                  <a:pt x="2493280" y="10939"/>
                </a:cubicBezTo>
                <a:cubicBezTo>
                  <a:pt x="2493280" y="19447"/>
                  <a:pt x="2493888" y="24309"/>
                  <a:pt x="2495103" y="25524"/>
                </a:cubicBezTo>
                <a:cubicBezTo>
                  <a:pt x="2502396" y="31601"/>
                  <a:pt x="2524881" y="43148"/>
                  <a:pt x="2562560" y="60164"/>
                </a:cubicBezTo>
                <a:cubicBezTo>
                  <a:pt x="2601453" y="46794"/>
                  <a:pt x="2637916" y="41325"/>
                  <a:pt x="2671948" y="43756"/>
                </a:cubicBezTo>
                <a:cubicBezTo>
                  <a:pt x="2707196" y="47402"/>
                  <a:pt x="2726643" y="57733"/>
                  <a:pt x="2730289" y="74749"/>
                </a:cubicBezTo>
                <a:cubicBezTo>
                  <a:pt x="2731505" y="85688"/>
                  <a:pt x="2716919" y="94196"/>
                  <a:pt x="2686533" y="100273"/>
                </a:cubicBezTo>
                <a:cubicBezTo>
                  <a:pt x="2675595" y="102704"/>
                  <a:pt x="2665871" y="105742"/>
                  <a:pt x="2657363" y="109389"/>
                </a:cubicBezTo>
                <a:cubicBezTo>
                  <a:pt x="2651286" y="111820"/>
                  <a:pt x="2643386" y="113643"/>
                  <a:pt x="2633662" y="114858"/>
                </a:cubicBezTo>
                <a:cubicBezTo>
                  <a:pt x="2626370" y="116074"/>
                  <a:pt x="2620900" y="117289"/>
                  <a:pt x="2617254" y="118505"/>
                </a:cubicBezTo>
                <a:cubicBezTo>
                  <a:pt x="2614823" y="119720"/>
                  <a:pt x="2613000" y="119112"/>
                  <a:pt x="2611785" y="116681"/>
                </a:cubicBezTo>
                <a:cubicBezTo>
                  <a:pt x="2610569" y="115466"/>
                  <a:pt x="2610569" y="114250"/>
                  <a:pt x="2611785" y="113035"/>
                </a:cubicBezTo>
                <a:cubicBezTo>
                  <a:pt x="2613000" y="111820"/>
                  <a:pt x="2618470" y="109389"/>
                  <a:pt x="2628193" y="105742"/>
                </a:cubicBezTo>
                <a:cubicBezTo>
                  <a:pt x="2664656" y="88726"/>
                  <a:pt x="2685318" y="77788"/>
                  <a:pt x="2690180" y="72926"/>
                </a:cubicBezTo>
                <a:cubicBezTo>
                  <a:pt x="2687749" y="65633"/>
                  <a:pt x="2674379" y="61987"/>
                  <a:pt x="2650071" y="61987"/>
                </a:cubicBezTo>
                <a:cubicBezTo>
                  <a:pt x="2586868" y="59556"/>
                  <a:pt x="2515766" y="87511"/>
                  <a:pt x="2436763" y="145852"/>
                </a:cubicBezTo>
                <a:cubicBezTo>
                  <a:pt x="2422178" y="155575"/>
                  <a:pt x="2408808" y="164691"/>
                  <a:pt x="2396653" y="173199"/>
                </a:cubicBezTo>
                <a:cubicBezTo>
                  <a:pt x="2395438" y="174414"/>
                  <a:pt x="2393007" y="177453"/>
                  <a:pt x="2389361" y="182315"/>
                </a:cubicBezTo>
                <a:cubicBezTo>
                  <a:pt x="2378422" y="196900"/>
                  <a:pt x="2369914" y="204192"/>
                  <a:pt x="2363837" y="204192"/>
                </a:cubicBezTo>
                <a:cubicBezTo>
                  <a:pt x="2357760" y="202977"/>
                  <a:pt x="2354113" y="200546"/>
                  <a:pt x="2352898" y="196900"/>
                </a:cubicBezTo>
                <a:cubicBezTo>
                  <a:pt x="2352898" y="189607"/>
                  <a:pt x="2358367" y="178668"/>
                  <a:pt x="2369306" y="164083"/>
                </a:cubicBezTo>
                <a:cubicBezTo>
                  <a:pt x="2375384" y="158006"/>
                  <a:pt x="2379030" y="153752"/>
                  <a:pt x="2380245" y="151321"/>
                </a:cubicBezTo>
                <a:cubicBezTo>
                  <a:pt x="2381461" y="148890"/>
                  <a:pt x="2383284" y="145244"/>
                  <a:pt x="2385715" y="140382"/>
                </a:cubicBezTo>
                <a:cubicBezTo>
                  <a:pt x="2393007" y="125797"/>
                  <a:pt x="2397261" y="113643"/>
                  <a:pt x="2398477" y="103919"/>
                </a:cubicBezTo>
                <a:cubicBezTo>
                  <a:pt x="2400908" y="102704"/>
                  <a:pt x="2403946" y="102096"/>
                  <a:pt x="2407592" y="102096"/>
                </a:cubicBezTo>
                <a:cubicBezTo>
                  <a:pt x="2411239" y="102096"/>
                  <a:pt x="2413062" y="106350"/>
                  <a:pt x="2413062" y="114858"/>
                </a:cubicBezTo>
                <a:cubicBezTo>
                  <a:pt x="2413062" y="117289"/>
                  <a:pt x="2412454" y="122151"/>
                  <a:pt x="2411239" y="129443"/>
                </a:cubicBezTo>
                <a:cubicBezTo>
                  <a:pt x="2410023" y="135520"/>
                  <a:pt x="2409416" y="140382"/>
                  <a:pt x="2409416" y="144029"/>
                </a:cubicBezTo>
                <a:cubicBezTo>
                  <a:pt x="2410631" y="142813"/>
                  <a:pt x="2412454" y="141598"/>
                  <a:pt x="2414885" y="140382"/>
                </a:cubicBezTo>
                <a:cubicBezTo>
                  <a:pt x="2445271" y="123366"/>
                  <a:pt x="2468364" y="108781"/>
                  <a:pt x="2484164" y="96627"/>
                </a:cubicBezTo>
                <a:cubicBezTo>
                  <a:pt x="2481733" y="95411"/>
                  <a:pt x="2480518" y="92980"/>
                  <a:pt x="2480518" y="89334"/>
                </a:cubicBezTo>
                <a:cubicBezTo>
                  <a:pt x="2480518" y="88119"/>
                  <a:pt x="2485380" y="85080"/>
                  <a:pt x="2495103" y="80218"/>
                </a:cubicBezTo>
                <a:cubicBezTo>
                  <a:pt x="2508473" y="72926"/>
                  <a:pt x="2516373" y="67456"/>
                  <a:pt x="2518804" y="63810"/>
                </a:cubicBezTo>
                <a:cubicBezTo>
                  <a:pt x="2518804" y="62595"/>
                  <a:pt x="2517589" y="61987"/>
                  <a:pt x="2515158" y="61987"/>
                </a:cubicBezTo>
                <a:cubicBezTo>
                  <a:pt x="2512727" y="60772"/>
                  <a:pt x="2509688" y="58948"/>
                  <a:pt x="2506042" y="56518"/>
                </a:cubicBezTo>
                <a:cubicBezTo>
                  <a:pt x="2485380" y="49225"/>
                  <a:pt x="2475657" y="38894"/>
                  <a:pt x="2476872" y="25524"/>
                </a:cubicBezTo>
                <a:cubicBezTo>
                  <a:pt x="2476872" y="8508"/>
                  <a:pt x="2480518" y="0"/>
                  <a:pt x="2487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cxnSp>
        <p:nvCxnSpPr>
          <p:cNvPr id="1215" name="直接连接符 1214"/>
          <p:cNvCxnSpPr/>
          <p:nvPr/>
        </p:nvCxnSpPr>
        <p:spPr>
          <a:xfrm>
            <a:off x="4235450" y="36504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 Box 3"/>
          <p:cNvSpPr txBox="1">
            <a:spLocks noChangeArrowheads="1"/>
          </p:cNvSpPr>
          <p:nvPr/>
        </p:nvSpPr>
        <p:spPr bwMode="blackWhite">
          <a:xfrm>
            <a:off x="4271884" y="3875117"/>
            <a:ext cx="7296726" cy="1066786"/>
          </a:xfrm>
          <a:prstGeom prst="rect">
            <a:avLst/>
          </a:prstGeom>
          <a:noFill/>
          <a:ln w="12700">
            <a:noFill/>
            <a:miter lim="800000"/>
            <a:headEnd len="sm" type="none" w="sm"/>
            <a:tailEnd len="sm" type="none" w="sm"/>
          </a:ln>
          <a:effectLst/>
        </p:spPr>
        <p:txBody>
          <a:bodyPr anchor="t" anchorCtr="0" bIns="45713" compatLnSpc="1" lIns="91425" numCol="1" rIns="91425" tIns="45713" vert="horz" wrap="square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本作品版权归上海锐普广告有限公司PPT研究院作者所有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购买和下载者只是获得了使用授权，并不能获得著作权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任单位和个人不得以任何形式销售、传播本作品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转载请注明出处，保留本版权页，请勿以身试法</a:t>
            </a:r>
          </a:p>
        </p:txBody>
      </p:sp>
      <p:grpSp>
        <p:nvGrpSpPr>
          <p:cNvPr id="421" name="组合 420"/>
          <p:cNvGrpSpPr/>
          <p:nvPr/>
        </p:nvGrpSpPr>
        <p:grpSpPr>
          <a:xfrm>
            <a:off x="1050925" y="604838"/>
            <a:ext cx="3621088" cy="6330950"/>
            <a:chOff x="1050925" y="604838"/>
            <a:chExt cx="3621088" cy="6330950"/>
          </a:xfrm>
        </p:grpSpPr>
        <p:sp>
          <p:nvSpPr>
            <p:cNvPr id="422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gdLst>
                <a:gd fmla="*/ 500 w 999" name="T0"/>
                <a:gd fmla="*/ 0 h 1542" name="T1"/>
                <a:gd fmla="*/ 237 w 999" name="T2"/>
                <a:gd fmla="*/ 1542 h 1542" name="T3"/>
                <a:gd fmla="*/ 500 w 999" name="T4"/>
                <a:gd fmla="*/ 1542 h 1542" name="T5"/>
                <a:gd fmla="*/ 762 w 999" name="T6"/>
                <a:gd fmla="*/ 1542 h 1542" name="T7"/>
                <a:gd fmla="*/ 500 w 999" name="T8"/>
                <a:gd fmla="*/ 0 h 15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3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4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5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6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7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8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9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0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1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2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3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4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5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6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7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8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9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0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1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2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3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4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5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6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7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8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9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0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1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2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3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4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5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6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7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8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9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0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1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2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3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4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5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6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7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8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69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0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1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2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3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4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5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6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7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8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9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0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1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2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3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4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5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6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7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8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9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0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1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2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3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4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5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6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7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8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9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0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1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2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3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4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5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6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7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8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09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0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1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2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3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4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5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6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7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8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9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0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1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2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3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4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5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6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7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8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9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0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1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2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3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4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5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6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7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8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9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0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1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2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3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4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5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6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7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8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9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0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1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2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3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4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5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6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7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8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9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0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1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2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3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4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5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6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7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8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9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0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1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2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3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4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5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6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gdLst>
                <a:gd fmla="*/ 813 w 945" name="T0"/>
                <a:gd fmla="*/ 367 h 367" name="T1"/>
                <a:gd fmla="*/ 133 w 945" name="T2"/>
                <a:gd fmla="*/ 367 h 367" name="T3"/>
                <a:gd fmla="*/ 0 w 945" name="T4"/>
                <a:gd fmla="*/ 0 h 367" name="T5"/>
                <a:gd fmla="*/ 945 w 945" name="T6"/>
                <a:gd fmla="*/ 0 h 367" name="T7"/>
                <a:gd fmla="*/ 813 w 945" name="T8"/>
                <a:gd fmla="*/ 367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7" name="任意多边形 576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gdLst>
                <a:gd fmla="*/ 1041102 w 2079324" name="connsiteX0"/>
                <a:gd fmla="*/ 0 h 4913313" name="connsiteY0"/>
                <a:gd fmla="*/ 1875867 w 2079324" name="connsiteX1"/>
                <a:gd fmla="*/ 4913313 h 4913313" name="connsiteY1"/>
                <a:gd fmla="*/ 1041102 w 2079324" name="connsiteX2"/>
                <a:gd fmla="*/ 4913313 h 4913313" name="connsiteY2"/>
                <a:gd fmla="*/ 203152 w 2079324" name="connsiteX3"/>
                <a:gd fmla="*/ 4913313 h 4913313" name="connsiteY3"/>
                <a:gd fmla="*/ 1041102 w 2079324" name="connsiteX4"/>
                <a:gd fmla="*/ 0 h 491331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913313" w="2079324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8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gdLst>
                <a:gd fmla="*/ 81 w 687" name="T0"/>
                <a:gd fmla="*/ 841 h 841" name="T1"/>
                <a:gd fmla="*/ 344 w 687" name="T2"/>
                <a:gd fmla="*/ 841 h 841" name="T3"/>
                <a:gd fmla="*/ 606 w 687" name="T4"/>
                <a:gd fmla="*/ 841 h 841" name="T5"/>
                <a:gd fmla="*/ 641 w 687" name="T6"/>
                <a:gd fmla="*/ 0 h 841" name="T7"/>
                <a:gd fmla="*/ 46 w 687" name="T8"/>
                <a:gd fmla="*/ 0 h 841" name="T9"/>
                <a:gd fmla="*/ 81 w 687" name="T10"/>
                <a:gd fmla="*/ 841 h 8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9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gdLst>
                <a:gd fmla="*/ 0 w 429" name="T0"/>
                <a:gd fmla="*/ 148 h 148" name="T1"/>
                <a:gd fmla="*/ 429 w 429" name="T2"/>
                <a:gd fmla="*/ 148 h 148" name="T3"/>
                <a:gd fmla="*/ 367 w 429" name="T4"/>
                <a:gd fmla="*/ 0 h 148" name="T5"/>
                <a:gd fmla="*/ 63 w 429" name="T6"/>
                <a:gd fmla="*/ 0 h 148" name="T7"/>
                <a:gd fmla="*/ 0 w 429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0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1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2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3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4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5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6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7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8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9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0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1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2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3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4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5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6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7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8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gdLst>
                <a:gd fmla="*/ 642 w 642" name="T0"/>
                <a:gd fmla="*/ 761 h 960" name="T1"/>
                <a:gd fmla="*/ 26 w 642" name="T2"/>
                <a:gd fmla="*/ 960 h 960" name="T3"/>
                <a:gd fmla="*/ 0 w 642" name="T4"/>
                <a:gd fmla="*/ 725 h 960" name="T5"/>
                <a:gd fmla="*/ 558 w 642" name="T6"/>
                <a:gd fmla="*/ 0 h 960" name="T7"/>
                <a:gd fmla="*/ 642 w 642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9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gdLst>
                <a:gd fmla="*/ 0 w 640" name="T0"/>
                <a:gd fmla="*/ 761 h 960" name="T1"/>
                <a:gd fmla="*/ 614 w 640" name="T2"/>
                <a:gd fmla="*/ 960 h 960" name="T3"/>
                <a:gd fmla="*/ 640 w 640" name="T4"/>
                <a:gd fmla="*/ 725 h 960" name="T5"/>
                <a:gd fmla="*/ 82 w 640" name="T6"/>
                <a:gd fmla="*/ 0 h 960" name="T7"/>
                <a:gd fmla="*/ 0 w 640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0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gdLst>
                <a:gd fmla="*/ 0 w 85" name="T0"/>
                <a:gd fmla="*/ 239 h 960" name="T1"/>
                <a:gd fmla="*/ 43 w 85" name="T2"/>
                <a:gd fmla="*/ 0 h 960" name="T3"/>
                <a:gd fmla="*/ 85 w 85" name="T4"/>
                <a:gd fmla="*/ 239 h 960" name="T5"/>
                <a:gd fmla="*/ 85 w 85" name="T6"/>
                <a:gd fmla="*/ 721 h 960" name="T7"/>
                <a:gd fmla="*/ 43 w 85" name="T8"/>
                <a:gd fmla="*/ 960 h 960" name="T9"/>
                <a:gd fmla="*/ 0 w 85" name="T10"/>
                <a:gd fmla="*/ 721 h 960" name="T11"/>
                <a:gd fmla="*/ 0 w 85" name="T12"/>
                <a:gd fmla="*/ 239 h 9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1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2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3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gdLst>
                <a:gd fmla="*/ 5 w 49" name="T0"/>
                <a:gd fmla="*/ 0 h 100" name="T1"/>
                <a:gd fmla="*/ 0 w 49" name="T2"/>
                <a:gd fmla="*/ 3 h 100" name="T3"/>
                <a:gd fmla="*/ 7 w 49" name="T4"/>
                <a:gd fmla="*/ 3 h 100" name="T5"/>
                <a:gd fmla="*/ 49 w 49" name="T6"/>
                <a:gd fmla="*/ 100 h 100" name="T7"/>
                <a:gd fmla="*/ 49 w 49" name="T8"/>
                <a:gd fmla="*/ 100 h 100" name="T9"/>
                <a:gd fmla="*/ 5 w 49" name="T10"/>
                <a:gd fmla="*/ 0 h 1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pic>
          <p:nvPicPr>
            <p:cNvPr id="604" name="图片 6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  <p:sp>
          <p:nvSpPr>
            <p:cNvPr id="605" name="任意多边形 604"/>
            <p:cNvSpPr>
              <a:spLocks noChangeArrowheads="1"/>
            </p:cNvSpPr>
            <p:nvPr/>
          </p:nvSpPr>
          <p:spPr bwMode="auto">
            <a:xfrm>
              <a:off x="2758283" y="2236986"/>
              <a:ext cx="242887" cy="287536"/>
            </a:xfrm>
            <a:custGeom>
              <a:rect b="b" l="l" r="r" t="t"/>
              <a:pathLst>
                <a:path h="287536" w="242887">
                  <a:moveTo>
                    <a:pt x="46434" y="41077"/>
                  </a:moveTo>
                  <a:lnTo>
                    <a:pt x="46434" y="133945"/>
                  </a:lnTo>
                  <a:lnTo>
                    <a:pt x="196453" y="133945"/>
                  </a:lnTo>
                  <a:lnTo>
                    <a:pt x="196453" y="41077"/>
                  </a:lnTo>
                  <a:close/>
                  <a:moveTo>
                    <a:pt x="0" y="0"/>
                  </a:moveTo>
                  <a:lnTo>
                    <a:pt x="242887" y="0"/>
                  </a:lnTo>
                  <a:lnTo>
                    <a:pt x="242887" y="175022"/>
                  </a:lnTo>
                  <a:lnTo>
                    <a:pt x="46434" y="175022"/>
                  </a:lnTo>
                  <a:lnTo>
                    <a:pt x="46434" y="287536"/>
                  </a:lnTo>
                  <a:lnTo>
                    <a:pt x="0" y="287536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endParaRPr altLang="zh-CN" lang="zh-CN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 Box 3">
            <a:hlinkClick r:id="rId2"/>
          </p:cNvPr>
          <p:cNvSpPr txBox="1">
            <a:spLocks noChangeArrowheads="1"/>
          </p:cNvSpPr>
          <p:nvPr/>
        </p:nvSpPr>
        <p:spPr bwMode="blackWhite">
          <a:xfrm>
            <a:off x="4271884" y="4941169"/>
            <a:ext cx="7296726" cy="335266"/>
          </a:xfrm>
          <a:prstGeom prst="rect">
            <a:avLst/>
          </a:prstGeom>
          <a:noFill/>
          <a:ln w="12700">
            <a:noFill/>
            <a:miter lim="800000"/>
            <a:headEnd len="sm" type="none" w="sm"/>
            <a:tailEnd len="sm" type="none" w="sm"/>
          </a:ln>
          <a:effectLst/>
        </p:spPr>
        <p:txBody>
          <a:bodyPr anchor="t" anchorCtr="0" bIns="45713" compatLnSpc="1" lIns="91425" numCol="1" rIns="91425" tIns="45713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099" eaLnBrk="0" hangingPunct="0">
              <a:defRPr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defRPr>
            </a:lvl1pPr>
          </a:lstStyle>
          <a:p>
            <a:r>
              <a:rPr altLang="en-US" lang="zh-CN"/>
              <a:t>欢迎关注作者微博：http://weibo.com/jinbaoli</a:t>
            </a:r>
          </a:p>
        </p:txBody>
      </p:sp>
    </p:spTree>
    <p:extLst>
      <p:ext uri="{BB962C8B-B14F-4D97-AF65-F5344CB8AC3E}">
        <p14:creationId val="3652328716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06 -2.22222E-06 L 0.06628 -2.22222E-06" pathEditMode="relative" ptsTypes="AA" rAng="0">
                                      <p:cBhvr>
                                        <p:cTn dur="4600" fill="hold" id="9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3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-2.22222E-06 L 0.0793 -0.00023" pathEditMode="relative" ptsTypes="AA" rAng="0">
                                      <p:cBhvr>
                                        <p:cTn dur="3100" fill="hold" id="14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7 2.96296E-06 L -0.11263 -0.00023" pathEditMode="relative" ptsTypes="AA" rAng="0">
                                      <p:cBhvr>
                                        <p:cTn dur="4000" fill="hold" id="19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decel="56000"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4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0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667" fill="hold" id="72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0"/>
      <p:bldP grpId="1" spid="2350"/>
      <p:bldP grpId="0" spid="2552"/>
      <p:bldP grpId="1" spid="2552"/>
      <p:bldP grpId="0" spid="1187"/>
      <p:bldP grpId="0" spid="1179"/>
      <p:bldP grpId="0" spid="1182"/>
      <p:bldP grpId="0" spid="1184"/>
      <p:bldP grpId="0" spid="2351"/>
      <p:bldP grpId="1" spid="2351"/>
      <p:bldP grpId="0" spid="1225"/>
      <p:bldP grpId="0" spid="236"/>
      <p:bldP grpId="0" spid="23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79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64867" y="3896424"/>
            <a:ext cx="4163568" cy="2340864"/>
          </a:xfrm>
          <a:custGeom>
            <a:gdLst>
              <a:gd fmla="*/ 3834780 w 4163568" name="connsiteX0"/>
              <a:gd fmla="*/ 0 h 2340864" name="connsiteY0"/>
              <a:gd fmla="*/ 4163568 w 4163568" name="connsiteX1"/>
              <a:gd fmla="*/ 0 h 2340864" name="connsiteY1"/>
              <a:gd fmla="*/ 4163568 w 4163568" name="connsiteX2"/>
              <a:gd fmla="*/ 2340864 h 2340864" name="connsiteY2"/>
              <a:gd fmla="*/ 0 w 4163568" name="connsiteX3"/>
              <a:gd fmla="*/ 2340864 h 2340864" name="connsiteY3"/>
              <a:gd fmla="*/ 0 w 4163568" name="connsiteX4"/>
              <a:gd fmla="*/ 1732752 h 234086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40864" w="4163567">
                <a:moveTo>
                  <a:pt x="3834780" y="0"/>
                </a:moveTo>
                <a:lnTo>
                  <a:pt x="4163568" y="0"/>
                </a:lnTo>
                <a:lnTo>
                  <a:pt x="4163568" y="2340864"/>
                </a:lnTo>
                <a:lnTo>
                  <a:pt x="0" y="2340864"/>
                </a:lnTo>
                <a:lnTo>
                  <a:pt x="0" y="1732752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978" r="7897"/>
          <a:stretch>
            <a:fillRect/>
          </a:stretch>
        </p:blipFill>
        <p:spPr>
          <a:xfrm>
            <a:off x="7328663" y="3775169"/>
            <a:ext cx="3834780" cy="1732752"/>
          </a:xfrm>
          <a:custGeom>
            <a:gdLst>
              <a:gd fmla="*/ 0 w 3834780" name="connsiteX0"/>
              <a:gd fmla="*/ 0 h 1732752" name="connsiteY0"/>
              <a:gd fmla="*/ 3834780 w 3834780" name="connsiteX1"/>
              <a:gd fmla="*/ 0 h 1732752" name="connsiteY1"/>
              <a:gd fmla="*/ 0 w 3834780" name="connsiteX2"/>
              <a:gd fmla="*/ 1732752 h 173275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732752" w="3834780">
                <a:moveTo>
                  <a:pt x="0" y="0"/>
                </a:moveTo>
                <a:lnTo>
                  <a:pt x="3834780" y="0"/>
                </a:lnTo>
                <a:lnTo>
                  <a:pt x="0" y="1732752"/>
                </a:lnTo>
                <a:close/>
              </a:path>
            </a:pathLst>
          </a:custGeom>
        </p:spPr>
      </p:pic>
      <p:cxnSp>
        <p:nvCxnSpPr>
          <p:cNvPr id="23" name="直接连接符 22"/>
          <p:cNvCxnSpPr/>
          <p:nvPr/>
        </p:nvCxnSpPr>
        <p:spPr>
          <a:xfrm flipV="1">
            <a:off x="6096000" y="3580947"/>
            <a:ext cx="5896487" cy="2643701"/>
          </a:xfrm>
          <a:prstGeom prst="line">
            <a:avLst/>
          </a:prstGeom>
          <a:ln>
            <a:solidFill>
              <a:srgbClr val="C68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529384" y="477833"/>
            <a:ext cx="5286375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5F536F"/>
                </a:solidFill>
                <a:latin charset="-122" pitchFamily="65" typeface="方正粗倩简体"/>
                <a:ea charset="-122" pitchFamily="65" typeface="方正粗倩简体"/>
              </a:rPr>
              <a:t>       我们不应为某件事情过分高兴或者过分悲伤，原因之一就是一切事物都在改变，另一个原因是我们对于何为有利，何为不利的判断是虚幻的。因此，几乎每个人都曾经一度为某件事情悲伤不已，但最后那却被证明是一件天大的好事。又或者，我们曾经为之兴高采烈的事情，却变成了我们极度痛苦的根源。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5F536F"/>
                </a:solidFill>
                <a:latin charset="-122" pitchFamily="65" typeface="方正粗倩简体"/>
                <a:ea charset="-122" pitchFamily="65" typeface="方正粗倩简体"/>
              </a:rPr>
              <a:t>                                                                    ——叔本华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4359236" y="4491352"/>
            <a:ext cx="1271987" cy="244316"/>
          </a:xfrm>
          <a:custGeom>
            <a:rect b="b" l="l" r="r" t="t"/>
            <a:pathLst>
              <a:path h="244316" w="1271987">
                <a:moveTo>
                  <a:pt x="112385" y="177965"/>
                </a:moveTo>
                <a:lnTo>
                  <a:pt x="112385" y="198025"/>
                </a:lnTo>
                <a:lnTo>
                  <a:pt x="124987" y="198025"/>
                </a:lnTo>
                <a:cubicBezTo>
                  <a:pt x="126562" y="197955"/>
                  <a:pt x="127848" y="197323"/>
                  <a:pt x="128845" y="196128"/>
                </a:cubicBezTo>
                <a:cubicBezTo>
                  <a:pt x="129841" y="194933"/>
                  <a:pt x="130356" y="193594"/>
                  <a:pt x="130388" y="192110"/>
                </a:cubicBezTo>
                <a:lnTo>
                  <a:pt x="130388" y="177965"/>
                </a:lnTo>
                <a:close/>
                <a:moveTo>
                  <a:pt x="514093" y="165621"/>
                </a:moveTo>
                <a:lnTo>
                  <a:pt x="669684" y="165621"/>
                </a:lnTo>
                <a:lnTo>
                  <a:pt x="669684" y="185166"/>
                </a:lnTo>
                <a:lnTo>
                  <a:pt x="514093" y="185166"/>
                </a:lnTo>
                <a:close/>
                <a:moveTo>
                  <a:pt x="957720" y="159963"/>
                </a:moveTo>
                <a:lnTo>
                  <a:pt x="1007097" y="159963"/>
                </a:lnTo>
                <a:lnTo>
                  <a:pt x="1014812" y="239944"/>
                </a:lnTo>
                <a:lnTo>
                  <a:pt x="965435" y="239944"/>
                </a:lnTo>
                <a:close/>
                <a:moveTo>
                  <a:pt x="67637" y="159706"/>
                </a:moveTo>
                <a:lnTo>
                  <a:pt x="175651" y="159706"/>
                </a:lnTo>
                <a:lnTo>
                  <a:pt x="175651" y="197767"/>
                </a:lnTo>
                <a:cubicBezTo>
                  <a:pt x="175522" y="202804"/>
                  <a:pt x="173786" y="207069"/>
                  <a:pt x="170443" y="210562"/>
                </a:cubicBezTo>
                <a:cubicBezTo>
                  <a:pt x="167099" y="214055"/>
                  <a:pt x="162920" y="215877"/>
                  <a:pt x="157905" y="216027"/>
                </a:cubicBezTo>
                <a:lnTo>
                  <a:pt x="67637" y="216027"/>
                </a:lnTo>
                <a:close/>
                <a:moveTo>
                  <a:pt x="776154" y="158420"/>
                </a:moveTo>
                <a:lnTo>
                  <a:pt x="824760" y="158420"/>
                </a:lnTo>
                <a:lnTo>
                  <a:pt x="820131" y="238915"/>
                </a:lnTo>
                <a:lnTo>
                  <a:pt x="771525" y="238915"/>
                </a:lnTo>
                <a:close/>
                <a:moveTo>
                  <a:pt x="831704" y="151990"/>
                </a:moveTo>
                <a:lnTo>
                  <a:pt x="890597" y="151990"/>
                </a:lnTo>
                <a:lnTo>
                  <a:pt x="890597" y="226057"/>
                </a:lnTo>
                <a:lnTo>
                  <a:pt x="957977" y="226057"/>
                </a:lnTo>
                <a:lnTo>
                  <a:pt x="957977" y="243545"/>
                </a:lnTo>
                <a:lnTo>
                  <a:pt x="831704" y="243545"/>
                </a:lnTo>
                <a:close/>
                <a:moveTo>
                  <a:pt x="897798" y="148133"/>
                </a:moveTo>
                <a:lnTo>
                  <a:pt x="948204" y="148133"/>
                </a:lnTo>
                <a:lnTo>
                  <a:pt x="954891" y="214227"/>
                </a:lnTo>
                <a:lnTo>
                  <a:pt x="904742" y="214227"/>
                </a:lnTo>
                <a:close/>
                <a:moveTo>
                  <a:pt x="408394" y="146332"/>
                </a:moveTo>
                <a:lnTo>
                  <a:pt x="469344" y="146332"/>
                </a:lnTo>
                <a:lnTo>
                  <a:pt x="499177" y="244316"/>
                </a:lnTo>
                <a:lnTo>
                  <a:pt x="438226" y="244316"/>
                </a:lnTo>
                <a:close/>
                <a:moveTo>
                  <a:pt x="289579" y="146332"/>
                </a:moveTo>
                <a:lnTo>
                  <a:pt x="350529" y="146332"/>
                </a:lnTo>
                <a:lnTo>
                  <a:pt x="320954" y="244316"/>
                </a:lnTo>
                <a:lnTo>
                  <a:pt x="259747" y="244316"/>
                </a:lnTo>
                <a:close/>
                <a:moveTo>
                  <a:pt x="3343" y="126530"/>
                </a:moveTo>
                <a:lnTo>
                  <a:pt x="239687" y="126530"/>
                </a:lnTo>
                <a:lnTo>
                  <a:pt x="239687" y="218084"/>
                </a:lnTo>
                <a:cubicBezTo>
                  <a:pt x="239510" y="225098"/>
                  <a:pt x="237164" y="231002"/>
                  <a:pt x="232647" y="235797"/>
                </a:cubicBezTo>
                <a:cubicBezTo>
                  <a:pt x="228130" y="240592"/>
                  <a:pt x="222505" y="243089"/>
                  <a:pt x="215770" y="243287"/>
                </a:cubicBezTo>
                <a:lnTo>
                  <a:pt x="159963" y="243287"/>
                </a:lnTo>
                <a:lnTo>
                  <a:pt x="159963" y="223742"/>
                </a:lnTo>
                <a:lnTo>
                  <a:pt x="177451" y="223742"/>
                </a:lnTo>
                <a:cubicBezTo>
                  <a:pt x="179428" y="223651"/>
                  <a:pt x="181067" y="222804"/>
                  <a:pt x="182369" y="221203"/>
                </a:cubicBezTo>
                <a:cubicBezTo>
                  <a:pt x="183671" y="219601"/>
                  <a:pt x="184346" y="217790"/>
                  <a:pt x="184394" y="215770"/>
                </a:cubicBezTo>
                <a:lnTo>
                  <a:pt x="184394" y="146075"/>
                </a:lnTo>
                <a:lnTo>
                  <a:pt x="57864" y="146075"/>
                </a:lnTo>
                <a:lnTo>
                  <a:pt x="57864" y="243287"/>
                </a:lnTo>
                <a:lnTo>
                  <a:pt x="3343" y="243287"/>
                </a:lnTo>
                <a:close/>
                <a:moveTo>
                  <a:pt x="256918" y="109299"/>
                </a:moveTo>
                <a:lnTo>
                  <a:pt x="500720" y="109299"/>
                </a:lnTo>
                <a:lnTo>
                  <a:pt x="500720" y="128845"/>
                </a:lnTo>
                <a:lnTo>
                  <a:pt x="256918" y="128845"/>
                </a:lnTo>
                <a:close/>
                <a:moveTo>
                  <a:pt x="1141085" y="81267"/>
                </a:moveTo>
                <a:lnTo>
                  <a:pt x="1197150" y="81267"/>
                </a:lnTo>
                <a:lnTo>
                  <a:pt x="1194321" y="102613"/>
                </a:lnTo>
                <a:lnTo>
                  <a:pt x="1269930" y="102613"/>
                </a:lnTo>
                <a:lnTo>
                  <a:pt x="1269930" y="219627"/>
                </a:lnTo>
                <a:cubicBezTo>
                  <a:pt x="1269764" y="226496"/>
                  <a:pt x="1267396" y="232240"/>
                  <a:pt x="1262826" y="236858"/>
                </a:cubicBezTo>
                <a:cubicBezTo>
                  <a:pt x="1258255" y="241476"/>
                  <a:pt x="1252480" y="243877"/>
                  <a:pt x="1245499" y="244059"/>
                </a:cubicBezTo>
                <a:lnTo>
                  <a:pt x="1198693" y="244059"/>
                </a:lnTo>
                <a:lnTo>
                  <a:pt x="1198693" y="224514"/>
                </a:lnTo>
                <a:lnTo>
                  <a:pt x="1206922" y="224514"/>
                </a:lnTo>
                <a:cubicBezTo>
                  <a:pt x="1209146" y="224471"/>
                  <a:pt x="1210935" y="223785"/>
                  <a:pt x="1212291" y="222456"/>
                </a:cubicBezTo>
                <a:cubicBezTo>
                  <a:pt x="1213646" y="221127"/>
                  <a:pt x="1214343" y="219413"/>
                  <a:pt x="1214380" y="217313"/>
                </a:cubicBezTo>
                <a:lnTo>
                  <a:pt x="1214380" y="122158"/>
                </a:lnTo>
                <a:lnTo>
                  <a:pt x="1192006" y="122158"/>
                </a:lnTo>
                <a:lnTo>
                  <a:pt x="1176576" y="244059"/>
                </a:lnTo>
                <a:lnTo>
                  <a:pt x="1119997" y="244059"/>
                </a:lnTo>
                <a:lnTo>
                  <a:pt x="1135685" y="122158"/>
                </a:lnTo>
                <a:lnTo>
                  <a:pt x="1117168" y="122158"/>
                </a:lnTo>
                <a:lnTo>
                  <a:pt x="1117168" y="102613"/>
                </a:lnTo>
                <a:lnTo>
                  <a:pt x="1138257" y="102613"/>
                </a:lnTo>
                <a:close/>
                <a:moveTo>
                  <a:pt x="80239" y="72780"/>
                </a:moveTo>
                <a:lnTo>
                  <a:pt x="80239" y="95155"/>
                </a:lnTo>
                <a:lnTo>
                  <a:pt x="155077" y="95155"/>
                </a:lnTo>
                <a:cubicBezTo>
                  <a:pt x="157064" y="95053"/>
                  <a:pt x="158747" y="94163"/>
                  <a:pt x="160124" y="92486"/>
                </a:cubicBezTo>
                <a:cubicBezTo>
                  <a:pt x="161501" y="90809"/>
                  <a:pt x="162218" y="88956"/>
                  <a:pt x="162277" y="86925"/>
                </a:cubicBezTo>
                <a:lnTo>
                  <a:pt x="162277" y="72780"/>
                </a:lnTo>
                <a:close/>
                <a:moveTo>
                  <a:pt x="19802" y="53235"/>
                </a:moveTo>
                <a:lnTo>
                  <a:pt x="223485" y="53235"/>
                </a:lnTo>
                <a:lnTo>
                  <a:pt x="223485" y="89497"/>
                </a:lnTo>
                <a:cubicBezTo>
                  <a:pt x="223308" y="96398"/>
                  <a:pt x="220962" y="102270"/>
                  <a:pt x="216445" y="107113"/>
                </a:cubicBezTo>
                <a:cubicBezTo>
                  <a:pt x="211928" y="111957"/>
                  <a:pt x="206303" y="114486"/>
                  <a:pt x="199568" y="114700"/>
                </a:cubicBezTo>
                <a:lnTo>
                  <a:pt x="19802" y="114700"/>
                </a:lnTo>
                <a:close/>
                <a:moveTo>
                  <a:pt x="438740" y="7715"/>
                </a:moveTo>
                <a:lnTo>
                  <a:pt x="495833" y="7715"/>
                </a:lnTo>
                <a:lnTo>
                  <a:pt x="479374" y="89497"/>
                </a:lnTo>
                <a:lnTo>
                  <a:pt x="422281" y="89497"/>
                </a:lnTo>
                <a:close/>
                <a:moveTo>
                  <a:pt x="341528" y="7715"/>
                </a:moveTo>
                <a:lnTo>
                  <a:pt x="398621" y="7715"/>
                </a:lnTo>
                <a:lnTo>
                  <a:pt x="409680" y="89497"/>
                </a:lnTo>
                <a:lnTo>
                  <a:pt x="352330" y="89497"/>
                </a:lnTo>
                <a:close/>
                <a:moveTo>
                  <a:pt x="262318" y="7715"/>
                </a:moveTo>
                <a:lnTo>
                  <a:pt x="319411" y="7715"/>
                </a:lnTo>
                <a:lnTo>
                  <a:pt x="331756" y="89497"/>
                </a:lnTo>
                <a:lnTo>
                  <a:pt x="274406" y="89497"/>
                </a:lnTo>
                <a:close/>
                <a:moveTo>
                  <a:pt x="91040" y="1029"/>
                </a:moveTo>
                <a:lnTo>
                  <a:pt x="152248" y="1029"/>
                </a:lnTo>
                <a:lnTo>
                  <a:pt x="152248" y="20060"/>
                </a:lnTo>
                <a:lnTo>
                  <a:pt x="243030" y="20060"/>
                </a:lnTo>
                <a:lnTo>
                  <a:pt x="243030" y="39605"/>
                </a:lnTo>
                <a:lnTo>
                  <a:pt x="0" y="39605"/>
                </a:lnTo>
                <a:lnTo>
                  <a:pt x="0" y="20060"/>
                </a:lnTo>
                <a:lnTo>
                  <a:pt x="91040" y="20060"/>
                </a:lnTo>
                <a:close/>
                <a:moveTo>
                  <a:pt x="905256" y="771"/>
                </a:moveTo>
                <a:lnTo>
                  <a:pt x="966464" y="771"/>
                </a:lnTo>
                <a:lnTo>
                  <a:pt x="966464" y="14916"/>
                </a:lnTo>
                <a:lnTo>
                  <a:pt x="1012241" y="14916"/>
                </a:lnTo>
                <a:lnTo>
                  <a:pt x="1012241" y="34461"/>
                </a:lnTo>
                <a:lnTo>
                  <a:pt x="966464" y="34461"/>
                </a:lnTo>
                <a:lnTo>
                  <a:pt x="966464" y="60950"/>
                </a:lnTo>
                <a:lnTo>
                  <a:pt x="1005811" y="60950"/>
                </a:lnTo>
                <a:lnTo>
                  <a:pt x="1005811" y="80496"/>
                </a:lnTo>
                <a:lnTo>
                  <a:pt x="966464" y="80496"/>
                </a:lnTo>
                <a:lnTo>
                  <a:pt x="966464" y="106470"/>
                </a:lnTo>
                <a:lnTo>
                  <a:pt x="1014812" y="106470"/>
                </a:lnTo>
                <a:lnTo>
                  <a:pt x="1014812" y="126016"/>
                </a:lnTo>
                <a:lnTo>
                  <a:pt x="966464" y="126016"/>
                </a:lnTo>
                <a:lnTo>
                  <a:pt x="966464" y="140417"/>
                </a:lnTo>
                <a:lnTo>
                  <a:pt x="905256" y="140417"/>
                </a:lnTo>
                <a:close/>
                <a:moveTo>
                  <a:pt x="819874" y="771"/>
                </a:moveTo>
                <a:lnTo>
                  <a:pt x="880824" y="771"/>
                </a:lnTo>
                <a:lnTo>
                  <a:pt x="880824" y="140417"/>
                </a:lnTo>
                <a:lnTo>
                  <a:pt x="819874" y="140417"/>
                </a:lnTo>
                <a:lnTo>
                  <a:pt x="819874" y="126016"/>
                </a:lnTo>
                <a:lnTo>
                  <a:pt x="771525" y="126016"/>
                </a:lnTo>
                <a:lnTo>
                  <a:pt x="771525" y="106470"/>
                </a:lnTo>
                <a:lnTo>
                  <a:pt x="819874" y="106470"/>
                </a:lnTo>
                <a:lnTo>
                  <a:pt x="819874" y="80496"/>
                </a:lnTo>
                <a:lnTo>
                  <a:pt x="780526" y="80496"/>
                </a:lnTo>
                <a:lnTo>
                  <a:pt x="780526" y="60950"/>
                </a:lnTo>
                <a:lnTo>
                  <a:pt x="819874" y="60950"/>
                </a:lnTo>
                <a:lnTo>
                  <a:pt x="819874" y="34461"/>
                </a:lnTo>
                <a:lnTo>
                  <a:pt x="773840" y="34461"/>
                </a:lnTo>
                <a:lnTo>
                  <a:pt x="773840" y="14916"/>
                </a:lnTo>
                <a:lnTo>
                  <a:pt x="819874" y="14916"/>
                </a:lnTo>
                <a:close/>
                <a:moveTo>
                  <a:pt x="1052874" y="514"/>
                </a:moveTo>
                <a:lnTo>
                  <a:pt x="1109453" y="514"/>
                </a:lnTo>
                <a:lnTo>
                  <a:pt x="1096594" y="61208"/>
                </a:lnTo>
                <a:lnTo>
                  <a:pt x="1105338" y="61208"/>
                </a:lnTo>
                <a:lnTo>
                  <a:pt x="1105338" y="243287"/>
                </a:lnTo>
                <a:lnTo>
                  <a:pt x="1049017" y="243287"/>
                </a:lnTo>
                <a:lnTo>
                  <a:pt x="1049017" y="114700"/>
                </a:lnTo>
                <a:lnTo>
                  <a:pt x="1028700" y="114700"/>
                </a:lnTo>
                <a:close/>
                <a:moveTo>
                  <a:pt x="532095" y="257"/>
                </a:moveTo>
                <a:lnTo>
                  <a:pt x="593303" y="257"/>
                </a:lnTo>
                <a:lnTo>
                  <a:pt x="593303" y="37547"/>
                </a:lnTo>
                <a:lnTo>
                  <a:pt x="757638" y="37547"/>
                </a:lnTo>
                <a:lnTo>
                  <a:pt x="757638" y="57093"/>
                </a:lnTo>
                <a:lnTo>
                  <a:pt x="593303" y="57093"/>
                </a:lnTo>
                <a:lnTo>
                  <a:pt x="593303" y="108528"/>
                </a:lnTo>
                <a:lnTo>
                  <a:pt x="753265" y="108528"/>
                </a:lnTo>
                <a:lnTo>
                  <a:pt x="753265" y="218341"/>
                </a:lnTo>
                <a:cubicBezTo>
                  <a:pt x="753083" y="225210"/>
                  <a:pt x="750683" y="230954"/>
                  <a:pt x="746065" y="235572"/>
                </a:cubicBezTo>
                <a:cubicBezTo>
                  <a:pt x="741446" y="240191"/>
                  <a:pt x="735703" y="242591"/>
                  <a:pt x="728834" y="242773"/>
                </a:cubicBezTo>
                <a:lnTo>
                  <a:pt x="639080" y="242773"/>
                </a:lnTo>
                <a:lnTo>
                  <a:pt x="639080" y="223228"/>
                </a:lnTo>
                <a:lnTo>
                  <a:pt x="685114" y="223228"/>
                </a:lnTo>
                <a:cubicBezTo>
                  <a:pt x="687102" y="223169"/>
                  <a:pt x="688784" y="222451"/>
                  <a:pt x="690161" y="221074"/>
                </a:cubicBezTo>
                <a:cubicBezTo>
                  <a:pt x="691538" y="219697"/>
                  <a:pt x="692256" y="218015"/>
                  <a:pt x="692315" y="216027"/>
                </a:cubicBezTo>
                <a:lnTo>
                  <a:pt x="692315" y="128073"/>
                </a:lnTo>
                <a:lnTo>
                  <a:pt x="532095" y="128073"/>
                </a:lnTo>
                <a:close/>
                <a:moveTo>
                  <a:pt x="1132856" y="0"/>
                </a:moveTo>
                <a:lnTo>
                  <a:pt x="1191492" y="0"/>
                </a:lnTo>
                <a:lnTo>
                  <a:pt x="1184291" y="31890"/>
                </a:lnTo>
                <a:lnTo>
                  <a:pt x="1271987" y="31890"/>
                </a:lnTo>
                <a:lnTo>
                  <a:pt x="1271987" y="51435"/>
                </a:lnTo>
                <a:lnTo>
                  <a:pt x="1179662" y="51435"/>
                </a:lnTo>
                <a:lnTo>
                  <a:pt x="1174261" y="76124"/>
                </a:lnTo>
                <a:lnTo>
                  <a:pt x="1115368" y="76124"/>
                </a:lnTo>
                <a:close/>
              </a:path>
            </a:pathLst>
          </a:custGeom>
          <a:solidFill>
            <a:srgbClr val="4F3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9207" y="2002890"/>
            <a:ext cx="5027615" cy="2826653"/>
          </a:xfrm>
          <a:custGeom>
            <a:gdLst>
              <a:gd fmla="*/ 0 w 5096879" name="connsiteX0"/>
              <a:gd fmla="*/ 0 h 2865595" name="connsiteY0"/>
              <a:gd fmla="*/ 5096879 w 5096879" name="connsiteX1"/>
              <a:gd fmla="*/ 0 h 2865595" name="connsiteY1"/>
              <a:gd fmla="*/ 5096879 w 5096879" name="connsiteX2"/>
              <a:gd fmla="*/ 1276447 h 2865595" name="connsiteY2"/>
              <a:gd fmla="*/ 1536492 w 5096879" name="connsiteX3"/>
              <a:gd fmla="*/ 2865595 h 2865595" name="connsiteY3"/>
              <a:gd fmla="*/ 0 w 5096879" name="connsiteX4"/>
              <a:gd fmla="*/ 2865595 h 286559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65595" w="5096879">
                <a:moveTo>
                  <a:pt x="0" y="0"/>
                </a:moveTo>
                <a:lnTo>
                  <a:pt x="5096879" y="0"/>
                </a:lnTo>
                <a:lnTo>
                  <a:pt x="5096879" y="1276447"/>
                </a:lnTo>
                <a:lnTo>
                  <a:pt x="1536492" y="2865595"/>
                </a:lnTo>
                <a:lnTo>
                  <a:pt x="0" y="2865595"/>
                </a:lnTo>
                <a:close/>
              </a:path>
            </a:pathLst>
          </a:custGeom>
          <a:ln>
            <a:solidFill>
              <a:srgbClr val="C6860D"/>
            </a:solidFill>
          </a:ln>
        </p:spPr>
      </p:pic>
      <p:cxnSp>
        <p:nvCxnSpPr>
          <p:cNvPr id="8" name="直接连接符 7"/>
          <p:cNvCxnSpPr/>
          <p:nvPr/>
        </p:nvCxnSpPr>
        <p:spPr>
          <a:xfrm flipV="1">
            <a:off x="239404" y="3062656"/>
            <a:ext cx="5896487" cy="2643701"/>
          </a:xfrm>
          <a:prstGeom prst="line">
            <a:avLst/>
          </a:prstGeom>
          <a:ln>
            <a:solidFill>
              <a:srgbClr val="C68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953934" y="4830807"/>
            <a:ext cx="1662114" cy="0"/>
          </a:xfrm>
          <a:prstGeom prst="line">
            <a:avLst/>
          </a:prstGeom>
          <a:ln>
            <a:solidFill>
              <a:srgbClr val="4F3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泪滴形 12"/>
          <p:cNvSpPr/>
          <p:nvPr/>
        </p:nvSpPr>
        <p:spPr>
          <a:xfrm rot="10800000">
            <a:off x="3953934" y="4436351"/>
            <a:ext cx="349779" cy="349779"/>
          </a:xfrm>
          <a:prstGeom prst="teardrop">
            <a:avLst/>
          </a:prstGeom>
          <a:solidFill>
            <a:srgbClr val="4F3F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33" name="任意多边形 32"/>
          <p:cNvSpPr/>
          <p:nvPr/>
        </p:nvSpPr>
        <p:spPr>
          <a:xfrm>
            <a:off x="4077172" y="4500300"/>
            <a:ext cx="104471" cy="208026"/>
          </a:xfrm>
          <a:custGeom>
            <a:rect b="b" l="l" r="r" t="t"/>
            <a:pathLst>
              <a:path h="208026" w="104471">
                <a:moveTo>
                  <a:pt x="4115" y="0"/>
                </a:moveTo>
                <a:lnTo>
                  <a:pt x="77953" y="0"/>
                </a:lnTo>
                <a:lnTo>
                  <a:pt x="77953" y="191338"/>
                </a:lnTo>
                <a:lnTo>
                  <a:pt x="104471" y="191338"/>
                </a:lnTo>
                <a:lnTo>
                  <a:pt x="104471" y="208026"/>
                </a:lnTo>
                <a:lnTo>
                  <a:pt x="0" y="208026"/>
                </a:lnTo>
                <a:lnTo>
                  <a:pt x="0" y="191338"/>
                </a:lnTo>
                <a:lnTo>
                  <a:pt x="26061" y="191338"/>
                </a:lnTo>
                <a:lnTo>
                  <a:pt x="26061" y="16688"/>
                </a:lnTo>
                <a:lnTo>
                  <a:pt x="4115" y="16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0014959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799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6060" y="3849906"/>
            <a:ext cx="4351562" cy="2390580"/>
          </a:xfrm>
          <a:custGeom>
            <a:gdLst>
              <a:gd fmla="*/ 0 w 5096879" name="connsiteX0"/>
              <a:gd fmla="*/ 0 h 2865595" name="connsiteY0"/>
              <a:gd fmla="*/ 5096879 w 5096879" name="connsiteX1"/>
              <a:gd fmla="*/ 0 h 2865595" name="connsiteY1"/>
              <a:gd fmla="*/ 5096879 w 5096879" name="connsiteX2"/>
              <a:gd fmla="*/ 1276447 h 2865595" name="connsiteY2"/>
              <a:gd fmla="*/ 1536492 w 5096879" name="connsiteX3"/>
              <a:gd fmla="*/ 2865595 h 2865595" name="connsiteY3"/>
              <a:gd fmla="*/ 0 w 5096879" name="connsiteX4"/>
              <a:gd fmla="*/ 2865595 h 286559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65595" w="5096879">
                <a:moveTo>
                  <a:pt x="0" y="0"/>
                </a:moveTo>
                <a:lnTo>
                  <a:pt x="5096879" y="0"/>
                </a:lnTo>
                <a:lnTo>
                  <a:pt x="5096879" y="1276447"/>
                </a:lnTo>
                <a:lnTo>
                  <a:pt x="1536492" y="2865595"/>
                </a:lnTo>
                <a:lnTo>
                  <a:pt x="0" y="2865595"/>
                </a:lnTo>
                <a:close/>
              </a:path>
            </a:pathLst>
          </a:custGeom>
          <a:ln>
            <a:solidFill>
              <a:srgbClr val="708834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825" y="620713"/>
            <a:ext cx="4251998" cy="2390580"/>
          </a:xfrm>
          <a:custGeom>
            <a:gdLst>
              <a:gd fmla="*/ 0 w 4251998" name="connsiteX0"/>
              <a:gd fmla="*/ 0 h 2390580" name="connsiteY0"/>
              <a:gd fmla="*/ 4251998 w 4251998" name="connsiteX1"/>
              <a:gd fmla="*/ 0 h 2390580" name="connsiteY1"/>
              <a:gd fmla="*/ 4251998 w 4251998" name="connsiteX2"/>
              <a:gd fmla="*/ 1215417 h 2390580" name="connsiteY2"/>
              <a:gd fmla="*/ 1623822 w 4251998" name="connsiteX3"/>
              <a:gd fmla="*/ 2390580 h 2390580" name="connsiteY3"/>
              <a:gd fmla="*/ 0 w 4251998" name="connsiteX4"/>
              <a:gd fmla="*/ 2390580 h 23905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90580" w="4251998">
                <a:moveTo>
                  <a:pt x="0" y="0"/>
                </a:moveTo>
                <a:lnTo>
                  <a:pt x="4251998" y="0"/>
                </a:lnTo>
                <a:lnTo>
                  <a:pt x="4251998" y="1215417"/>
                </a:lnTo>
                <a:lnTo>
                  <a:pt x="1623822" y="2390580"/>
                </a:lnTo>
                <a:lnTo>
                  <a:pt x="0" y="2390580"/>
                </a:lnTo>
                <a:close/>
              </a:path>
            </a:pathLst>
          </a:custGeom>
        </p:spPr>
      </p:pic>
      <p:cxnSp>
        <p:nvCxnSpPr>
          <p:cNvPr id="4" name="直接连接符 3"/>
          <p:cNvCxnSpPr/>
          <p:nvPr/>
        </p:nvCxnSpPr>
        <p:spPr>
          <a:xfrm flipV="1">
            <a:off x="960120" y="4411980"/>
            <a:ext cx="5151120" cy="2255520"/>
          </a:xfrm>
          <a:prstGeom prst="line">
            <a:avLst/>
          </a:prstGeom>
          <a:ln>
            <a:solidFill>
              <a:srgbClr val="7088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096717" y="1329872"/>
            <a:ext cx="5854791" cy="2625005"/>
          </a:xfrm>
          <a:prstGeom prst="line">
            <a:avLst/>
          </a:prstGeom>
          <a:ln>
            <a:solidFill>
              <a:srgbClr val="7088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>
          <a:xfrm>
            <a:off x="4182419" y="5891363"/>
            <a:ext cx="758152" cy="244573"/>
          </a:xfrm>
          <a:custGeom>
            <a:rect b="b" l="l" r="r" t="t"/>
            <a:pathLst>
              <a:path h="244573" w="758152">
                <a:moveTo>
                  <a:pt x="102870" y="152504"/>
                </a:moveTo>
                <a:lnTo>
                  <a:pt x="102870" y="224770"/>
                </a:lnTo>
                <a:lnTo>
                  <a:pt x="110585" y="224770"/>
                </a:lnTo>
                <a:cubicBezTo>
                  <a:pt x="112685" y="224728"/>
                  <a:pt x="114400" y="224042"/>
                  <a:pt x="115729" y="222713"/>
                </a:cubicBezTo>
                <a:cubicBezTo>
                  <a:pt x="117057" y="221384"/>
                  <a:pt x="117743" y="219670"/>
                  <a:pt x="117786" y="217570"/>
                </a:cubicBezTo>
                <a:lnTo>
                  <a:pt x="117786" y="152504"/>
                </a:lnTo>
                <a:close/>
                <a:moveTo>
                  <a:pt x="271319" y="109813"/>
                </a:moveTo>
                <a:lnTo>
                  <a:pt x="326869" y="109813"/>
                </a:lnTo>
                <a:lnTo>
                  <a:pt x="312982" y="243801"/>
                </a:lnTo>
                <a:lnTo>
                  <a:pt x="257432" y="243801"/>
                </a:lnTo>
                <a:close/>
                <a:moveTo>
                  <a:pt x="518722" y="90268"/>
                </a:moveTo>
                <a:lnTo>
                  <a:pt x="751722" y="90268"/>
                </a:lnTo>
                <a:lnTo>
                  <a:pt x="751722" y="109813"/>
                </a:lnTo>
                <a:lnTo>
                  <a:pt x="671998" y="109813"/>
                </a:lnTo>
                <a:lnTo>
                  <a:pt x="671998" y="157391"/>
                </a:lnTo>
                <a:lnTo>
                  <a:pt x="747865" y="157391"/>
                </a:lnTo>
                <a:lnTo>
                  <a:pt x="747865" y="176679"/>
                </a:lnTo>
                <a:lnTo>
                  <a:pt x="671998" y="176679"/>
                </a:lnTo>
                <a:lnTo>
                  <a:pt x="671998" y="223227"/>
                </a:lnTo>
                <a:lnTo>
                  <a:pt x="758152" y="223227"/>
                </a:lnTo>
                <a:lnTo>
                  <a:pt x="758152" y="242773"/>
                </a:lnTo>
                <a:lnTo>
                  <a:pt x="589445" y="242773"/>
                </a:lnTo>
                <a:lnTo>
                  <a:pt x="571957" y="218855"/>
                </a:lnTo>
                <a:lnTo>
                  <a:pt x="568871" y="244059"/>
                </a:lnTo>
                <a:lnTo>
                  <a:pt x="514093" y="244059"/>
                </a:lnTo>
                <a:lnTo>
                  <a:pt x="528237" y="130644"/>
                </a:lnTo>
                <a:lnTo>
                  <a:pt x="583016" y="130644"/>
                </a:lnTo>
                <a:lnTo>
                  <a:pt x="579158" y="160734"/>
                </a:lnTo>
                <a:lnTo>
                  <a:pt x="612076" y="207283"/>
                </a:lnTo>
                <a:lnTo>
                  <a:pt x="612076" y="109813"/>
                </a:lnTo>
                <a:lnTo>
                  <a:pt x="518722" y="109813"/>
                </a:lnTo>
                <a:close/>
                <a:moveTo>
                  <a:pt x="435140" y="49377"/>
                </a:moveTo>
                <a:lnTo>
                  <a:pt x="435140" y="118300"/>
                </a:lnTo>
                <a:lnTo>
                  <a:pt x="445941" y="118300"/>
                </a:lnTo>
                <a:lnTo>
                  <a:pt x="445941" y="49377"/>
                </a:lnTo>
                <a:close/>
                <a:moveTo>
                  <a:pt x="260004" y="4371"/>
                </a:moveTo>
                <a:lnTo>
                  <a:pt x="315811" y="4371"/>
                </a:lnTo>
                <a:lnTo>
                  <a:pt x="326869" y="97212"/>
                </a:lnTo>
                <a:lnTo>
                  <a:pt x="271319" y="97212"/>
                </a:lnTo>
                <a:close/>
                <a:moveTo>
                  <a:pt x="604618" y="1028"/>
                </a:moveTo>
                <a:lnTo>
                  <a:pt x="665826" y="1028"/>
                </a:lnTo>
                <a:lnTo>
                  <a:pt x="665826" y="26231"/>
                </a:lnTo>
                <a:lnTo>
                  <a:pt x="756351" y="26231"/>
                </a:lnTo>
                <a:lnTo>
                  <a:pt x="756351" y="76123"/>
                </a:lnTo>
                <a:lnTo>
                  <a:pt x="696944" y="76123"/>
                </a:lnTo>
                <a:lnTo>
                  <a:pt x="696944" y="45777"/>
                </a:lnTo>
                <a:lnTo>
                  <a:pt x="574014" y="45777"/>
                </a:lnTo>
                <a:lnTo>
                  <a:pt x="574014" y="76123"/>
                </a:lnTo>
                <a:lnTo>
                  <a:pt x="514093" y="76123"/>
                </a:lnTo>
                <a:lnTo>
                  <a:pt x="514093" y="26231"/>
                </a:lnTo>
                <a:lnTo>
                  <a:pt x="604618" y="26231"/>
                </a:lnTo>
                <a:close/>
                <a:moveTo>
                  <a:pt x="168192" y="1028"/>
                </a:moveTo>
                <a:lnTo>
                  <a:pt x="202397" y="1028"/>
                </a:lnTo>
                <a:lnTo>
                  <a:pt x="198539" y="38061"/>
                </a:lnTo>
                <a:lnTo>
                  <a:pt x="243544" y="38061"/>
                </a:lnTo>
                <a:lnTo>
                  <a:pt x="243544" y="52720"/>
                </a:lnTo>
                <a:lnTo>
                  <a:pt x="239173" y="52720"/>
                </a:lnTo>
                <a:lnTo>
                  <a:pt x="239173" y="113414"/>
                </a:lnTo>
                <a:lnTo>
                  <a:pt x="217570" y="170507"/>
                </a:lnTo>
                <a:lnTo>
                  <a:pt x="242259" y="244573"/>
                </a:lnTo>
                <a:lnTo>
                  <a:pt x="208054" y="244573"/>
                </a:lnTo>
                <a:lnTo>
                  <a:pt x="199310" y="218598"/>
                </a:lnTo>
                <a:lnTo>
                  <a:pt x="189538" y="244573"/>
                </a:lnTo>
                <a:lnTo>
                  <a:pt x="155333" y="244573"/>
                </a:lnTo>
                <a:lnTo>
                  <a:pt x="183108" y="170249"/>
                </a:lnTo>
                <a:lnTo>
                  <a:pt x="157648" y="93354"/>
                </a:lnTo>
                <a:lnTo>
                  <a:pt x="192110" y="93354"/>
                </a:lnTo>
                <a:lnTo>
                  <a:pt x="201368" y="121643"/>
                </a:lnTo>
                <a:lnTo>
                  <a:pt x="204711" y="112899"/>
                </a:lnTo>
                <a:lnTo>
                  <a:pt x="204711" y="52720"/>
                </a:lnTo>
                <a:lnTo>
                  <a:pt x="196996" y="52720"/>
                </a:lnTo>
                <a:lnTo>
                  <a:pt x="193910" y="84610"/>
                </a:lnTo>
                <a:lnTo>
                  <a:pt x="159448" y="84610"/>
                </a:lnTo>
                <a:close/>
                <a:moveTo>
                  <a:pt x="87696" y="771"/>
                </a:moveTo>
                <a:lnTo>
                  <a:pt x="132959" y="771"/>
                </a:lnTo>
                <a:lnTo>
                  <a:pt x="133474" y="54263"/>
                </a:lnTo>
                <a:lnTo>
                  <a:pt x="153790" y="54263"/>
                </a:lnTo>
                <a:lnTo>
                  <a:pt x="153790" y="73809"/>
                </a:lnTo>
                <a:lnTo>
                  <a:pt x="133731" y="73809"/>
                </a:lnTo>
                <a:lnTo>
                  <a:pt x="134502" y="132702"/>
                </a:lnTo>
                <a:lnTo>
                  <a:pt x="154305" y="132702"/>
                </a:lnTo>
                <a:lnTo>
                  <a:pt x="154305" y="219884"/>
                </a:lnTo>
                <a:cubicBezTo>
                  <a:pt x="154139" y="226753"/>
                  <a:pt x="151835" y="232496"/>
                  <a:pt x="147393" y="237115"/>
                </a:cubicBezTo>
                <a:cubicBezTo>
                  <a:pt x="142952" y="241733"/>
                  <a:pt x="137369" y="244134"/>
                  <a:pt x="130645" y="244316"/>
                </a:cubicBezTo>
                <a:lnTo>
                  <a:pt x="66094" y="244316"/>
                </a:lnTo>
                <a:lnTo>
                  <a:pt x="66094" y="132702"/>
                </a:lnTo>
                <a:lnTo>
                  <a:pt x="89497" y="132702"/>
                </a:lnTo>
                <a:lnTo>
                  <a:pt x="88725" y="73809"/>
                </a:lnTo>
                <a:lnTo>
                  <a:pt x="66351" y="73809"/>
                </a:lnTo>
                <a:lnTo>
                  <a:pt x="66351" y="54263"/>
                </a:lnTo>
                <a:lnTo>
                  <a:pt x="88468" y="54263"/>
                </a:lnTo>
                <a:close/>
                <a:moveTo>
                  <a:pt x="18516" y="514"/>
                </a:moveTo>
                <a:lnTo>
                  <a:pt x="61979" y="514"/>
                </a:lnTo>
                <a:lnTo>
                  <a:pt x="51949" y="61464"/>
                </a:lnTo>
                <a:lnTo>
                  <a:pt x="58636" y="61464"/>
                </a:lnTo>
                <a:lnTo>
                  <a:pt x="58636" y="244316"/>
                </a:lnTo>
                <a:lnTo>
                  <a:pt x="15430" y="244316"/>
                </a:lnTo>
                <a:lnTo>
                  <a:pt x="15430" y="115214"/>
                </a:lnTo>
                <a:lnTo>
                  <a:pt x="0" y="115214"/>
                </a:lnTo>
                <a:close/>
                <a:moveTo>
                  <a:pt x="373161" y="0"/>
                </a:moveTo>
                <a:lnTo>
                  <a:pt x="435140" y="0"/>
                </a:lnTo>
                <a:lnTo>
                  <a:pt x="435140" y="29575"/>
                </a:lnTo>
                <a:lnTo>
                  <a:pt x="496348" y="29575"/>
                </a:lnTo>
                <a:lnTo>
                  <a:pt x="496348" y="118300"/>
                </a:lnTo>
                <a:lnTo>
                  <a:pt x="500462" y="118300"/>
                </a:lnTo>
                <a:lnTo>
                  <a:pt x="500462" y="138102"/>
                </a:lnTo>
                <a:lnTo>
                  <a:pt x="445170" y="138102"/>
                </a:lnTo>
                <a:lnTo>
                  <a:pt x="496605" y="244316"/>
                </a:lnTo>
                <a:lnTo>
                  <a:pt x="434626" y="244316"/>
                </a:lnTo>
                <a:lnTo>
                  <a:pt x="408908" y="191852"/>
                </a:lnTo>
                <a:lnTo>
                  <a:pt x="387562" y="244316"/>
                </a:lnTo>
                <a:lnTo>
                  <a:pt x="326098" y="244316"/>
                </a:lnTo>
                <a:lnTo>
                  <a:pt x="369303" y="138102"/>
                </a:lnTo>
                <a:lnTo>
                  <a:pt x="337413" y="138102"/>
                </a:lnTo>
                <a:lnTo>
                  <a:pt x="337413" y="118300"/>
                </a:lnTo>
                <a:lnTo>
                  <a:pt x="373161" y="118300"/>
                </a:lnTo>
                <a:lnTo>
                  <a:pt x="373161" y="49377"/>
                </a:lnTo>
                <a:lnTo>
                  <a:pt x="342300" y="49377"/>
                </a:lnTo>
                <a:lnTo>
                  <a:pt x="342300" y="29575"/>
                </a:lnTo>
                <a:lnTo>
                  <a:pt x="373161" y="29575"/>
                </a:lnTo>
                <a:close/>
              </a:path>
            </a:pathLst>
          </a:custGeom>
          <a:solidFill>
            <a:srgbClr val="C33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3762861" y="6240486"/>
            <a:ext cx="1163930" cy="0"/>
          </a:xfrm>
          <a:prstGeom prst="line">
            <a:avLst/>
          </a:prstGeom>
          <a:ln>
            <a:solidFill>
              <a:srgbClr val="C335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泪滴形 16"/>
          <p:cNvSpPr/>
          <p:nvPr/>
        </p:nvSpPr>
        <p:spPr>
          <a:xfrm rot="10800000">
            <a:off x="3777374" y="5846030"/>
            <a:ext cx="349779" cy="349779"/>
          </a:xfrm>
          <a:prstGeom prst="teardrop">
            <a:avLst/>
          </a:prstGeom>
          <a:solidFill>
            <a:srgbClr val="C3350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8" name="文本框 17"/>
          <p:cNvSpPr txBox="1"/>
          <p:nvPr/>
        </p:nvSpPr>
        <p:spPr>
          <a:xfrm>
            <a:off x="3871137" y="5909523"/>
            <a:ext cx="163449" cy="208255"/>
          </a:xfrm>
          <a:custGeom>
            <a:rect b="b" l="l" r="r" t="t"/>
            <a:pathLst>
              <a:path h="208255" w="163449">
                <a:moveTo>
                  <a:pt x="0" y="0"/>
                </a:moveTo>
                <a:lnTo>
                  <a:pt x="163449" y="0"/>
                </a:lnTo>
                <a:lnTo>
                  <a:pt x="163449" y="69952"/>
                </a:lnTo>
                <a:cubicBezTo>
                  <a:pt x="163263" y="82387"/>
                  <a:pt x="159405" y="92378"/>
                  <a:pt x="151876" y="99927"/>
                </a:cubicBezTo>
                <a:cubicBezTo>
                  <a:pt x="144346" y="107475"/>
                  <a:pt x="134259" y="111352"/>
                  <a:pt x="121615" y="111557"/>
                </a:cubicBezTo>
                <a:lnTo>
                  <a:pt x="52349" y="111557"/>
                </a:lnTo>
                <a:lnTo>
                  <a:pt x="52349" y="191567"/>
                </a:lnTo>
                <a:lnTo>
                  <a:pt x="163449" y="191567"/>
                </a:lnTo>
                <a:lnTo>
                  <a:pt x="163449" y="208255"/>
                </a:lnTo>
                <a:lnTo>
                  <a:pt x="0" y="208255"/>
                </a:lnTo>
                <a:lnTo>
                  <a:pt x="0" y="94869"/>
                </a:lnTo>
                <a:lnTo>
                  <a:pt x="88239" y="94869"/>
                </a:lnTo>
                <a:cubicBezTo>
                  <a:pt x="93992" y="94788"/>
                  <a:pt x="99174" y="92550"/>
                  <a:pt x="103784" y="88154"/>
                </a:cubicBezTo>
                <a:cubicBezTo>
                  <a:pt x="108394" y="83758"/>
                  <a:pt x="110833" y="77691"/>
                  <a:pt x="111099" y="69952"/>
                </a:cubicBezTo>
                <a:lnTo>
                  <a:pt x="111099" y="16916"/>
                </a:lnTo>
                <a:lnTo>
                  <a:pt x="0" y="16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  <a:latin charset="-122" pitchFamily="50" typeface="造字工房力黑（非商用）常规体"/>
              <a:ea charset="-122" pitchFamily="50" typeface="造字工房力黑（非商用）常规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29384" y="3529695"/>
            <a:ext cx="5286375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856032"/>
                </a:solidFill>
                <a:latin charset="-122" pitchFamily="65" typeface="方正粗倩简体"/>
                <a:ea charset="-122" pitchFamily="65" typeface="方正粗倩简体"/>
              </a:rPr>
              <a:t>       当你做小的决定时，应当依靠你的大脑，把利弊罗列出来，分析并作出正确的决定；当你做大的决定，如寻找终身伴侣或寻找理想时，你就应该依靠你的潜意识，因为这么重要的决定必须由你的心灵深处的最大需要为依据。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856032"/>
                </a:solidFill>
                <a:latin charset="-122" pitchFamily="65" typeface="方正粗倩简体"/>
                <a:ea charset="-122" pitchFamily="65" typeface="方正粗倩简体"/>
              </a:rPr>
              <a:t>                                                                         ——弗洛伊德</a:t>
            </a:r>
          </a:p>
        </p:txBody>
      </p:sp>
    </p:spTree>
    <p:extLst>
      <p:ext uri="{BB962C8B-B14F-4D97-AF65-F5344CB8AC3E}">
        <p14:creationId val="45245798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A93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泪滴形 21"/>
          <p:cNvSpPr/>
          <p:nvPr/>
        </p:nvSpPr>
        <p:spPr>
          <a:xfrm rot="10800000">
            <a:off x="587375" y="3429059"/>
            <a:ext cx="349779" cy="349779"/>
          </a:xfrm>
          <a:prstGeom prst="teardrop">
            <a:avLst/>
          </a:prstGeom>
          <a:solidFill>
            <a:srgbClr val="4AB3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5" name="任意多边形 14"/>
          <p:cNvSpPr/>
          <p:nvPr/>
        </p:nvSpPr>
        <p:spPr>
          <a:xfrm>
            <a:off x="674183" y="3493008"/>
            <a:ext cx="168021" cy="208483"/>
          </a:xfrm>
          <a:custGeom>
            <a:rect b="b" l="l" r="r" t="t"/>
            <a:pathLst>
              <a:path h="208483" w="168021">
                <a:moveTo>
                  <a:pt x="0" y="0"/>
                </a:moveTo>
                <a:lnTo>
                  <a:pt x="168021" y="0"/>
                </a:lnTo>
                <a:lnTo>
                  <a:pt x="168021" y="58522"/>
                </a:lnTo>
                <a:cubicBezTo>
                  <a:pt x="167964" y="65385"/>
                  <a:pt x="166764" y="71604"/>
                  <a:pt x="164420" y="77181"/>
                </a:cubicBezTo>
                <a:cubicBezTo>
                  <a:pt x="162077" y="82758"/>
                  <a:pt x="158934" y="87663"/>
                  <a:pt x="154991" y="91897"/>
                </a:cubicBezTo>
                <a:lnTo>
                  <a:pt x="168021" y="91897"/>
                </a:lnTo>
                <a:lnTo>
                  <a:pt x="168021" y="166650"/>
                </a:lnTo>
                <a:cubicBezTo>
                  <a:pt x="167721" y="178394"/>
                  <a:pt x="163635" y="188224"/>
                  <a:pt x="155762" y="196139"/>
                </a:cubicBezTo>
                <a:cubicBezTo>
                  <a:pt x="147890" y="204054"/>
                  <a:pt x="138031" y="208169"/>
                  <a:pt x="126187" y="208483"/>
                </a:cubicBezTo>
                <a:lnTo>
                  <a:pt x="229" y="208483"/>
                </a:lnTo>
                <a:lnTo>
                  <a:pt x="229" y="191796"/>
                </a:lnTo>
                <a:lnTo>
                  <a:pt x="95326" y="191796"/>
                </a:lnTo>
                <a:cubicBezTo>
                  <a:pt x="101194" y="191643"/>
                  <a:pt x="106089" y="189605"/>
                  <a:pt x="110014" y="185680"/>
                </a:cubicBezTo>
                <a:cubicBezTo>
                  <a:pt x="113938" y="181756"/>
                  <a:pt x="115976" y="176860"/>
                  <a:pt x="116129" y="170993"/>
                </a:cubicBezTo>
                <a:lnTo>
                  <a:pt x="116129" y="108814"/>
                </a:lnTo>
                <a:lnTo>
                  <a:pt x="0" y="108814"/>
                </a:lnTo>
                <a:lnTo>
                  <a:pt x="0" y="91897"/>
                </a:lnTo>
                <a:lnTo>
                  <a:pt x="87097" y="91897"/>
                </a:lnTo>
                <a:cubicBezTo>
                  <a:pt x="93428" y="91768"/>
                  <a:pt x="98748" y="90173"/>
                  <a:pt x="103056" y="87114"/>
                </a:cubicBezTo>
                <a:cubicBezTo>
                  <a:pt x="107364" y="84054"/>
                  <a:pt x="110618" y="80309"/>
                  <a:pt x="112818" y="75878"/>
                </a:cubicBezTo>
                <a:cubicBezTo>
                  <a:pt x="115018" y="71448"/>
                  <a:pt x="116122" y="67110"/>
                  <a:pt x="116129" y="62865"/>
                </a:cubicBezTo>
                <a:lnTo>
                  <a:pt x="116129" y="16688"/>
                </a:lnTo>
                <a:lnTo>
                  <a:pt x="0" y="166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>
            <a:off x="992677" y="3490379"/>
            <a:ext cx="1015069" cy="244831"/>
          </a:xfrm>
          <a:custGeom>
            <a:rect b="b" l="l" r="r" t="t"/>
            <a:pathLst>
              <a:path h="244831" w="1015068">
                <a:moveTo>
                  <a:pt x="76124" y="120358"/>
                </a:moveTo>
                <a:lnTo>
                  <a:pt x="76124" y="141189"/>
                </a:lnTo>
                <a:lnTo>
                  <a:pt x="156619" y="141189"/>
                </a:lnTo>
                <a:lnTo>
                  <a:pt x="156619" y="120358"/>
                </a:lnTo>
                <a:close/>
                <a:moveTo>
                  <a:pt x="920943" y="99527"/>
                </a:moveTo>
                <a:lnTo>
                  <a:pt x="954376" y="99527"/>
                </a:lnTo>
                <a:lnTo>
                  <a:pt x="954376" y="141446"/>
                </a:lnTo>
                <a:lnTo>
                  <a:pt x="963635" y="141446"/>
                </a:lnTo>
                <a:lnTo>
                  <a:pt x="963635" y="160992"/>
                </a:lnTo>
                <a:lnTo>
                  <a:pt x="954376" y="160992"/>
                </a:lnTo>
                <a:lnTo>
                  <a:pt x="954376" y="222971"/>
                </a:lnTo>
                <a:lnTo>
                  <a:pt x="969549" y="222971"/>
                </a:lnTo>
                <a:lnTo>
                  <a:pt x="969549" y="242516"/>
                </a:lnTo>
                <a:lnTo>
                  <a:pt x="881081" y="242516"/>
                </a:lnTo>
                <a:lnTo>
                  <a:pt x="881081" y="222971"/>
                </a:lnTo>
                <a:lnTo>
                  <a:pt x="886996" y="222971"/>
                </a:lnTo>
                <a:lnTo>
                  <a:pt x="886996" y="124730"/>
                </a:lnTo>
                <a:lnTo>
                  <a:pt x="912971" y="124730"/>
                </a:lnTo>
                <a:lnTo>
                  <a:pt x="912971" y="222971"/>
                </a:lnTo>
                <a:lnTo>
                  <a:pt x="920943" y="222971"/>
                </a:lnTo>
                <a:close/>
                <a:moveTo>
                  <a:pt x="76124" y="79467"/>
                </a:moveTo>
                <a:lnTo>
                  <a:pt x="76124" y="101070"/>
                </a:lnTo>
                <a:lnTo>
                  <a:pt x="156619" y="101070"/>
                </a:lnTo>
                <a:lnTo>
                  <a:pt x="156619" y="79467"/>
                </a:lnTo>
                <a:close/>
                <a:moveTo>
                  <a:pt x="335356" y="47063"/>
                </a:moveTo>
                <a:lnTo>
                  <a:pt x="355158" y="47063"/>
                </a:lnTo>
                <a:lnTo>
                  <a:pt x="355158" y="197253"/>
                </a:lnTo>
                <a:lnTo>
                  <a:pt x="335356" y="197253"/>
                </a:lnTo>
                <a:close/>
                <a:moveTo>
                  <a:pt x="257432" y="47063"/>
                </a:moveTo>
                <a:lnTo>
                  <a:pt x="277234" y="47063"/>
                </a:lnTo>
                <a:lnTo>
                  <a:pt x="277234" y="197253"/>
                </a:lnTo>
                <a:lnTo>
                  <a:pt x="257432" y="197253"/>
                </a:lnTo>
                <a:close/>
                <a:moveTo>
                  <a:pt x="76124" y="39605"/>
                </a:moveTo>
                <a:lnTo>
                  <a:pt x="76124" y="59922"/>
                </a:lnTo>
                <a:lnTo>
                  <a:pt x="156619" y="59922"/>
                </a:lnTo>
                <a:lnTo>
                  <a:pt x="156619" y="39605"/>
                </a:lnTo>
                <a:close/>
                <a:moveTo>
                  <a:pt x="803415" y="28289"/>
                </a:moveTo>
                <a:lnTo>
                  <a:pt x="803415" y="166650"/>
                </a:lnTo>
                <a:lnTo>
                  <a:pt x="808301" y="154562"/>
                </a:lnTo>
                <a:lnTo>
                  <a:pt x="808301" y="41148"/>
                </a:lnTo>
                <a:lnTo>
                  <a:pt x="841991" y="41148"/>
                </a:lnTo>
                <a:lnTo>
                  <a:pt x="841991" y="154562"/>
                </a:lnTo>
                <a:lnTo>
                  <a:pt x="846363" y="165621"/>
                </a:lnTo>
                <a:lnTo>
                  <a:pt x="846363" y="28289"/>
                </a:lnTo>
                <a:close/>
                <a:moveTo>
                  <a:pt x="890854" y="19546"/>
                </a:moveTo>
                <a:lnTo>
                  <a:pt x="952319" y="19546"/>
                </a:lnTo>
                <a:lnTo>
                  <a:pt x="952319" y="39091"/>
                </a:lnTo>
                <a:lnTo>
                  <a:pt x="890854" y="39091"/>
                </a:lnTo>
                <a:close/>
                <a:moveTo>
                  <a:pt x="772296" y="8744"/>
                </a:moveTo>
                <a:lnTo>
                  <a:pt x="877738" y="8744"/>
                </a:lnTo>
                <a:lnTo>
                  <a:pt x="877738" y="176937"/>
                </a:lnTo>
                <a:lnTo>
                  <a:pt x="850735" y="176937"/>
                </a:lnTo>
                <a:lnTo>
                  <a:pt x="877738" y="244317"/>
                </a:lnTo>
                <a:lnTo>
                  <a:pt x="839419" y="244317"/>
                </a:lnTo>
                <a:lnTo>
                  <a:pt x="825274" y="205997"/>
                </a:lnTo>
                <a:lnTo>
                  <a:pt x="810358" y="244317"/>
                </a:lnTo>
                <a:lnTo>
                  <a:pt x="771525" y="244317"/>
                </a:lnTo>
                <a:lnTo>
                  <a:pt x="799042" y="176937"/>
                </a:lnTo>
                <a:lnTo>
                  <a:pt x="772296" y="176937"/>
                </a:lnTo>
                <a:close/>
                <a:moveTo>
                  <a:pt x="526694" y="6944"/>
                </a:moveTo>
                <a:lnTo>
                  <a:pt x="745036" y="6944"/>
                </a:lnTo>
                <a:lnTo>
                  <a:pt x="745036" y="26489"/>
                </a:lnTo>
                <a:lnTo>
                  <a:pt x="666340" y="26489"/>
                </a:lnTo>
                <a:lnTo>
                  <a:pt x="666340" y="98755"/>
                </a:lnTo>
                <a:lnTo>
                  <a:pt x="757380" y="98755"/>
                </a:lnTo>
                <a:lnTo>
                  <a:pt x="757380" y="118301"/>
                </a:lnTo>
                <a:lnTo>
                  <a:pt x="675341" y="118301"/>
                </a:lnTo>
                <a:lnTo>
                  <a:pt x="746836" y="223742"/>
                </a:lnTo>
                <a:lnTo>
                  <a:pt x="757380" y="223742"/>
                </a:lnTo>
                <a:lnTo>
                  <a:pt x="757380" y="243288"/>
                </a:lnTo>
                <a:lnTo>
                  <a:pt x="690257" y="243288"/>
                </a:lnTo>
                <a:lnTo>
                  <a:pt x="635736" y="162792"/>
                </a:lnTo>
                <a:lnTo>
                  <a:pt x="581987" y="243288"/>
                </a:lnTo>
                <a:lnTo>
                  <a:pt x="514350" y="243288"/>
                </a:lnTo>
                <a:lnTo>
                  <a:pt x="514350" y="223742"/>
                </a:lnTo>
                <a:lnTo>
                  <a:pt x="525408" y="223742"/>
                </a:lnTo>
                <a:lnTo>
                  <a:pt x="597160" y="118301"/>
                </a:lnTo>
                <a:lnTo>
                  <a:pt x="514350" y="118301"/>
                </a:lnTo>
                <a:lnTo>
                  <a:pt x="514350" y="98755"/>
                </a:lnTo>
                <a:lnTo>
                  <a:pt x="605390" y="98755"/>
                </a:lnTo>
                <a:lnTo>
                  <a:pt x="605390" y="26489"/>
                </a:lnTo>
                <a:lnTo>
                  <a:pt x="526694" y="26489"/>
                </a:lnTo>
                <a:close/>
                <a:moveTo>
                  <a:pt x="359016" y="5144"/>
                </a:moveTo>
                <a:lnTo>
                  <a:pt x="500977" y="5144"/>
                </a:lnTo>
                <a:lnTo>
                  <a:pt x="500977" y="24689"/>
                </a:lnTo>
                <a:lnTo>
                  <a:pt x="429996" y="24689"/>
                </a:lnTo>
                <a:lnTo>
                  <a:pt x="425367" y="48349"/>
                </a:lnTo>
                <a:lnTo>
                  <a:pt x="453656" y="48349"/>
                </a:lnTo>
                <a:lnTo>
                  <a:pt x="453656" y="66094"/>
                </a:lnTo>
                <a:lnTo>
                  <a:pt x="486318" y="66094"/>
                </a:lnTo>
                <a:lnTo>
                  <a:pt x="500977" y="201883"/>
                </a:lnTo>
                <a:lnTo>
                  <a:pt x="462400" y="201883"/>
                </a:lnTo>
                <a:lnTo>
                  <a:pt x="453656" y="120872"/>
                </a:lnTo>
                <a:lnTo>
                  <a:pt x="453656" y="244574"/>
                </a:lnTo>
                <a:lnTo>
                  <a:pt x="409165" y="244574"/>
                </a:lnTo>
                <a:lnTo>
                  <a:pt x="409165" y="134246"/>
                </a:lnTo>
                <a:lnTo>
                  <a:pt x="396306" y="201883"/>
                </a:lnTo>
                <a:lnTo>
                  <a:pt x="357730" y="201883"/>
                </a:lnTo>
                <a:lnTo>
                  <a:pt x="391420" y="24689"/>
                </a:lnTo>
                <a:lnTo>
                  <a:pt x="359016" y="24689"/>
                </a:lnTo>
                <a:close/>
                <a:moveTo>
                  <a:pt x="995267" y="4372"/>
                </a:moveTo>
                <a:lnTo>
                  <a:pt x="1010440" y="4372"/>
                </a:lnTo>
                <a:lnTo>
                  <a:pt x="1015069" y="58379"/>
                </a:lnTo>
                <a:lnTo>
                  <a:pt x="1000153" y="58379"/>
                </a:lnTo>
                <a:close/>
                <a:moveTo>
                  <a:pt x="71237" y="1029"/>
                </a:moveTo>
                <a:lnTo>
                  <a:pt x="131159" y="1029"/>
                </a:lnTo>
                <a:lnTo>
                  <a:pt x="126273" y="20060"/>
                </a:lnTo>
                <a:lnTo>
                  <a:pt x="212684" y="20060"/>
                </a:lnTo>
                <a:lnTo>
                  <a:pt x="212684" y="118558"/>
                </a:lnTo>
                <a:lnTo>
                  <a:pt x="243287" y="104670"/>
                </a:lnTo>
                <a:lnTo>
                  <a:pt x="243287" y="133988"/>
                </a:lnTo>
                <a:lnTo>
                  <a:pt x="212684" y="147876"/>
                </a:lnTo>
                <a:lnTo>
                  <a:pt x="212684" y="214484"/>
                </a:lnTo>
                <a:cubicBezTo>
                  <a:pt x="212475" y="222794"/>
                  <a:pt x="209614" y="229706"/>
                  <a:pt x="204100" y="235219"/>
                </a:cubicBezTo>
                <a:cubicBezTo>
                  <a:pt x="198587" y="240732"/>
                  <a:pt x="191676" y="243593"/>
                  <a:pt x="183366" y="243802"/>
                </a:cubicBezTo>
                <a:lnTo>
                  <a:pt x="104413" y="243802"/>
                </a:lnTo>
                <a:lnTo>
                  <a:pt x="104413" y="224257"/>
                </a:lnTo>
                <a:lnTo>
                  <a:pt x="149418" y="224257"/>
                </a:lnTo>
                <a:cubicBezTo>
                  <a:pt x="151406" y="224214"/>
                  <a:pt x="153089" y="223528"/>
                  <a:pt x="154466" y="222199"/>
                </a:cubicBezTo>
                <a:cubicBezTo>
                  <a:pt x="155843" y="220871"/>
                  <a:pt x="156560" y="219156"/>
                  <a:pt x="156619" y="217056"/>
                </a:cubicBezTo>
                <a:lnTo>
                  <a:pt x="156619" y="173336"/>
                </a:lnTo>
                <a:lnTo>
                  <a:pt x="0" y="244317"/>
                </a:lnTo>
                <a:lnTo>
                  <a:pt x="0" y="214999"/>
                </a:lnTo>
                <a:lnTo>
                  <a:pt x="119586" y="160735"/>
                </a:lnTo>
                <a:lnTo>
                  <a:pt x="0" y="160735"/>
                </a:lnTo>
                <a:lnTo>
                  <a:pt x="0" y="141189"/>
                </a:lnTo>
                <a:lnTo>
                  <a:pt x="20059" y="141189"/>
                </a:lnTo>
                <a:lnTo>
                  <a:pt x="20059" y="20060"/>
                </a:lnTo>
                <a:lnTo>
                  <a:pt x="66608" y="20060"/>
                </a:lnTo>
                <a:close/>
                <a:moveTo>
                  <a:pt x="955662" y="772"/>
                </a:moveTo>
                <a:lnTo>
                  <a:pt x="990381" y="772"/>
                </a:lnTo>
                <a:lnTo>
                  <a:pt x="995781" y="63780"/>
                </a:lnTo>
                <a:lnTo>
                  <a:pt x="1015069" y="63780"/>
                </a:lnTo>
                <a:lnTo>
                  <a:pt x="1015069" y="83325"/>
                </a:lnTo>
                <a:lnTo>
                  <a:pt x="997582" y="83325"/>
                </a:lnTo>
                <a:lnTo>
                  <a:pt x="1010183" y="225286"/>
                </a:lnTo>
                <a:lnTo>
                  <a:pt x="1015069" y="225286"/>
                </a:lnTo>
                <a:lnTo>
                  <a:pt x="1015069" y="244831"/>
                </a:lnTo>
                <a:lnTo>
                  <a:pt x="977522" y="244831"/>
                </a:lnTo>
                <a:lnTo>
                  <a:pt x="963120" y="83325"/>
                </a:lnTo>
                <a:lnTo>
                  <a:pt x="883139" y="83325"/>
                </a:lnTo>
                <a:lnTo>
                  <a:pt x="883139" y="63780"/>
                </a:lnTo>
                <a:lnTo>
                  <a:pt x="961320" y="63780"/>
                </a:lnTo>
                <a:close/>
                <a:moveTo>
                  <a:pt x="282892" y="0"/>
                </a:moveTo>
                <a:lnTo>
                  <a:pt x="329698" y="0"/>
                </a:lnTo>
                <a:lnTo>
                  <a:pt x="329698" y="244574"/>
                </a:lnTo>
                <a:lnTo>
                  <a:pt x="282892" y="244574"/>
                </a:lnTo>
                <a:close/>
              </a:path>
            </a:pathLst>
          </a:custGeom>
          <a:solidFill>
            <a:srgbClr val="4AB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375" y="3429000"/>
            <a:ext cx="5026800" cy="2826195"/>
          </a:xfrm>
          <a:custGeom>
            <a:gdLst>
              <a:gd fmla="*/ 3350864 w 5026800" name="connsiteX0"/>
              <a:gd fmla="*/ 0 h 2826195" name="connsiteY0"/>
              <a:gd fmla="*/ 5026800 w 5026800" name="connsiteX1"/>
              <a:gd fmla="*/ 0 h 2826195" name="connsiteY1"/>
              <a:gd fmla="*/ 5026800 w 5026800" name="connsiteX2"/>
              <a:gd fmla="*/ 2826195 h 2826195" name="connsiteY2"/>
              <a:gd fmla="*/ 0 w 5026800" name="connsiteX3"/>
              <a:gd fmla="*/ 2826195 h 2826195" name="connsiteY3"/>
              <a:gd fmla="*/ 0 w 5026800" name="connsiteX4"/>
              <a:gd fmla="*/ 1468162 h 282619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26195" w="5026800">
                <a:moveTo>
                  <a:pt x="3350864" y="0"/>
                </a:moveTo>
                <a:lnTo>
                  <a:pt x="5026800" y="0"/>
                </a:lnTo>
                <a:lnTo>
                  <a:pt x="5026800" y="2826195"/>
                </a:lnTo>
                <a:lnTo>
                  <a:pt x="0" y="2826195"/>
                </a:lnTo>
                <a:lnTo>
                  <a:pt x="0" y="1468162"/>
                </a:lnTo>
                <a:close/>
              </a:path>
            </a:pathLst>
          </a:custGeom>
        </p:spPr>
      </p:pic>
      <p:cxnSp>
        <p:nvCxnSpPr>
          <p:cNvPr id="4" name="直接连接符 3"/>
          <p:cNvCxnSpPr/>
          <p:nvPr/>
        </p:nvCxnSpPr>
        <p:spPr>
          <a:xfrm flipV="1">
            <a:off x="205740" y="2470947"/>
            <a:ext cx="5906135" cy="2586118"/>
          </a:xfrm>
          <a:prstGeom prst="line">
            <a:avLst/>
          </a:prstGeom>
          <a:ln>
            <a:solidFill>
              <a:srgbClr val="FC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87375" y="3823515"/>
            <a:ext cx="1424453" cy="0"/>
          </a:xfrm>
          <a:prstGeom prst="line">
            <a:avLst/>
          </a:prstGeom>
          <a:ln>
            <a:solidFill>
              <a:srgbClr val="4AB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529384" y="4117339"/>
            <a:ext cx="5286375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FA312B"/>
                </a:solidFill>
                <a:latin charset="-122" pitchFamily="65" typeface="方正粗倩简体"/>
                <a:ea charset="-122" pitchFamily="65" typeface="方正粗倩简体"/>
              </a:rPr>
              <a:t>      每个人都身怀天赋，但如果用会不会爬树的能力来评判一只鱼，它会终其一生以为自己愚蠢。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FA312B"/>
                </a:solidFill>
                <a:latin charset="-122" pitchFamily="65" typeface="方正粗倩简体"/>
                <a:ea charset="-122" pitchFamily="65" typeface="方正粗倩简体"/>
              </a:rPr>
              <a:t>                                                                         ——爱因斯坦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5140" t="41758"/>
          <a:stretch>
            <a:fillRect/>
          </a:stretch>
        </p:blipFill>
        <p:spPr>
          <a:xfrm>
            <a:off x="8048465" y="1873466"/>
            <a:ext cx="3556160" cy="1555534"/>
          </a:xfrm>
          <a:custGeom>
            <a:gdLst>
              <a:gd fmla="*/ 3339411 w 3339411" name="connsiteX0"/>
              <a:gd fmla="*/ 0 h 1460723" name="connsiteY0"/>
              <a:gd fmla="*/ 3339411 w 3339411" name="connsiteX1"/>
              <a:gd fmla="*/ 1460723 h 1460723" name="connsiteY1"/>
              <a:gd fmla="*/ 0 w 3339411" name="connsiteX2"/>
              <a:gd fmla="*/ 1460723 h 146072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460723" w="3339411">
                <a:moveTo>
                  <a:pt x="3339411" y="0"/>
                </a:moveTo>
                <a:lnTo>
                  <a:pt x="3339411" y="1460723"/>
                </a:lnTo>
                <a:lnTo>
                  <a:pt x="0" y="1460723"/>
                </a:lnTo>
                <a:close/>
              </a:path>
            </a:pathLst>
          </a:custGeom>
          <a:ln>
            <a:solidFill>
              <a:srgbClr val="FC8E2E"/>
            </a:solidFill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6096000" y="1474071"/>
            <a:ext cx="5906135" cy="2586118"/>
          </a:xfrm>
          <a:prstGeom prst="line">
            <a:avLst/>
          </a:prstGeom>
          <a:ln>
            <a:solidFill>
              <a:srgbClr val="FC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9472" y="642048"/>
            <a:ext cx="4750414" cy="2670804"/>
          </a:xfrm>
          <a:custGeom>
            <a:gdLst>
              <a:gd fmla="*/ 0 w 4460874" name="connsiteX0"/>
              <a:gd fmla="*/ 0 h 2508018" name="connsiteY0"/>
              <a:gd fmla="*/ 4460874 w 4460874" name="connsiteX1"/>
              <a:gd fmla="*/ 0 h 2508018" name="connsiteY1"/>
              <a:gd fmla="*/ 4460874 w 4460874" name="connsiteX2"/>
              <a:gd fmla="*/ 1047295 h 2508018" name="connsiteY2"/>
              <a:gd fmla="*/ 1121463 w 4460874" name="connsiteX3"/>
              <a:gd fmla="*/ 2508018 h 2508018" name="connsiteY3"/>
              <a:gd fmla="*/ 0 w 4460874" name="connsiteX4"/>
              <a:gd fmla="*/ 2508018 h 250801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508018" w="4460874">
                <a:moveTo>
                  <a:pt x="0" y="0"/>
                </a:moveTo>
                <a:lnTo>
                  <a:pt x="4460874" y="0"/>
                </a:lnTo>
                <a:lnTo>
                  <a:pt x="4460874" y="1047295"/>
                </a:lnTo>
                <a:lnTo>
                  <a:pt x="1121463" y="2508018"/>
                </a:lnTo>
                <a:lnTo>
                  <a:pt x="0" y="2508018"/>
                </a:lnTo>
                <a:close/>
              </a:path>
            </a:pathLst>
          </a:custGeom>
          <a:ln>
            <a:solidFill>
              <a:srgbClr val="FC8E2E"/>
            </a:solidFill>
          </a:ln>
        </p:spPr>
      </p:pic>
    </p:spTree>
    <p:extLst>
      <p:ext uri="{BB962C8B-B14F-4D97-AF65-F5344CB8AC3E}">
        <p14:creationId val="199402467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659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1600" y="1131784"/>
            <a:ext cx="4163568" cy="2340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375" y="1609107"/>
            <a:ext cx="5040313" cy="2833792"/>
          </a:xfrm>
          <a:custGeom>
            <a:gdLst>
              <a:gd fmla="*/ 0 w 5040313" name="connsiteX0"/>
              <a:gd fmla="*/ 0 h 2833792" name="connsiteY0"/>
              <a:gd fmla="*/ 5040313 w 5040313" name="connsiteX1"/>
              <a:gd fmla="*/ 0 h 2833792" name="connsiteY1"/>
              <a:gd fmla="*/ 5040313 w 5040313" name="connsiteX2"/>
              <a:gd fmla="*/ 1273838 h 2833792" name="connsiteY2"/>
              <a:gd fmla="*/ 1466102 w 5040313" name="connsiteX3"/>
              <a:gd fmla="*/ 2833792 h 2833792" name="connsiteY3"/>
              <a:gd fmla="*/ 0 w 5040313" name="connsiteX4"/>
              <a:gd fmla="*/ 2833792 h 28337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33792" w="5040313">
                <a:moveTo>
                  <a:pt x="0" y="0"/>
                </a:moveTo>
                <a:lnTo>
                  <a:pt x="5040313" y="0"/>
                </a:lnTo>
                <a:lnTo>
                  <a:pt x="5040313" y="1273838"/>
                </a:lnTo>
                <a:lnTo>
                  <a:pt x="1466102" y="2833792"/>
                </a:lnTo>
                <a:lnTo>
                  <a:pt x="0" y="2833792"/>
                </a:lnTo>
                <a:close/>
              </a:path>
            </a:pathLst>
          </a:custGeom>
        </p:spPr>
      </p:pic>
      <p:cxnSp>
        <p:nvCxnSpPr>
          <p:cNvPr id="4" name="直接连接符 3"/>
          <p:cNvCxnSpPr/>
          <p:nvPr/>
        </p:nvCxnSpPr>
        <p:spPr>
          <a:xfrm flipV="1">
            <a:off x="203200" y="2668614"/>
            <a:ext cx="5892800" cy="2580279"/>
          </a:xfrm>
          <a:prstGeom prst="line">
            <a:avLst/>
          </a:prstGeom>
          <a:ln>
            <a:solidFill>
              <a:srgbClr val="C65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4386819" y="4098062"/>
            <a:ext cx="1272502" cy="243287"/>
          </a:xfrm>
          <a:custGeom>
            <a:rect b="b" l="l" r="r" t="t"/>
            <a:pathLst>
              <a:path h="243287" w="1272502">
                <a:moveTo>
                  <a:pt x="149676" y="202139"/>
                </a:moveTo>
                <a:lnTo>
                  <a:pt x="214484" y="202139"/>
                </a:lnTo>
                <a:lnTo>
                  <a:pt x="241744" y="243287"/>
                </a:lnTo>
                <a:lnTo>
                  <a:pt x="177193" y="243287"/>
                </a:lnTo>
                <a:close/>
                <a:moveTo>
                  <a:pt x="28289" y="202139"/>
                </a:moveTo>
                <a:lnTo>
                  <a:pt x="92840" y="202139"/>
                </a:lnTo>
                <a:lnTo>
                  <a:pt x="66608" y="243287"/>
                </a:lnTo>
                <a:lnTo>
                  <a:pt x="2057" y="243287"/>
                </a:lnTo>
                <a:close/>
                <a:moveTo>
                  <a:pt x="843019" y="176165"/>
                </a:moveTo>
                <a:lnTo>
                  <a:pt x="843019" y="218856"/>
                </a:lnTo>
                <a:lnTo>
                  <a:pt x="936374" y="218856"/>
                </a:lnTo>
                <a:cubicBezTo>
                  <a:pt x="938362" y="218786"/>
                  <a:pt x="940044" y="218025"/>
                  <a:pt x="941421" y="216573"/>
                </a:cubicBezTo>
                <a:cubicBezTo>
                  <a:pt x="942798" y="215121"/>
                  <a:pt x="943516" y="213396"/>
                  <a:pt x="943575" y="211398"/>
                </a:cubicBezTo>
                <a:lnTo>
                  <a:pt x="943575" y="176165"/>
                </a:lnTo>
                <a:close/>
                <a:moveTo>
                  <a:pt x="1181205" y="162534"/>
                </a:moveTo>
                <a:lnTo>
                  <a:pt x="1181205" y="223228"/>
                </a:lnTo>
                <a:lnTo>
                  <a:pt x="1202036" y="223228"/>
                </a:lnTo>
                <a:cubicBezTo>
                  <a:pt x="1204281" y="223185"/>
                  <a:pt x="1206156" y="222499"/>
                  <a:pt x="1207661" y="221170"/>
                </a:cubicBezTo>
                <a:cubicBezTo>
                  <a:pt x="1209167" y="219842"/>
                  <a:pt x="1209949" y="218127"/>
                  <a:pt x="1210008" y="216027"/>
                </a:cubicBezTo>
                <a:lnTo>
                  <a:pt x="1210008" y="162534"/>
                </a:lnTo>
                <a:close/>
                <a:moveTo>
                  <a:pt x="75352" y="162534"/>
                </a:moveTo>
                <a:lnTo>
                  <a:pt x="75352" y="176165"/>
                </a:lnTo>
                <a:lnTo>
                  <a:pt x="168192" y="176165"/>
                </a:lnTo>
                <a:lnTo>
                  <a:pt x="168192" y="162534"/>
                </a:lnTo>
                <a:close/>
                <a:moveTo>
                  <a:pt x="560898" y="152505"/>
                </a:moveTo>
                <a:lnTo>
                  <a:pt x="560898" y="223228"/>
                </a:lnTo>
                <a:lnTo>
                  <a:pt x="569128" y="223228"/>
                </a:lnTo>
                <a:cubicBezTo>
                  <a:pt x="570993" y="223179"/>
                  <a:pt x="572600" y="222504"/>
                  <a:pt x="573950" y="221202"/>
                </a:cubicBezTo>
                <a:cubicBezTo>
                  <a:pt x="575300" y="219900"/>
                  <a:pt x="576008" y="218261"/>
                  <a:pt x="576072" y="216284"/>
                </a:cubicBezTo>
                <a:lnTo>
                  <a:pt x="576072" y="152505"/>
                </a:lnTo>
                <a:close/>
                <a:moveTo>
                  <a:pt x="1123855" y="142989"/>
                </a:moveTo>
                <a:lnTo>
                  <a:pt x="1267358" y="142989"/>
                </a:lnTo>
                <a:lnTo>
                  <a:pt x="1267358" y="213455"/>
                </a:lnTo>
                <a:cubicBezTo>
                  <a:pt x="1267128" y="221877"/>
                  <a:pt x="1263924" y="228821"/>
                  <a:pt x="1257746" y="234286"/>
                </a:cubicBezTo>
                <a:cubicBezTo>
                  <a:pt x="1251569" y="239751"/>
                  <a:pt x="1243800" y="242580"/>
                  <a:pt x="1234440" y="242773"/>
                </a:cubicBezTo>
                <a:lnTo>
                  <a:pt x="1123855" y="242773"/>
                </a:lnTo>
                <a:close/>
                <a:moveTo>
                  <a:pt x="75352" y="129359"/>
                </a:moveTo>
                <a:lnTo>
                  <a:pt x="75352" y="142989"/>
                </a:lnTo>
                <a:lnTo>
                  <a:pt x="168192" y="142989"/>
                </a:lnTo>
                <a:lnTo>
                  <a:pt x="168192" y="129359"/>
                </a:lnTo>
                <a:close/>
                <a:moveTo>
                  <a:pt x="843019" y="114443"/>
                </a:moveTo>
                <a:lnTo>
                  <a:pt x="843019" y="156619"/>
                </a:lnTo>
                <a:lnTo>
                  <a:pt x="943575" y="156619"/>
                </a:lnTo>
                <a:lnTo>
                  <a:pt x="943575" y="114443"/>
                </a:lnTo>
                <a:close/>
                <a:moveTo>
                  <a:pt x="1122569" y="107242"/>
                </a:moveTo>
                <a:lnTo>
                  <a:pt x="1268644" y="107242"/>
                </a:lnTo>
                <a:lnTo>
                  <a:pt x="1268644" y="126787"/>
                </a:lnTo>
                <a:lnTo>
                  <a:pt x="1122569" y="126787"/>
                </a:lnTo>
                <a:close/>
                <a:moveTo>
                  <a:pt x="629050" y="99526"/>
                </a:moveTo>
                <a:lnTo>
                  <a:pt x="675598" y="99526"/>
                </a:lnTo>
                <a:lnTo>
                  <a:pt x="688714" y="190309"/>
                </a:lnTo>
                <a:lnTo>
                  <a:pt x="641909" y="190309"/>
                </a:lnTo>
                <a:close/>
                <a:moveTo>
                  <a:pt x="75352" y="96698"/>
                </a:moveTo>
                <a:lnTo>
                  <a:pt x="75352" y="109813"/>
                </a:lnTo>
                <a:lnTo>
                  <a:pt x="168192" y="109813"/>
                </a:lnTo>
                <a:lnTo>
                  <a:pt x="168192" y="96698"/>
                </a:lnTo>
                <a:close/>
                <a:moveTo>
                  <a:pt x="1122569" y="64294"/>
                </a:moveTo>
                <a:lnTo>
                  <a:pt x="1268644" y="64294"/>
                </a:lnTo>
                <a:lnTo>
                  <a:pt x="1268644" y="83839"/>
                </a:lnTo>
                <a:lnTo>
                  <a:pt x="1122569" y="83839"/>
                </a:lnTo>
                <a:close/>
                <a:moveTo>
                  <a:pt x="75352" y="63265"/>
                </a:moveTo>
                <a:lnTo>
                  <a:pt x="75352" y="77152"/>
                </a:lnTo>
                <a:lnTo>
                  <a:pt x="168192" y="77152"/>
                </a:lnTo>
                <a:lnTo>
                  <a:pt x="168192" y="63265"/>
                </a:lnTo>
                <a:close/>
                <a:moveTo>
                  <a:pt x="560898" y="58121"/>
                </a:moveTo>
                <a:lnTo>
                  <a:pt x="560898" y="132959"/>
                </a:lnTo>
                <a:lnTo>
                  <a:pt x="576072" y="132959"/>
                </a:lnTo>
                <a:lnTo>
                  <a:pt x="576072" y="58121"/>
                </a:lnTo>
                <a:close/>
                <a:moveTo>
                  <a:pt x="843019" y="54778"/>
                </a:moveTo>
                <a:lnTo>
                  <a:pt x="843019" y="94897"/>
                </a:lnTo>
                <a:lnTo>
                  <a:pt x="943575" y="94897"/>
                </a:lnTo>
                <a:lnTo>
                  <a:pt x="943575" y="54778"/>
                </a:lnTo>
                <a:close/>
                <a:moveTo>
                  <a:pt x="266947" y="11573"/>
                </a:moveTo>
                <a:lnTo>
                  <a:pt x="490947" y="11573"/>
                </a:lnTo>
                <a:lnTo>
                  <a:pt x="490947" y="31118"/>
                </a:lnTo>
                <a:lnTo>
                  <a:pt x="433854" y="31118"/>
                </a:lnTo>
                <a:lnTo>
                  <a:pt x="433854" y="112385"/>
                </a:lnTo>
                <a:lnTo>
                  <a:pt x="485032" y="112385"/>
                </a:lnTo>
                <a:lnTo>
                  <a:pt x="485032" y="131931"/>
                </a:lnTo>
                <a:lnTo>
                  <a:pt x="433854" y="131931"/>
                </a:lnTo>
                <a:lnTo>
                  <a:pt x="433854" y="218599"/>
                </a:lnTo>
                <a:lnTo>
                  <a:pt x="500719" y="218599"/>
                </a:lnTo>
                <a:lnTo>
                  <a:pt x="500719" y="238144"/>
                </a:lnTo>
                <a:lnTo>
                  <a:pt x="257175" y="238144"/>
                </a:lnTo>
                <a:lnTo>
                  <a:pt x="257175" y="218599"/>
                </a:lnTo>
                <a:lnTo>
                  <a:pt x="276463" y="218599"/>
                </a:lnTo>
                <a:lnTo>
                  <a:pt x="276463" y="79467"/>
                </a:lnTo>
                <a:lnTo>
                  <a:pt x="337413" y="79467"/>
                </a:lnTo>
                <a:lnTo>
                  <a:pt x="337413" y="218599"/>
                </a:lnTo>
                <a:lnTo>
                  <a:pt x="372646" y="218599"/>
                </a:lnTo>
                <a:lnTo>
                  <a:pt x="372646" y="31118"/>
                </a:lnTo>
                <a:lnTo>
                  <a:pt x="266947" y="31118"/>
                </a:lnTo>
                <a:close/>
                <a:moveTo>
                  <a:pt x="91297" y="1028"/>
                </a:moveTo>
                <a:lnTo>
                  <a:pt x="152505" y="1028"/>
                </a:lnTo>
                <a:lnTo>
                  <a:pt x="152505" y="11573"/>
                </a:lnTo>
                <a:lnTo>
                  <a:pt x="243802" y="11573"/>
                </a:lnTo>
                <a:lnTo>
                  <a:pt x="243802" y="31118"/>
                </a:lnTo>
                <a:lnTo>
                  <a:pt x="152505" y="31118"/>
                </a:lnTo>
                <a:lnTo>
                  <a:pt x="152505" y="43977"/>
                </a:lnTo>
                <a:lnTo>
                  <a:pt x="229143" y="43977"/>
                </a:lnTo>
                <a:lnTo>
                  <a:pt x="229143" y="176165"/>
                </a:lnTo>
                <a:lnTo>
                  <a:pt x="243802" y="176165"/>
                </a:lnTo>
                <a:lnTo>
                  <a:pt x="243802" y="195453"/>
                </a:lnTo>
                <a:lnTo>
                  <a:pt x="0" y="195453"/>
                </a:lnTo>
                <a:lnTo>
                  <a:pt x="0" y="176165"/>
                </a:lnTo>
                <a:lnTo>
                  <a:pt x="14402" y="176165"/>
                </a:lnTo>
                <a:lnTo>
                  <a:pt x="14402" y="43977"/>
                </a:lnTo>
                <a:lnTo>
                  <a:pt x="91297" y="43977"/>
                </a:lnTo>
                <a:lnTo>
                  <a:pt x="91297" y="31118"/>
                </a:lnTo>
                <a:lnTo>
                  <a:pt x="0" y="31118"/>
                </a:lnTo>
                <a:lnTo>
                  <a:pt x="0" y="11573"/>
                </a:lnTo>
                <a:lnTo>
                  <a:pt x="91297" y="11573"/>
                </a:lnTo>
                <a:close/>
                <a:moveTo>
                  <a:pt x="849449" y="771"/>
                </a:moveTo>
                <a:lnTo>
                  <a:pt x="912971" y="771"/>
                </a:lnTo>
                <a:lnTo>
                  <a:pt x="897798" y="35490"/>
                </a:lnTo>
                <a:lnTo>
                  <a:pt x="1004525" y="35490"/>
                </a:lnTo>
                <a:lnTo>
                  <a:pt x="1004525" y="213969"/>
                </a:lnTo>
                <a:cubicBezTo>
                  <a:pt x="1004343" y="220827"/>
                  <a:pt x="1001943" y="226528"/>
                  <a:pt x="997324" y="231072"/>
                </a:cubicBezTo>
                <a:cubicBezTo>
                  <a:pt x="992706" y="235615"/>
                  <a:pt x="986962" y="237972"/>
                  <a:pt x="980094" y="238144"/>
                </a:cubicBezTo>
                <a:lnTo>
                  <a:pt x="782069" y="238144"/>
                </a:lnTo>
                <a:lnTo>
                  <a:pt x="782069" y="35490"/>
                </a:lnTo>
                <a:lnTo>
                  <a:pt x="834275" y="35490"/>
                </a:lnTo>
                <a:close/>
                <a:moveTo>
                  <a:pt x="1162945" y="514"/>
                </a:moveTo>
                <a:lnTo>
                  <a:pt x="1228782" y="514"/>
                </a:lnTo>
                <a:lnTo>
                  <a:pt x="1228782" y="21345"/>
                </a:lnTo>
                <a:lnTo>
                  <a:pt x="1272502" y="21345"/>
                </a:lnTo>
                <a:lnTo>
                  <a:pt x="1272502" y="40891"/>
                </a:lnTo>
                <a:lnTo>
                  <a:pt x="1118968" y="40891"/>
                </a:lnTo>
                <a:lnTo>
                  <a:pt x="1118968" y="21345"/>
                </a:lnTo>
                <a:lnTo>
                  <a:pt x="1162945" y="21345"/>
                </a:lnTo>
                <a:close/>
                <a:moveTo>
                  <a:pt x="1053131" y="514"/>
                </a:moveTo>
                <a:lnTo>
                  <a:pt x="1109710" y="514"/>
                </a:lnTo>
                <a:lnTo>
                  <a:pt x="1096851" y="61207"/>
                </a:lnTo>
                <a:lnTo>
                  <a:pt x="1105595" y="61207"/>
                </a:lnTo>
                <a:lnTo>
                  <a:pt x="1105595" y="243287"/>
                </a:lnTo>
                <a:lnTo>
                  <a:pt x="1049274" y="243287"/>
                </a:lnTo>
                <a:lnTo>
                  <a:pt x="1049274" y="114700"/>
                </a:lnTo>
                <a:lnTo>
                  <a:pt x="1028957" y="114700"/>
                </a:lnTo>
                <a:close/>
                <a:moveTo>
                  <a:pt x="638308" y="0"/>
                </a:moveTo>
                <a:lnTo>
                  <a:pt x="684857" y="0"/>
                </a:lnTo>
                <a:lnTo>
                  <a:pt x="682028" y="17745"/>
                </a:lnTo>
                <a:lnTo>
                  <a:pt x="758152" y="17745"/>
                </a:lnTo>
                <a:lnTo>
                  <a:pt x="758152" y="213969"/>
                </a:lnTo>
                <a:cubicBezTo>
                  <a:pt x="757943" y="222156"/>
                  <a:pt x="755017" y="228993"/>
                  <a:pt x="749376" y="234479"/>
                </a:cubicBezTo>
                <a:cubicBezTo>
                  <a:pt x="743734" y="239965"/>
                  <a:pt x="736629" y="242816"/>
                  <a:pt x="728062" y="243030"/>
                </a:cubicBezTo>
                <a:lnTo>
                  <a:pt x="678427" y="243030"/>
                </a:lnTo>
                <a:lnTo>
                  <a:pt x="678427" y="223485"/>
                </a:lnTo>
                <a:lnTo>
                  <a:pt x="700287" y="223485"/>
                </a:lnTo>
                <a:cubicBezTo>
                  <a:pt x="702522" y="223437"/>
                  <a:pt x="704354" y="222762"/>
                  <a:pt x="705784" y="221460"/>
                </a:cubicBezTo>
                <a:cubicBezTo>
                  <a:pt x="707215" y="220158"/>
                  <a:pt x="707954" y="218518"/>
                  <a:pt x="708003" y="216541"/>
                </a:cubicBezTo>
                <a:lnTo>
                  <a:pt x="708003" y="37290"/>
                </a:lnTo>
                <a:lnTo>
                  <a:pt x="678942" y="37290"/>
                </a:lnTo>
                <a:lnTo>
                  <a:pt x="671484" y="83839"/>
                </a:lnTo>
                <a:lnTo>
                  <a:pt x="625192" y="83839"/>
                </a:lnTo>
                <a:close/>
                <a:moveTo>
                  <a:pt x="540839" y="0"/>
                </a:moveTo>
                <a:lnTo>
                  <a:pt x="588931" y="0"/>
                </a:lnTo>
                <a:lnTo>
                  <a:pt x="580701" y="38576"/>
                </a:lnTo>
                <a:lnTo>
                  <a:pt x="620306" y="38576"/>
                </a:lnTo>
                <a:lnTo>
                  <a:pt x="620306" y="223228"/>
                </a:lnTo>
                <a:cubicBezTo>
                  <a:pt x="620129" y="228880"/>
                  <a:pt x="618040" y="233520"/>
                  <a:pt x="614037" y="237147"/>
                </a:cubicBezTo>
                <a:cubicBezTo>
                  <a:pt x="610035" y="240775"/>
                  <a:pt x="605181" y="242650"/>
                  <a:pt x="599475" y="242773"/>
                </a:cubicBezTo>
                <a:lnTo>
                  <a:pt x="516922" y="242773"/>
                </a:lnTo>
                <a:lnTo>
                  <a:pt x="516922" y="38576"/>
                </a:lnTo>
                <a:lnTo>
                  <a:pt x="532609" y="38576"/>
                </a:lnTo>
                <a:close/>
              </a:path>
            </a:pathLst>
          </a:custGeom>
          <a:solidFill>
            <a:srgbClr val="B6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3981774" y="4430426"/>
            <a:ext cx="1671930" cy="0"/>
          </a:xfrm>
          <a:prstGeom prst="line">
            <a:avLst/>
          </a:prstGeom>
          <a:ln>
            <a:solidFill>
              <a:srgbClr val="B66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泪滴形 9"/>
          <p:cNvSpPr/>
          <p:nvPr/>
        </p:nvSpPr>
        <p:spPr>
          <a:xfrm rot="10800000">
            <a:off x="3981774" y="4035970"/>
            <a:ext cx="349779" cy="349779"/>
          </a:xfrm>
          <a:prstGeom prst="teardrop">
            <a:avLst/>
          </a:prstGeom>
          <a:solidFill>
            <a:srgbClr val="B66B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1" name="任意多边形 10"/>
          <p:cNvSpPr/>
          <p:nvPr/>
        </p:nvSpPr>
        <p:spPr>
          <a:xfrm>
            <a:off x="4061007" y="4099920"/>
            <a:ext cx="191338" cy="208483"/>
          </a:xfrm>
          <a:custGeom>
            <a:rect b="b" l="l" r="r" t="t"/>
            <a:pathLst>
              <a:path h="208483" w="191338">
                <a:moveTo>
                  <a:pt x="103098" y="0"/>
                </a:moveTo>
                <a:lnTo>
                  <a:pt x="155448" y="0"/>
                </a:lnTo>
                <a:lnTo>
                  <a:pt x="155448" y="141046"/>
                </a:lnTo>
                <a:lnTo>
                  <a:pt x="191338" y="141046"/>
                </a:lnTo>
                <a:lnTo>
                  <a:pt x="191338" y="157506"/>
                </a:lnTo>
                <a:lnTo>
                  <a:pt x="155448" y="157506"/>
                </a:lnTo>
                <a:lnTo>
                  <a:pt x="155448" y="208483"/>
                </a:lnTo>
                <a:lnTo>
                  <a:pt x="103098" y="208483"/>
                </a:lnTo>
                <a:lnTo>
                  <a:pt x="103098" y="157506"/>
                </a:lnTo>
                <a:lnTo>
                  <a:pt x="0" y="157506"/>
                </a:lnTo>
                <a:lnTo>
                  <a:pt x="23317" y="229"/>
                </a:lnTo>
                <a:lnTo>
                  <a:pt x="75666" y="229"/>
                </a:lnTo>
                <a:lnTo>
                  <a:pt x="54864" y="141046"/>
                </a:lnTo>
                <a:lnTo>
                  <a:pt x="103098" y="1410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6520197" y="3933535"/>
            <a:ext cx="5286375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CC1555"/>
                </a:solidFill>
                <a:latin charset="-122" pitchFamily="65" typeface="方正粗倩简体"/>
                <a:ea charset="-122" pitchFamily="65" typeface="方正粗倩简体"/>
              </a:rPr>
              <a:t>      真正的自信不是表现给别人看的，而是无意当中散发出来的。自信来自于哪里，对于我来说，自信来自于自己对于工作的把握，对于生活的把握。当自己面对不同的人，不同的环境的时候，我知道不需要担心自己。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CC1555"/>
                </a:solidFill>
                <a:latin charset="-122" pitchFamily="65" typeface="方正粗倩简体"/>
                <a:ea charset="-122" pitchFamily="65" typeface="方正粗倩简体"/>
              </a:rPr>
              <a:t>                                                                         ——闾丘露薇</a:t>
            </a:r>
          </a:p>
        </p:txBody>
      </p:sp>
    </p:spTree>
    <p:extLst>
      <p:ext uri="{BB962C8B-B14F-4D97-AF65-F5344CB8AC3E}">
        <p14:creationId val="252848012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B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0911" y="963613"/>
            <a:ext cx="4385050" cy="2465387"/>
          </a:xfrm>
          <a:prstGeom prst="ellipse">
            <a:avLst/>
          </a:prstGeom>
          <a:ln cap="rnd" w="63500">
            <a:solidFill>
              <a:srgbClr val="FAACC9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824" y="2271499"/>
            <a:ext cx="5003801" cy="2813264"/>
          </a:xfrm>
          <a:custGeom>
            <a:gdLst>
              <a:gd fmla="*/ 0 w 5045775" name="connsiteX0"/>
              <a:gd fmla="*/ 0 h 2836863" name="connsiteY0"/>
              <a:gd fmla="*/ 5045775 w 5045775" name="connsiteX1"/>
              <a:gd fmla="*/ 0 h 2836863" name="connsiteY1"/>
              <a:gd fmla="*/ 5045775 w 5045775" name="connsiteX2"/>
              <a:gd fmla="*/ 1328441 h 2836863" name="connsiteY2"/>
              <a:gd fmla="*/ 1607461 w 5045775" name="connsiteX3"/>
              <a:gd fmla="*/ 2836863 h 2836863" name="connsiteY3"/>
              <a:gd fmla="*/ 0 w 5045775" name="connsiteX4"/>
              <a:gd fmla="*/ 2836863 h 283686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36863" w="5045775">
                <a:moveTo>
                  <a:pt x="0" y="0"/>
                </a:moveTo>
                <a:lnTo>
                  <a:pt x="5045775" y="0"/>
                </a:lnTo>
                <a:lnTo>
                  <a:pt x="5045775" y="1328441"/>
                </a:lnTo>
                <a:lnTo>
                  <a:pt x="1607461" y="2836863"/>
                </a:lnTo>
                <a:lnTo>
                  <a:pt x="0" y="2836863"/>
                </a:lnTo>
                <a:close/>
              </a:path>
            </a:pathLst>
          </a:custGeom>
          <a:ln>
            <a:solidFill>
              <a:srgbClr val="DB261E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6096000" y="3429000"/>
            <a:ext cx="5892800" cy="2580279"/>
          </a:xfrm>
          <a:prstGeom prst="line">
            <a:avLst/>
          </a:prstGeom>
          <a:ln>
            <a:solidFill>
              <a:srgbClr val="DB2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泪滴形 6"/>
          <p:cNvSpPr/>
          <p:nvPr/>
        </p:nvSpPr>
        <p:spPr>
          <a:xfrm rot="10800000">
            <a:off x="10065316" y="4687359"/>
            <a:ext cx="349779" cy="349779"/>
          </a:xfrm>
          <a:prstGeom prst="teardrop">
            <a:avLst/>
          </a:prstGeom>
          <a:solidFill>
            <a:srgbClr val="90220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8" name="任意多边形 7"/>
          <p:cNvSpPr/>
          <p:nvPr/>
        </p:nvSpPr>
        <p:spPr>
          <a:xfrm>
            <a:off x="10156503" y="4758862"/>
            <a:ext cx="171678" cy="208254"/>
          </a:xfrm>
          <a:custGeom>
            <a:rect b="b" l="l" r="r" t="t"/>
            <a:pathLst>
              <a:path h="208254" w="171678">
                <a:moveTo>
                  <a:pt x="0" y="0"/>
                </a:moveTo>
                <a:lnTo>
                  <a:pt x="171678" y="0"/>
                </a:lnTo>
                <a:lnTo>
                  <a:pt x="171678" y="16916"/>
                </a:lnTo>
                <a:lnTo>
                  <a:pt x="52349" y="16916"/>
                </a:lnTo>
                <a:lnTo>
                  <a:pt x="52349" y="94869"/>
                </a:lnTo>
                <a:lnTo>
                  <a:pt x="171678" y="94869"/>
                </a:lnTo>
                <a:lnTo>
                  <a:pt x="171678" y="166420"/>
                </a:lnTo>
                <a:cubicBezTo>
                  <a:pt x="171373" y="178165"/>
                  <a:pt x="167297" y="187994"/>
                  <a:pt x="159448" y="195910"/>
                </a:cubicBezTo>
                <a:cubicBezTo>
                  <a:pt x="151599" y="203825"/>
                  <a:pt x="141808" y="207940"/>
                  <a:pt x="130073" y="208254"/>
                </a:cubicBezTo>
                <a:lnTo>
                  <a:pt x="0" y="208254"/>
                </a:lnTo>
                <a:lnTo>
                  <a:pt x="0" y="191566"/>
                </a:lnTo>
                <a:lnTo>
                  <a:pt x="98526" y="191566"/>
                </a:lnTo>
                <a:cubicBezTo>
                  <a:pt x="104403" y="191414"/>
                  <a:pt x="109337" y="189376"/>
                  <a:pt x="113328" y="185451"/>
                </a:cubicBezTo>
                <a:cubicBezTo>
                  <a:pt x="117319" y="181527"/>
                  <a:pt x="119395" y="176631"/>
                  <a:pt x="119557" y="170764"/>
                </a:cubicBezTo>
                <a:lnTo>
                  <a:pt x="119557" y="111556"/>
                </a:lnTo>
                <a:lnTo>
                  <a:pt x="0" y="1115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10481435" y="4761910"/>
            <a:ext cx="1121512" cy="216942"/>
          </a:xfrm>
          <a:custGeom>
            <a:rect b="b" l="l" r="r" t="t"/>
            <a:pathLst>
              <a:path h="216942" w="1121512">
                <a:moveTo>
                  <a:pt x="54179" y="156591"/>
                </a:moveTo>
                <a:lnTo>
                  <a:pt x="54179" y="194539"/>
                </a:lnTo>
                <a:lnTo>
                  <a:pt x="137160" y="194539"/>
                </a:lnTo>
                <a:cubicBezTo>
                  <a:pt x="138927" y="194477"/>
                  <a:pt x="140423" y="193801"/>
                  <a:pt x="141647" y="192510"/>
                </a:cubicBezTo>
                <a:cubicBezTo>
                  <a:pt x="142871" y="191219"/>
                  <a:pt x="143509" y="189686"/>
                  <a:pt x="143561" y="187909"/>
                </a:cubicBezTo>
                <a:lnTo>
                  <a:pt x="143561" y="156591"/>
                </a:lnTo>
                <a:close/>
                <a:moveTo>
                  <a:pt x="489204" y="135560"/>
                </a:moveTo>
                <a:lnTo>
                  <a:pt x="489204" y="198425"/>
                </a:lnTo>
                <a:lnTo>
                  <a:pt x="496520" y="198425"/>
                </a:lnTo>
                <a:cubicBezTo>
                  <a:pt x="498177" y="198382"/>
                  <a:pt x="499606" y="197782"/>
                  <a:pt x="500806" y="196625"/>
                </a:cubicBezTo>
                <a:cubicBezTo>
                  <a:pt x="502006" y="195467"/>
                  <a:pt x="502635" y="194010"/>
                  <a:pt x="502692" y="192253"/>
                </a:cubicBezTo>
                <a:lnTo>
                  <a:pt x="502692" y="135560"/>
                </a:lnTo>
                <a:close/>
                <a:moveTo>
                  <a:pt x="981152" y="103099"/>
                </a:moveTo>
                <a:lnTo>
                  <a:pt x="974294" y="118186"/>
                </a:lnTo>
                <a:lnTo>
                  <a:pt x="1052703" y="118186"/>
                </a:lnTo>
                <a:lnTo>
                  <a:pt x="1045617" y="103099"/>
                </a:lnTo>
                <a:close/>
                <a:moveTo>
                  <a:pt x="54179" y="101727"/>
                </a:moveTo>
                <a:lnTo>
                  <a:pt x="54179" y="139218"/>
                </a:lnTo>
                <a:lnTo>
                  <a:pt x="143561" y="139218"/>
                </a:lnTo>
                <a:lnTo>
                  <a:pt x="143561" y="101727"/>
                </a:lnTo>
                <a:close/>
                <a:moveTo>
                  <a:pt x="549783" y="88468"/>
                </a:moveTo>
                <a:lnTo>
                  <a:pt x="591160" y="88468"/>
                </a:lnTo>
                <a:lnTo>
                  <a:pt x="602819" y="169164"/>
                </a:lnTo>
                <a:lnTo>
                  <a:pt x="561213" y="169164"/>
                </a:lnTo>
                <a:close/>
                <a:moveTo>
                  <a:pt x="677799" y="86411"/>
                </a:moveTo>
                <a:lnTo>
                  <a:pt x="889254" y="86411"/>
                </a:lnTo>
                <a:lnTo>
                  <a:pt x="889254" y="173965"/>
                </a:lnTo>
                <a:cubicBezTo>
                  <a:pt x="889093" y="180070"/>
                  <a:pt x="886959" y="185176"/>
                  <a:pt x="882854" y="189281"/>
                </a:cubicBezTo>
                <a:cubicBezTo>
                  <a:pt x="878748" y="193386"/>
                  <a:pt x="873643" y="195520"/>
                  <a:pt x="867537" y="195682"/>
                </a:cubicBezTo>
                <a:lnTo>
                  <a:pt x="818846" y="195682"/>
                </a:lnTo>
                <a:lnTo>
                  <a:pt x="818846" y="178308"/>
                </a:lnTo>
                <a:lnTo>
                  <a:pt x="828447" y="178308"/>
                </a:lnTo>
                <a:cubicBezTo>
                  <a:pt x="830314" y="178261"/>
                  <a:pt x="831838" y="177613"/>
                  <a:pt x="833019" y="176365"/>
                </a:cubicBezTo>
                <a:cubicBezTo>
                  <a:pt x="834200" y="175117"/>
                  <a:pt x="834809" y="173555"/>
                  <a:pt x="834848" y="171679"/>
                </a:cubicBezTo>
                <a:lnTo>
                  <a:pt x="834848" y="103785"/>
                </a:lnTo>
                <a:lnTo>
                  <a:pt x="793242" y="103785"/>
                </a:lnTo>
                <a:lnTo>
                  <a:pt x="793242" y="216942"/>
                </a:lnTo>
                <a:lnTo>
                  <a:pt x="739064" y="216942"/>
                </a:lnTo>
                <a:lnTo>
                  <a:pt x="739064" y="103785"/>
                </a:lnTo>
                <a:lnTo>
                  <a:pt x="677799" y="103785"/>
                </a:lnTo>
                <a:close/>
                <a:moveTo>
                  <a:pt x="489204" y="51664"/>
                </a:moveTo>
                <a:lnTo>
                  <a:pt x="489204" y="118186"/>
                </a:lnTo>
                <a:lnTo>
                  <a:pt x="502692" y="118186"/>
                </a:lnTo>
                <a:lnTo>
                  <a:pt x="502692" y="51664"/>
                </a:lnTo>
                <a:close/>
                <a:moveTo>
                  <a:pt x="54179" y="48692"/>
                </a:moveTo>
                <a:lnTo>
                  <a:pt x="54179" y="84354"/>
                </a:lnTo>
                <a:lnTo>
                  <a:pt x="143561" y="84354"/>
                </a:lnTo>
                <a:lnTo>
                  <a:pt x="143561" y="48692"/>
                </a:lnTo>
                <a:close/>
                <a:moveTo>
                  <a:pt x="226543" y="12116"/>
                </a:moveTo>
                <a:lnTo>
                  <a:pt x="418338" y="12116"/>
                </a:lnTo>
                <a:lnTo>
                  <a:pt x="418338" y="93498"/>
                </a:lnTo>
                <a:cubicBezTo>
                  <a:pt x="418176" y="99603"/>
                  <a:pt x="416043" y="104708"/>
                  <a:pt x="411938" y="108814"/>
                </a:cubicBezTo>
                <a:cubicBezTo>
                  <a:pt x="407832" y="112919"/>
                  <a:pt x="402727" y="115053"/>
                  <a:pt x="396621" y="115215"/>
                </a:cubicBezTo>
                <a:lnTo>
                  <a:pt x="280950" y="115215"/>
                </a:lnTo>
                <a:lnTo>
                  <a:pt x="280950" y="196596"/>
                </a:lnTo>
                <a:lnTo>
                  <a:pt x="428397" y="196596"/>
                </a:lnTo>
                <a:lnTo>
                  <a:pt x="428397" y="213970"/>
                </a:lnTo>
                <a:lnTo>
                  <a:pt x="226543" y="213970"/>
                </a:lnTo>
                <a:lnTo>
                  <a:pt x="226543" y="97841"/>
                </a:lnTo>
                <a:lnTo>
                  <a:pt x="355473" y="97841"/>
                </a:lnTo>
                <a:cubicBezTo>
                  <a:pt x="357836" y="97765"/>
                  <a:pt x="359855" y="96888"/>
                  <a:pt x="361531" y="95212"/>
                </a:cubicBezTo>
                <a:cubicBezTo>
                  <a:pt x="363208" y="93536"/>
                  <a:pt x="364084" y="91516"/>
                  <a:pt x="364160" y="89154"/>
                </a:cubicBezTo>
                <a:lnTo>
                  <a:pt x="364160" y="29261"/>
                </a:lnTo>
                <a:lnTo>
                  <a:pt x="226543" y="29261"/>
                </a:lnTo>
                <a:close/>
                <a:moveTo>
                  <a:pt x="972236" y="915"/>
                </a:moveTo>
                <a:lnTo>
                  <a:pt x="1028700" y="915"/>
                </a:lnTo>
                <a:lnTo>
                  <a:pt x="1020928" y="17602"/>
                </a:lnTo>
                <a:lnTo>
                  <a:pt x="1117169" y="17602"/>
                </a:lnTo>
                <a:lnTo>
                  <a:pt x="1117169" y="34976"/>
                </a:lnTo>
                <a:lnTo>
                  <a:pt x="1012927" y="34976"/>
                </a:lnTo>
                <a:lnTo>
                  <a:pt x="1005155" y="51664"/>
                </a:lnTo>
                <a:lnTo>
                  <a:pt x="1111225" y="51664"/>
                </a:lnTo>
                <a:lnTo>
                  <a:pt x="1111225" y="69037"/>
                </a:lnTo>
                <a:lnTo>
                  <a:pt x="997154" y="69037"/>
                </a:lnTo>
                <a:lnTo>
                  <a:pt x="989381" y="85725"/>
                </a:lnTo>
                <a:lnTo>
                  <a:pt x="1121512" y="85725"/>
                </a:lnTo>
                <a:lnTo>
                  <a:pt x="1121512" y="103099"/>
                </a:lnTo>
                <a:lnTo>
                  <a:pt x="1102081" y="103099"/>
                </a:lnTo>
                <a:lnTo>
                  <a:pt x="1121512" y="144933"/>
                </a:lnTo>
                <a:lnTo>
                  <a:pt x="1065048" y="144933"/>
                </a:lnTo>
                <a:lnTo>
                  <a:pt x="1060704" y="135560"/>
                </a:lnTo>
                <a:lnTo>
                  <a:pt x="1043102" y="135560"/>
                </a:lnTo>
                <a:lnTo>
                  <a:pt x="1043102" y="153848"/>
                </a:lnTo>
                <a:lnTo>
                  <a:pt x="1110082" y="153848"/>
                </a:lnTo>
                <a:lnTo>
                  <a:pt x="1110082" y="171222"/>
                </a:lnTo>
                <a:lnTo>
                  <a:pt x="1052703" y="171222"/>
                </a:lnTo>
                <a:lnTo>
                  <a:pt x="1111454" y="200711"/>
                </a:lnTo>
                <a:lnTo>
                  <a:pt x="1120598" y="200711"/>
                </a:lnTo>
                <a:lnTo>
                  <a:pt x="1120598" y="216027"/>
                </a:lnTo>
                <a:lnTo>
                  <a:pt x="1057733" y="216027"/>
                </a:lnTo>
                <a:lnTo>
                  <a:pt x="1013841" y="193624"/>
                </a:lnTo>
                <a:lnTo>
                  <a:pt x="970407" y="216027"/>
                </a:lnTo>
                <a:lnTo>
                  <a:pt x="906857" y="216027"/>
                </a:lnTo>
                <a:lnTo>
                  <a:pt x="906857" y="200711"/>
                </a:lnTo>
                <a:lnTo>
                  <a:pt x="916229" y="200711"/>
                </a:lnTo>
                <a:lnTo>
                  <a:pt x="974751" y="171222"/>
                </a:lnTo>
                <a:lnTo>
                  <a:pt x="917372" y="171222"/>
                </a:lnTo>
                <a:lnTo>
                  <a:pt x="917372" y="153848"/>
                </a:lnTo>
                <a:lnTo>
                  <a:pt x="984352" y="153848"/>
                </a:lnTo>
                <a:lnTo>
                  <a:pt x="984352" y="135560"/>
                </a:lnTo>
                <a:lnTo>
                  <a:pt x="966293" y="135560"/>
                </a:lnTo>
                <a:lnTo>
                  <a:pt x="961949" y="144933"/>
                </a:lnTo>
                <a:lnTo>
                  <a:pt x="905485" y="144933"/>
                </a:lnTo>
                <a:lnTo>
                  <a:pt x="924916" y="103099"/>
                </a:lnTo>
                <a:lnTo>
                  <a:pt x="905028" y="103099"/>
                </a:lnTo>
                <a:lnTo>
                  <a:pt x="905028" y="85725"/>
                </a:lnTo>
                <a:lnTo>
                  <a:pt x="932917" y="85725"/>
                </a:lnTo>
                <a:lnTo>
                  <a:pt x="940689" y="69037"/>
                </a:lnTo>
                <a:lnTo>
                  <a:pt x="915315" y="69037"/>
                </a:lnTo>
                <a:lnTo>
                  <a:pt x="915315" y="51664"/>
                </a:lnTo>
                <a:lnTo>
                  <a:pt x="948690" y="51664"/>
                </a:lnTo>
                <a:lnTo>
                  <a:pt x="956463" y="34976"/>
                </a:lnTo>
                <a:lnTo>
                  <a:pt x="909600" y="34976"/>
                </a:lnTo>
                <a:lnTo>
                  <a:pt x="909600" y="17602"/>
                </a:lnTo>
                <a:lnTo>
                  <a:pt x="964464" y="17602"/>
                </a:lnTo>
                <a:close/>
                <a:moveTo>
                  <a:pt x="59894" y="686"/>
                </a:moveTo>
                <a:lnTo>
                  <a:pt x="116358" y="686"/>
                </a:lnTo>
                <a:lnTo>
                  <a:pt x="102870" y="31547"/>
                </a:lnTo>
                <a:lnTo>
                  <a:pt x="197739" y="31547"/>
                </a:lnTo>
                <a:lnTo>
                  <a:pt x="197739" y="190195"/>
                </a:lnTo>
                <a:cubicBezTo>
                  <a:pt x="197578" y="196291"/>
                  <a:pt x="195444" y="201359"/>
                  <a:pt x="191339" y="205397"/>
                </a:cubicBezTo>
                <a:cubicBezTo>
                  <a:pt x="187233" y="209436"/>
                  <a:pt x="182128" y="211531"/>
                  <a:pt x="176022" y="211684"/>
                </a:cubicBezTo>
                <a:lnTo>
                  <a:pt x="0" y="211684"/>
                </a:lnTo>
                <a:lnTo>
                  <a:pt x="0" y="31547"/>
                </a:lnTo>
                <a:lnTo>
                  <a:pt x="46406" y="31547"/>
                </a:lnTo>
                <a:close/>
                <a:moveTo>
                  <a:pt x="705231" y="229"/>
                </a:moveTo>
                <a:lnTo>
                  <a:pt x="759638" y="229"/>
                </a:lnTo>
                <a:lnTo>
                  <a:pt x="759638" y="27661"/>
                </a:lnTo>
                <a:lnTo>
                  <a:pt x="809930" y="27661"/>
                </a:lnTo>
                <a:lnTo>
                  <a:pt x="809930" y="229"/>
                </a:lnTo>
                <a:lnTo>
                  <a:pt x="864108" y="229"/>
                </a:lnTo>
                <a:lnTo>
                  <a:pt x="864108" y="27661"/>
                </a:lnTo>
                <a:lnTo>
                  <a:pt x="892683" y="27661"/>
                </a:lnTo>
                <a:lnTo>
                  <a:pt x="892683" y="45034"/>
                </a:lnTo>
                <a:lnTo>
                  <a:pt x="864108" y="45034"/>
                </a:lnTo>
                <a:lnTo>
                  <a:pt x="864108" y="72009"/>
                </a:lnTo>
                <a:lnTo>
                  <a:pt x="809930" y="72009"/>
                </a:lnTo>
                <a:lnTo>
                  <a:pt x="809930" y="45034"/>
                </a:lnTo>
                <a:lnTo>
                  <a:pt x="759638" y="45034"/>
                </a:lnTo>
                <a:lnTo>
                  <a:pt x="759638" y="72009"/>
                </a:lnTo>
                <a:lnTo>
                  <a:pt x="705231" y="72009"/>
                </a:lnTo>
                <a:lnTo>
                  <a:pt x="705231" y="45034"/>
                </a:lnTo>
                <a:lnTo>
                  <a:pt x="676656" y="45034"/>
                </a:lnTo>
                <a:lnTo>
                  <a:pt x="676656" y="27661"/>
                </a:lnTo>
                <a:lnTo>
                  <a:pt x="705231" y="27661"/>
                </a:lnTo>
                <a:close/>
                <a:moveTo>
                  <a:pt x="558013" y="0"/>
                </a:moveTo>
                <a:lnTo>
                  <a:pt x="599390" y="0"/>
                </a:lnTo>
                <a:lnTo>
                  <a:pt x="596875" y="15774"/>
                </a:lnTo>
                <a:lnTo>
                  <a:pt x="664541" y="15774"/>
                </a:lnTo>
                <a:lnTo>
                  <a:pt x="664541" y="190195"/>
                </a:lnTo>
                <a:cubicBezTo>
                  <a:pt x="664355" y="197472"/>
                  <a:pt x="661755" y="203549"/>
                  <a:pt x="656740" y="208426"/>
                </a:cubicBezTo>
                <a:cubicBezTo>
                  <a:pt x="651725" y="213303"/>
                  <a:pt x="645410" y="215837"/>
                  <a:pt x="637794" y="216027"/>
                </a:cubicBezTo>
                <a:lnTo>
                  <a:pt x="593675" y="216027"/>
                </a:lnTo>
                <a:lnTo>
                  <a:pt x="593675" y="198654"/>
                </a:lnTo>
                <a:lnTo>
                  <a:pt x="613106" y="198654"/>
                </a:lnTo>
                <a:cubicBezTo>
                  <a:pt x="615092" y="198611"/>
                  <a:pt x="616720" y="198011"/>
                  <a:pt x="617992" y="196853"/>
                </a:cubicBezTo>
                <a:cubicBezTo>
                  <a:pt x="619263" y="195696"/>
                  <a:pt x="619921" y="194239"/>
                  <a:pt x="619964" y="192481"/>
                </a:cubicBezTo>
                <a:lnTo>
                  <a:pt x="619964" y="33147"/>
                </a:lnTo>
                <a:lnTo>
                  <a:pt x="594132" y="33147"/>
                </a:lnTo>
                <a:lnTo>
                  <a:pt x="587502" y="74524"/>
                </a:lnTo>
                <a:lnTo>
                  <a:pt x="546354" y="74524"/>
                </a:lnTo>
                <a:close/>
                <a:moveTo>
                  <a:pt x="471374" y="0"/>
                </a:moveTo>
                <a:lnTo>
                  <a:pt x="514122" y="0"/>
                </a:lnTo>
                <a:lnTo>
                  <a:pt x="506807" y="34290"/>
                </a:lnTo>
                <a:lnTo>
                  <a:pt x="542011" y="34290"/>
                </a:lnTo>
                <a:lnTo>
                  <a:pt x="542011" y="198425"/>
                </a:lnTo>
                <a:cubicBezTo>
                  <a:pt x="541854" y="203449"/>
                  <a:pt x="539996" y="207574"/>
                  <a:pt x="536439" y="210798"/>
                </a:cubicBezTo>
                <a:cubicBezTo>
                  <a:pt x="532881" y="214022"/>
                  <a:pt x="528566" y="215689"/>
                  <a:pt x="523494" y="215799"/>
                </a:cubicBezTo>
                <a:lnTo>
                  <a:pt x="450114" y="215799"/>
                </a:lnTo>
                <a:lnTo>
                  <a:pt x="450114" y="34290"/>
                </a:lnTo>
                <a:lnTo>
                  <a:pt x="464058" y="34290"/>
                </a:lnTo>
                <a:close/>
              </a:path>
            </a:pathLst>
          </a:custGeom>
          <a:solidFill>
            <a:srgbClr val="902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>
            <a:off x="10065316" y="5081815"/>
            <a:ext cx="1539309" cy="0"/>
          </a:xfrm>
          <a:prstGeom prst="line">
            <a:avLst/>
          </a:prstGeom>
          <a:ln>
            <a:solidFill>
              <a:srgbClr val="902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00248" y="4687358"/>
            <a:ext cx="528637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478AA4"/>
                </a:solidFill>
                <a:latin charset="-122" pitchFamily="65" typeface="方正粗倩简体"/>
                <a:ea charset="-122" pitchFamily="65" typeface="方正粗倩简体"/>
              </a:rPr>
              <a:t>       不管全世界所有人怎么说，我都认为自己的感受才是正确的。无论别人怎么看，我绝不打乱自己的节奏。喜欢的事自然可以坚持，不喜欢的怎么也长久不了。</a:t>
            </a:r>
          </a:p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478AA4"/>
                </a:solidFill>
                <a:latin charset="-122" pitchFamily="65" typeface="方正粗倩简体"/>
                <a:ea charset="-122" pitchFamily="65" typeface="方正粗倩简体"/>
              </a:rPr>
              <a:t>                                                                         ——村上春树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5740" y="9653258"/>
            <a:ext cx="3394529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4"/>
              </a:rPr>
              <a:t>www.51p ptmoban.com 搜集整理</a:t>
            </a:r>
          </a:p>
        </p:txBody>
      </p:sp>
    </p:spTree>
    <p:extLst>
      <p:ext uri="{BB962C8B-B14F-4D97-AF65-F5344CB8AC3E}">
        <p14:creationId val="156467245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E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0825" y="620713"/>
            <a:ext cx="4994948" cy="2808287"/>
          </a:xfrm>
          <a:custGeom>
            <a:gdLst>
              <a:gd fmla="*/ 0 w 4994948" name="connsiteX0"/>
              <a:gd fmla="*/ 0 h 2808287" name="connsiteY0"/>
              <a:gd fmla="*/ 4994948 w 4994948" name="connsiteX1"/>
              <a:gd fmla="*/ 0 h 2808287" name="connsiteY1"/>
              <a:gd fmla="*/ 4994948 w 4994948" name="connsiteX2"/>
              <a:gd fmla="*/ 1490083 h 2808287" name="connsiteY2"/>
              <a:gd fmla="*/ 1999696 w 4994948" name="connsiteX3"/>
              <a:gd fmla="*/ 2808287 h 2808287" name="connsiteY3"/>
              <a:gd fmla="*/ 0 w 4994948" name="connsiteX4"/>
              <a:gd fmla="*/ 2808287 h 280828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08287" w="4994948">
                <a:moveTo>
                  <a:pt x="0" y="0"/>
                </a:moveTo>
                <a:lnTo>
                  <a:pt x="4994948" y="0"/>
                </a:lnTo>
                <a:lnTo>
                  <a:pt x="4994948" y="1490083"/>
                </a:lnTo>
                <a:lnTo>
                  <a:pt x="1999696" y="2808287"/>
                </a:lnTo>
                <a:lnTo>
                  <a:pt x="0" y="2808287"/>
                </a:lnTo>
                <a:close/>
              </a:path>
            </a:pathLst>
          </a:custGeom>
          <a:ln>
            <a:solidFill>
              <a:srgbClr val="FDF90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375" y="2024857"/>
            <a:ext cx="4994947" cy="2808287"/>
          </a:xfrm>
          <a:custGeom>
            <a:gdLst>
              <a:gd fmla="*/ 0 w 4994947" name="connsiteX0"/>
              <a:gd fmla="*/ 0 h 2808287" name="connsiteY0"/>
              <a:gd fmla="*/ 4994947 w 4994947" name="connsiteX1"/>
              <a:gd fmla="*/ 0 h 2808287" name="connsiteY1"/>
              <a:gd fmla="*/ 4994947 w 4994947" name="connsiteX2"/>
              <a:gd fmla="*/ 1423689 h 2808287" name="connsiteY2"/>
              <a:gd fmla="*/ 1815786 w 4994947" name="connsiteX3"/>
              <a:gd fmla="*/ 2808287 h 2808287" name="connsiteY3"/>
              <a:gd fmla="*/ 0 w 4994947" name="connsiteX4"/>
              <a:gd fmla="*/ 2808287 h 280828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08287" w="4994947">
                <a:moveTo>
                  <a:pt x="0" y="0"/>
                </a:moveTo>
                <a:lnTo>
                  <a:pt x="4994947" y="0"/>
                </a:lnTo>
                <a:lnTo>
                  <a:pt x="4994947" y="1423689"/>
                </a:lnTo>
                <a:lnTo>
                  <a:pt x="1815786" y="2808287"/>
                </a:lnTo>
                <a:lnTo>
                  <a:pt x="0" y="2808287"/>
                </a:lnTo>
                <a:close/>
              </a:path>
            </a:pathLst>
          </a:custGeom>
          <a:ln>
            <a:solidFill>
              <a:srgbClr val="5E7E26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6096000" y="1935162"/>
            <a:ext cx="5892800" cy="2580279"/>
          </a:xfrm>
          <a:prstGeom prst="line">
            <a:avLst/>
          </a:prstGeom>
          <a:ln>
            <a:solidFill>
              <a:srgbClr val="FDF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03200" y="3219449"/>
            <a:ext cx="5892800" cy="2580279"/>
          </a:xfrm>
          <a:prstGeom prst="line">
            <a:avLst/>
          </a:prstGeom>
          <a:ln>
            <a:solidFill>
              <a:srgbClr val="5E7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泪滴形 9"/>
          <p:cNvSpPr/>
          <p:nvPr/>
        </p:nvSpPr>
        <p:spPr>
          <a:xfrm rot="10800000">
            <a:off x="4242506" y="4438688"/>
            <a:ext cx="349779" cy="349779"/>
          </a:xfrm>
          <a:prstGeom prst="teardrop">
            <a:avLst/>
          </a:prstGeom>
          <a:solidFill>
            <a:srgbClr val="7195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1" name="任意多边形 10"/>
          <p:cNvSpPr/>
          <p:nvPr/>
        </p:nvSpPr>
        <p:spPr>
          <a:xfrm>
            <a:off x="4337351" y="4510192"/>
            <a:ext cx="171679" cy="207797"/>
          </a:xfrm>
          <a:custGeom>
            <a:rect b="b" l="l" r="r" t="t"/>
            <a:pathLst>
              <a:path h="207797" w="171679">
                <a:moveTo>
                  <a:pt x="52121" y="100126"/>
                </a:moveTo>
                <a:lnTo>
                  <a:pt x="52121" y="191109"/>
                </a:lnTo>
                <a:lnTo>
                  <a:pt x="98527" y="191109"/>
                </a:lnTo>
                <a:cubicBezTo>
                  <a:pt x="104494" y="190957"/>
                  <a:pt x="109418" y="188918"/>
                  <a:pt x="113300" y="184994"/>
                </a:cubicBezTo>
                <a:cubicBezTo>
                  <a:pt x="117181" y="181070"/>
                  <a:pt x="119191" y="176174"/>
                  <a:pt x="119329" y="170307"/>
                </a:cubicBezTo>
                <a:lnTo>
                  <a:pt x="119329" y="100126"/>
                </a:lnTo>
                <a:close/>
                <a:moveTo>
                  <a:pt x="0" y="0"/>
                </a:moveTo>
                <a:lnTo>
                  <a:pt x="171679" y="0"/>
                </a:lnTo>
                <a:lnTo>
                  <a:pt x="171679" y="16916"/>
                </a:lnTo>
                <a:lnTo>
                  <a:pt x="52121" y="16916"/>
                </a:lnTo>
                <a:lnTo>
                  <a:pt x="52121" y="83439"/>
                </a:lnTo>
                <a:lnTo>
                  <a:pt x="171679" y="83439"/>
                </a:lnTo>
                <a:lnTo>
                  <a:pt x="171679" y="165963"/>
                </a:lnTo>
                <a:cubicBezTo>
                  <a:pt x="171379" y="177807"/>
                  <a:pt x="167292" y="187666"/>
                  <a:pt x="159420" y="195538"/>
                </a:cubicBezTo>
                <a:cubicBezTo>
                  <a:pt x="151548" y="203411"/>
                  <a:pt x="141689" y="207497"/>
                  <a:pt x="129845" y="207797"/>
                </a:cubicBezTo>
                <a:lnTo>
                  <a:pt x="0" y="2077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>
            <a:off x="4649710" y="4512783"/>
            <a:ext cx="894512" cy="217399"/>
          </a:xfrm>
          <a:custGeom>
            <a:rect b="b" l="l" r="r" t="t"/>
            <a:pathLst>
              <a:path h="217399" w="894512">
                <a:moveTo>
                  <a:pt x="520294" y="157048"/>
                </a:moveTo>
                <a:lnTo>
                  <a:pt x="520294" y="194996"/>
                </a:lnTo>
                <a:lnTo>
                  <a:pt x="603275" y="194996"/>
                </a:lnTo>
                <a:cubicBezTo>
                  <a:pt x="605042" y="194934"/>
                  <a:pt x="606538" y="194258"/>
                  <a:pt x="607762" y="192967"/>
                </a:cubicBezTo>
                <a:cubicBezTo>
                  <a:pt x="608986" y="191676"/>
                  <a:pt x="609624" y="190143"/>
                  <a:pt x="609676" y="188366"/>
                </a:cubicBezTo>
                <a:lnTo>
                  <a:pt x="609676" y="157048"/>
                </a:lnTo>
                <a:close/>
                <a:moveTo>
                  <a:pt x="520294" y="102184"/>
                </a:moveTo>
                <a:lnTo>
                  <a:pt x="520294" y="139675"/>
                </a:lnTo>
                <a:lnTo>
                  <a:pt x="609676" y="139675"/>
                </a:lnTo>
                <a:lnTo>
                  <a:pt x="609676" y="102184"/>
                </a:lnTo>
                <a:close/>
                <a:moveTo>
                  <a:pt x="520294" y="49149"/>
                </a:moveTo>
                <a:lnTo>
                  <a:pt x="520294" y="84811"/>
                </a:lnTo>
                <a:lnTo>
                  <a:pt x="609676" y="84811"/>
                </a:lnTo>
                <a:lnTo>
                  <a:pt x="609676" y="49149"/>
                </a:lnTo>
                <a:close/>
                <a:moveTo>
                  <a:pt x="356387" y="20117"/>
                </a:moveTo>
                <a:lnTo>
                  <a:pt x="393878" y="20117"/>
                </a:lnTo>
                <a:lnTo>
                  <a:pt x="393878" y="184709"/>
                </a:lnTo>
                <a:lnTo>
                  <a:pt x="356387" y="184709"/>
                </a:lnTo>
                <a:close/>
                <a:moveTo>
                  <a:pt x="692658" y="12573"/>
                </a:moveTo>
                <a:lnTo>
                  <a:pt x="884453" y="12573"/>
                </a:lnTo>
                <a:lnTo>
                  <a:pt x="884453" y="93955"/>
                </a:lnTo>
                <a:cubicBezTo>
                  <a:pt x="884291" y="100060"/>
                  <a:pt x="882158" y="105165"/>
                  <a:pt x="878053" y="109271"/>
                </a:cubicBezTo>
                <a:cubicBezTo>
                  <a:pt x="873947" y="113376"/>
                  <a:pt x="868842" y="115510"/>
                  <a:pt x="862736" y="115672"/>
                </a:cubicBezTo>
                <a:lnTo>
                  <a:pt x="747065" y="115672"/>
                </a:lnTo>
                <a:lnTo>
                  <a:pt x="747065" y="197053"/>
                </a:lnTo>
                <a:lnTo>
                  <a:pt x="894512" y="197053"/>
                </a:lnTo>
                <a:lnTo>
                  <a:pt x="894512" y="214427"/>
                </a:lnTo>
                <a:lnTo>
                  <a:pt x="692658" y="214427"/>
                </a:lnTo>
                <a:lnTo>
                  <a:pt x="692658" y="98298"/>
                </a:lnTo>
                <a:lnTo>
                  <a:pt x="821588" y="98298"/>
                </a:lnTo>
                <a:cubicBezTo>
                  <a:pt x="823950" y="98222"/>
                  <a:pt x="825970" y="97345"/>
                  <a:pt x="827646" y="95669"/>
                </a:cubicBezTo>
                <a:cubicBezTo>
                  <a:pt x="829323" y="93993"/>
                  <a:pt x="830199" y="91973"/>
                  <a:pt x="830275" y="89611"/>
                </a:cubicBezTo>
                <a:lnTo>
                  <a:pt x="830275" y="29718"/>
                </a:lnTo>
                <a:lnTo>
                  <a:pt x="692658" y="29718"/>
                </a:lnTo>
                <a:close/>
                <a:moveTo>
                  <a:pt x="228600" y="3200"/>
                </a:moveTo>
                <a:lnTo>
                  <a:pt x="348386" y="3200"/>
                </a:lnTo>
                <a:lnTo>
                  <a:pt x="348386" y="20574"/>
                </a:lnTo>
                <a:lnTo>
                  <a:pt x="291922" y="20574"/>
                </a:lnTo>
                <a:lnTo>
                  <a:pt x="282092" y="88925"/>
                </a:lnTo>
                <a:lnTo>
                  <a:pt x="294894" y="88925"/>
                </a:lnTo>
                <a:cubicBezTo>
                  <a:pt x="296808" y="88863"/>
                  <a:pt x="298409" y="88187"/>
                  <a:pt x="299694" y="86897"/>
                </a:cubicBezTo>
                <a:cubicBezTo>
                  <a:pt x="300980" y="85606"/>
                  <a:pt x="301438" y="84072"/>
                  <a:pt x="301066" y="82296"/>
                </a:cubicBezTo>
                <a:lnTo>
                  <a:pt x="294665" y="48920"/>
                </a:lnTo>
                <a:lnTo>
                  <a:pt x="339471" y="48920"/>
                </a:lnTo>
                <a:lnTo>
                  <a:pt x="346100" y="84582"/>
                </a:lnTo>
                <a:cubicBezTo>
                  <a:pt x="346858" y="90587"/>
                  <a:pt x="345114" y="95664"/>
                  <a:pt x="340871" y="99812"/>
                </a:cubicBezTo>
                <a:cubicBezTo>
                  <a:pt x="336628" y="103961"/>
                  <a:pt x="331513" y="106123"/>
                  <a:pt x="325526" y="106299"/>
                </a:cubicBezTo>
                <a:lnTo>
                  <a:pt x="315697" y="106299"/>
                </a:lnTo>
                <a:lnTo>
                  <a:pt x="315697" y="140818"/>
                </a:lnTo>
                <a:lnTo>
                  <a:pt x="346557" y="140818"/>
                </a:lnTo>
                <a:lnTo>
                  <a:pt x="346557" y="158191"/>
                </a:lnTo>
                <a:lnTo>
                  <a:pt x="315697" y="158191"/>
                </a:lnTo>
                <a:lnTo>
                  <a:pt x="315697" y="192938"/>
                </a:lnTo>
                <a:lnTo>
                  <a:pt x="349072" y="190652"/>
                </a:lnTo>
                <a:lnTo>
                  <a:pt x="349072" y="208026"/>
                </a:lnTo>
                <a:lnTo>
                  <a:pt x="228143" y="216256"/>
                </a:lnTo>
                <a:lnTo>
                  <a:pt x="228143" y="198882"/>
                </a:lnTo>
                <a:lnTo>
                  <a:pt x="261290" y="196596"/>
                </a:lnTo>
                <a:lnTo>
                  <a:pt x="261290" y="158191"/>
                </a:lnTo>
                <a:lnTo>
                  <a:pt x="231800" y="158191"/>
                </a:lnTo>
                <a:lnTo>
                  <a:pt x="231800" y="140818"/>
                </a:lnTo>
                <a:lnTo>
                  <a:pt x="261290" y="140818"/>
                </a:lnTo>
                <a:lnTo>
                  <a:pt x="261290" y="106299"/>
                </a:lnTo>
                <a:lnTo>
                  <a:pt x="230886" y="106299"/>
                </a:lnTo>
                <a:lnTo>
                  <a:pt x="243916" y="20574"/>
                </a:lnTo>
                <a:lnTo>
                  <a:pt x="228600" y="20574"/>
                </a:lnTo>
                <a:close/>
                <a:moveTo>
                  <a:pt x="526009" y="1143"/>
                </a:moveTo>
                <a:lnTo>
                  <a:pt x="582473" y="1143"/>
                </a:lnTo>
                <a:lnTo>
                  <a:pt x="568985" y="32004"/>
                </a:lnTo>
                <a:lnTo>
                  <a:pt x="663854" y="32004"/>
                </a:lnTo>
                <a:lnTo>
                  <a:pt x="663854" y="190652"/>
                </a:lnTo>
                <a:cubicBezTo>
                  <a:pt x="663692" y="196748"/>
                  <a:pt x="661559" y="201816"/>
                  <a:pt x="657454" y="205854"/>
                </a:cubicBezTo>
                <a:cubicBezTo>
                  <a:pt x="653348" y="209893"/>
                  <a:pt x="648243" y="211988"/>
                  <a:pt x="642137" y="212141"/>
                </a:cubicBezTo>
                <a:lnTo>
                  <a:pt x="466115" y="212141"/>
                </a:lnTo>
                <a:lnTo>
                  <a:pt x="466115" y="32004"/>
                </a:lnTo>
                <a:lnTo>
                  <a:pt x="512521" y="32004"/>
                </a:lnTo>
                <a:close/>
                <a:moveTo>
                  <a:pt x="402107" y="457"/>
                </a:moveTo>
                <a:lnTo>
                  <a:pt x="443712" y="457"/>
                </a:lnTo>
                <a:lnTo>
                  <a:pt x="443712" y="195910"/>
                </a:lnTo>
                <a:cubicBezTo>
                  <a:pt x="443555" y="202006"/>
                  <a:pt x="441469" y="207073"/>
                  <a:pt x="437455" y="211112"/>
                </a:cubicBezTo>
                <a:cubicBezTo>
                  <a:pt x="433440" y="215151"/>
                  <a:pt x="428439" y="217246"/>
                  <a:pt x="422453" y="217399"/>
                </a:cubicBezTo>
                <a:lnTo>
                  <a:pt x="381762" y="217399"/>
                </a:lnTo>
                <a:lnTo>
                  <a:pt x="381762" y="200254"/>
                </a:lnTo>
                <a:lnTo>
                  <a:pt x="395706" y="200254"/>
                </a:lnTo>
                <a:cubicBezTo>
                  <a:pt x="397473" y="200206"/>
                  <a:pt x="398969" y="199558"/>
                  <a:pt x="400193" y="198310"/>
                </a:cubicBezTo>
                <a:cubicBezTo>
                  <a:pt x="401417" y="197063"/>
                  <a:pt x="402055" y="195501"/>
                  <a:pt x="402107" y="193624"/>
                </a:cubicBezTo>
                <a:close/>
                <a:moveTo>
                  <a:pt x="162763" y="0"/>
                </a:moveTo>
                <a:lnTo>
                  <a:pt x="206883" y="0"/>
                </a:lnTo>
                <a:lnTo>
                  <a:pt x="215798" y="38405"/>
                </a:lnTo>
                <a:lnTo>
                  <a:pt x="171450" y="38405"/>
                </a:lnTo>
                <a:close/>
                <a:moveTo>
                  <a:pt x="99898" y="0"/>
                </a:moveTo>
                <a:lnTo>
                  <a:pt x="152476" y="0"/>
                </a:lnTo>
                <a:lnTo>
                  <a:pt x="165506" y="54864"/>
                </a:lnTo>
                <a:lnTo>
                  <a:pt x="215798" y="43663"/>
                </a:lnTo>
                <a:lnTo>
                  <a:pt x="215798" y="65608"/>
                </a:lnTo>
                <a:lnTo>
                  <a:pt x="170307" y="75667"/>
                </a:lnTo>
                <a:lnTo>
                  <a:pt x="182194" y="125959"/>
                </a:lnTo>
                <a:lnTo>
                  <a:pt x="215798" y="103556"/>
                </a:lnTo>
                <a:lnTo>
                  <a:pt x="215798" y="131902"/>
                </a:lnTo>
                <a:lnTo>
                  <a:pt x="188138" y="150419"/>
                </a:lnTo>
                <a:lnTo>
                  <a:pt x="199568" y="198882"/>
                </a:lnTo>
                <a:lnTo>
                  <a:pt x="215798" y="198882"/>
                </a:lnTo>
                <a:lnTo>
                  <a:pt x="215798" y="216256"/>
                </a:lnTo>
                <a:lnTo>
                  <a:pt x="149276" y="216256"/>
                </a:lnTo>
                <a:lnTo>
                  <a:pt x="141275" y="181737"/>
                </a:lnTo>
                <a:lnTo>
                  <a:pt x="94412" y="213055"/>
                </a:lnTo>
                <a:lnTo>
                  <a:pt x="94412" y="184937"/>
                </a:lnTo>
                <a:lnTo>
                  <a:pt x="135788" y="157277"/>
                </a:lnTo>
                <a:lnTo>
                  <a:pt x="119558" y="86639"/>
                </a:lnTo>
                <a:lnTo>
                  <a:pt x="89611" y="93269"/>
                </a:lnTo>
                <a:lnTo>
                  <a:pt x="89611" y="71552"/>
                </a:lnTo>
                <a:lnTo>
                  <a:pt x="114986" y="66065"/>
                </a:lnTo>
                <a:close/>
                <a:moveTo>
                  <a:pt x="15316" y="0"/>
                </a:moveTo>
                <a:lnTo>
                  <a:pt x="66980" y="0"/>
                </a:lnTo>
                <a:lnTo>
                  <a:pt x="66980" y="42520"/>
                </a:lnTo>
                <a:lnTo>
                  <a:pt x="82982" y="42520"/>
                </a:lnTo>
                <a:lnTo>
                  <a:pt x="82982" y="60122"/>
                </a:lnTo>
                <a:lnTo>
                  <a:pt x="66980" y="60122"/>
                </a:lnTo>
                <a:lnTo>
                  <a:pt x="66980" y="123901"/>
                </a:lnTo>
                <a:lnTo>
                  <a:pt x="82982" y="120472"/>
                </a:lnTo>
                <a:lnTo>
                  <a:pt x="82982" y="138074"/>
                </a:lnTo>
                <a:lnTo>
                  <a:pt x="66980" y="141503"/>
                </a:lnTo>
                <a:lnTo>
                  <a:pt x="66980" y="195224"/>
                </a:lnTo>
                <a:cubicBezTo>
                  <a:pt x="66775" y="201439"/>
                  <a:pt x="63984" y="206611"/>
                  <a:pt x="58607" y="210741"/>
                </a:cubicBezTo>
                <a:cubicBezTo>
                  <a:pt x="53230" y="214870"/>
                  <a:pt x="46496" y="217013"/>
                  <a:pt x="38405" y="217170"/>
                </a:cubicBezTo>
                <a:lnTo>
                  <a:pt x="1371" y="217170"/>
                </a:lnTo>
                <a:lnTo>
                  <a:pt x="1371" y="199796"/>
                </a:lnTo>
                <a:lnTo>
                  <a:pt x="6629" y="199796"/>
                </a:lnTo>
                <a:cubicBezTo>
                  <a:pt x="8991" y="199749"/>
                  <a:pt x="11011" y="199101"/>
                  <a:pt x="12687" y="197853"/>
                </a:cubicBezTo>
                <a:cubicBezTo>
                  <a:pt x="14364" y="196605"/>
                  <a:pt x="15240" y="195043"/>
                  <a:pt x="15316" y="193167"/>
                </a:cubicBezTo>
                <a:lnTo>
                  <a:pt x="15316" y="152019"/>
                </a:lnTo>
                <a:lnTo>
                  <a:pt x="0" y="155219"/>
                </a:lnTo>
                <a:lnTo>
                  <a:pt x="0" y="137846"/>
                </a:lnTo>
                <a:lnTo>
                  <a:pt x="15316" y="134645"/>
                </a:lnTo>
                <a:lnTo>
                  <a:pt x="15316" y="60122"/>
                </a:lnTo>
                <a:lnTo>
                  <a:pt x="0" y="60122"/>
                </a:lnTo>
                <a:lnTo>
                  <a:pt x="0" y="42520"/>
                </a:lnTo>
                <a:lnTo>
                  <a:pt x="15316" y="42520"/>
                </a:lnTo>
                <a:close/>
              </a:path>
            </a:pathLst>
          </a:custGeom>
          <a:solidFill>
            <a:srgbClr val="719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>
            <a:off x="4242506" y="4833144"/>
            <a:ext cx="1301716" cy="0"/>
          </a:xfrm>
          <a:prstGeom prst="line">
            <a:avLst/>
          </a:prstGeom>
          <a:ln>
            <a:solidFill>
              <a:srgbClr val="719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529384" y="4621482"/>
            <a:ext cx="528637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AFAB13"/>
                </a:solidFill>
                <a:latin charset="-122" pitchFamily="65" typeface="方正粗倩简体"/>
                <a:ea charset="-122" pitchFamily="65" typeface="方正粗倩简体"/>
              </a:rPr>
              <a:t>        印度一位灵性大师曾经说过： 「孤独」（lonliness）是别人的「不在」；「单独」（aloneness）是自己的「在」。孤独的意思是你失去了某个人，你觉得空虚。单独的意涵完全不同，你没有失去谁，而是你已找到了自己。</a:t>
            </a:r>
          </a:p>
        </p:txBody>
      </p:sp>
    </p:spTree>
    <p:extLst>
      <p:ext uri="{BB962C8B-B14F-4D97-AF65-F5344CB8AC3E}">
        <p14:creationId val="307276943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729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2175" y="1264689"/>
            <a:ext cx="4356100" cy="244911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01600">
            <a:solidFill>
              <a:srgbClr val="FDFDFD"/>
            </a:solidFill>
            <a:miter lim="800000"/>
          </a:ln>
          <a:effectLst>
            <a:outerShdw algn="tl" blurRad="57150" dir="7560000" dist="37500" kx="110000" ky="200000" rotWithShape="0" sy="9800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dir="t" rig="twoPt">
              <a:rot lat="0" lon="0" rev="7200000"/>
            </a:lightRig>
          </a:scene3d>
          <a:sp3d prstMaterial="matte">
            <a:bevelT h="12700" w="22860"/>
            <a:contourClr>
              <a:srgbClr val="FFFFFF"/>
            </a:contourClr>
          </a:sp3d>
        </p:spPr>
      </p:pic>
      <p:grpSp>
        <p:nvGrpSpPr>
          <p:cNvPr id="12" name="组合 11"/>
          <p:cNvGrpSpPr/>
          <p:nvPr/>
        </p:nvGrpSpPr>
        <p:grpSpPr>
          <a:xfrm>
            <a:off x="6096000" y="2692462"/>
            <a:ext cx="5892800" cy="3100344"/>
            <a:chOff x="6096000" y="2489244"/>
            <a:chExt cx="5892800" cy="31003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441057" y="3248724"/>
              <a:ext cx="4163568" cy="2340864"/>
            </a:xfrm>
            <a:custGeom>
              <a:gdLst>
                <a:gd fmla="*/ 2850073 w 4163568" name="connsiteX0"/>
                <a:gd fmla="*/ 0 h 2340864" name="connsiteY0"/>
                <a:gd fmla="*/ 4163568 w 4163568" name="connsiteX1"/>
                <a:gd fmla="*/ 0 h 2340864" name="connsiteY1"/>
                <a:gd fmla="*/ 4163568 w 4163568" name="connsiteX2"/>
                <a:gd fmla="*/ 2340864 h 2340864" name="connsiteY2"/>
                <a:gd fmla="*/ 0 w 4163568" name="connsiteX3"/>
                <a:gd fmla="*/ 2340864 h 2340864" name="connsiteY3"/>
                <a:gd fmla="*/ 0 w 4163568" name="connsiteX4"/>
                <a:gd fmla="*/ 1238551 h 234086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340864" w="4163567">
                  <a:moveTo>
                    <a:pt x="2850073" y="0"/>
                  </a:moveTo>
                  <a:lnTo>
                    <a:pt x="4163568" y="0"/>
                  </a:lnTo>
                  <a:lnTo>
                    <a:pt x="4163568" y="2340864"/>
                  </a:lnTo>
                  <a:lnTo>
                    <a:pt x="0" y="2340864"/>
                  </a:lnTo>
                  <a:lnTo>
                    <a:pt x="0" y="1238551"/>
                  </a:lnTo>
                  <a:close/>
                </a:path>
              </a:pathLst>
            </a:custGeom>
            <a:ln>
              <a:solidFill>
                <a:srgbClr val="7294B7"/>
              </a:solidFill>
            </a:ln>
          </p:spPr>
        </p:pic>
        <p:cxnSp>
          <p:nvCxnSpPr>
            <p:cNvPr id="4" name="直接连接符 3"/>
            <p:cNvCxnSpPr/>
            <p:nvPr/>
          </p:nvCxnSpPr>
          <p:spPr>
            <a:xfrm flipV="1">
              <a:off x="6096000" y="2489244"/>
              <a:ext cx="5892800" cy="2580279"/>
            </a:xfrm>
            <a:prstGeom prst="line">
              <a:avLst/>
            </a:prstGeom>
            <a:ln>
              <a:solidFill>
                <a:srgbClr val="7294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泪滴形 6"/>
            <p:cNvSpPr/>
            <p:nvPr/>
          </p:nvSpPr>
          <p:spPr>
            <a:xfrm rot="10800000">
              <a:off x="7441057" y="3249613"/>
              <a:ext cx="349779" cy="349779"/>
            </a:xfrm>
            <a:prstGeom prst="teardrop">
              <a:avLst/>
            </a:prstGeom>
            <a:solidFill>
              <a:srgbClr val="5355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en-US" sz="5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527215" y="3321116"/>
              <a:ext cx="160249" cy="207568"/>
            </a:xfrm>
            <a:custGeom>
              <a:rect b="b" l="l" r="r" t="t"/>
              <a:pathLst>
                <a:path h="207568" w="160249">
                  <a:moveTo>
                    <a:pt x="0" y="0"/>
                  </a:moveTo>
                  <a:lnTo>
                    <a:pt x="160249" y="0"/>
                  </a:lnTo>
                  <a:lnTo>
                    <a:pt x="93726" y="207568"/>
                  </a:lnTo>
                  <a:lnTo>
                    <a:pt x="41605" y="207568"/>
                  </a:lnTo>
                  <a:lnTo>
                    <a:pt x="104013" y="16916"/>
                  </a:lnTo>
                  <a:lnTo>
                    <a:pt x="0" y="169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7847804" y="3323478"/>
              <a:ext cx="902055" cy="217628"/>
            </a:xfrm>
            <a:custGeom>
              <a:rect b="b" l="l" r="r" t="t"/>
              <a:pathLst>
                <a:path h="217628" w="902055">
                  <a:moveTo>
                    <a:pt x="397764" y="139446"/>
                  </a:moveTo>
                  <a:lnTo>
                    <a:pt x="397764" y="149048"/>
                  </a:lnTo>
                  <a:lnTo>
                    <a:pt x="405765" y="149048"/>
                  </a:lnTo>
                  <a:cubicBezTo>
                    <a:pt x="407412" y="149000"/>
                    <a:pt x="408803" y="148352"/>
                    <a:pt x="409937" y="147105"/>
                  </a:cubicBezTo>
                  <a:cubicBezTo>
                    <a:pt x="411070" y="145857"/>
                    <a:pt x="411661" y="144295"/>
                    <a:pt x="411708" y="142418"/>
                  </a:cubicBezTo>
                  <a:lnTo>
                    <a:pt x="411708" y="139446"/>
                  </a:lnTo>
                  <a:close/>
                  <a:moveTo>
                    <a:pt x="347014" y="139446"/>
                  </a:moveTo>
                  <a:lnTo>
                    <a:pt x="347014" y="149048"/>
                  </a:lnTo>
                  <a:lnTo>
                    <a:pt x="360959" y="149048"/>
                  </a:lnTo>
                  <a:lnTo>
                    <a:pt x="360959" y="139446"/>
                  </a:lnTo>
                  <a:close/>
                  <a:moveTo>
                    <a:pt x="74523" y="112929"/>
                  </a:moveTo>
                  <a:lnTo>
                    <a:pt x="109956" y="112929"/>
                  </a:lnTo>
                  <a:lnTo>
                    <a:pt x="115443" y="134417"/>
                  </a:lnTo>
                  <a:lnTo>
                    <a:pt x="80238" y="134417"/>
                  </a:lnTo>
                  <a:close/>
                  <a:moveTo>
                    <a:pt x="397764" y="112014"/>
                  </a:moveTo>
                  <a:lnTo>
                    <a:pt x="397764" y="121844"/>
                  </a:lnTo>
                  <a:lnTo>
                    <a:pt x="411708" y="121844"/>
                  </a:lnTo>
                  <a:lnTo>
                    <a:pt x="411708" y="112014"/>
                  </a:lnTo>
                  <a:close/>
                  <a:moveTo>
                    <a:pt x="347014" y="112014"/>
                  </a:moveTo>
                  <a:lnTo>
                    <a:pt x="347014" y="121844"/>
                  </a:lnTo>
                  <a:lnTo>
                    <a:pt x="360959" y="121844"/>
                  </a:lnTo>
                  <a:lnTo>
                    <a:pt x="360959" y="112014"/>
                  </a:lnTo>
                  <a:close/>
                  <a:moveTo>
                    <a:pt x="122529" y="85497"/>
                  </a:moveTo>
                  <a:lnTo>
                    <a:pt x="170535" y="85497"/>
                  </a:lnTo>
                  <a:lnTo>
                    <a:pt x="170535" y="140818"/>
                  </a:lnTo>
                  <a:lnTo>
                    <a:pt x="216255" y="140818"/>
                  </a:lnTo>
                  <a:lnTo>
                    <a:pt x="216255" y="158192"/>
                  </a:lnTo>
                  <a:lnTo>
                    <a:pt x="186309" y="158192"/>
                  </a:lnTo>
                  <a:lnTo>
                    <a:pt x="216255" y="217170"/>
                  </a:lnTo>
                  <a:lnTo>
                    <a:pt x="163906" y="217170"/>
                  </a:lnTo>
                  <a:lnTo>
                    <a:pt x="145618" y="181509"/>
                  </a:lnTo>
                  <a:lnTo>
                    <a:pt x="127787" y="217170"/>
                  </a:lnTo>
                  <a:lnTo>
                    <a:pt x="75438" y="217170"/>
                  </a:lnTo>
                  <a:lnTo>
                    <a:pt x="105156" y="158192"/>
                  </a:lnTo>
                  <a:lnTo>
                    <a:pt x="73152" y="158192"/>
                  </a:lnTo>
                  <a:lnTo>
                    <a:pt x="73152" y="140818"/>
                  </a:lnTo>
                  <a:lnTo>
                    <a:pt x="122529" y="140818"/>
                  </a:lnTo>
                  <a:close/>
                  <a:moveTo>
                    <a:pt x="78181" y="85040"/>
                  </a:moveTo>
                  <a:lnTo>
                    <a:pt x="113157" y="85040"/>
                  </a:lnTo>
                  <a:lnTo>
                    <a:pt x="119100" y="106757"/>
                  </a:lnTo>
                  <a:lnTo>
                    <a:pt x="83896" y="106757"/>
                  </a:lnTo>
                  <a:close/>
                  <a:moveTo>
                    <a:pt x="0" y="56236"/>
                  </a:moveTo>
                  <a:lnTo>
                    <a:pt x="60579" y="56236"/>
                  </a:lnTo>
                  <a:lnTo>
                    <a:pt x="60579" y="200025"/>
                  </a:lnTo>
                  <a:lnTo>
                    <a:pt x="69037" y="200025"/>
                  </a:lnTo>
                  <a:lnTo>
                    <a:pt x="69037" y="217399"/>
                  </a:lnTo>
                  <a:lnTo>
                    <a:pt x="10972" y="217399"/>
                  </a:lnTo>
                  <a:lnTo>
                    <a:pt x="10972" y="73838"/>
                  </a:lnTo>
                  <a:lnTo>
                    <a:pt x="0" y="73838"/>
                  </a:lnTo>
                  <a:close/>
                  <a:moveTo>
                    <a:pt x="320040" y="44806"/>
                  </a:moveTo>
                  <a:lnTo>
                    <a:pt x="438912" y="44806"/>
                  </a:lnTo>
                  <a:lnTo>
                    <a:pt x="438912" y="62180"/>
                  </a:lnTo>
                  <a:lnTo>
                    <a:pt x="397764" y="62180"/>
                  </a:lnTo>
                  <a:lnTo>
                    <a:pt x="397764" y="70638"/>
                  </a:lnTo>
                  <a:lnTo>
                    <a:pt x="444627" y="70638"/>
                  </a:lnTo>
                  <a:lnTo>
                    <a:pt x="444627" y="88011"/>
                  </a:lnTo>
                  <a:lnTo>
                    <a:pt x="397764" y="88011"/>
                  </a:lnTo>
                  <a:lnTo>
                    <a:pt x="397764" y="94641"/>
                  </a:lnTo>
                  <a:lnTo>
                    <a:pt x="440283" y="94641"/>
                  </a:lnTo>
                  <a:lnTo>
                    <a:pt x="440283" y="144704"/>
                  </a:lnTo>
                  <a:cubicBezTo>
                    <a:pt x="440150" y="150910"/>
                    <a:pt x="438245" y="156044"/>
                    <a:pt x="434568" y="160106"/>
                  </a:cubicBezTo>
                  <a:cubicBezTo>
                    <a:pt x="430892" y="164169"/>
                    <a:pt x="426243" y="166274"/>
                    <a:pt x="420624" y="166421"/>
                  </a:cubicBezTo>
                  <a:lnTo>
                    <a:pt x="397764" y="166421"/>
                  </a:lnTo>
                  <a:lnTo>
                    <a:pt x="397764" y="174194"/>
                  </a:lnTo>
                  <a:lnTo>
                    <a:pt x="437769" y="174194"/>
                  </a:lnTo>
                  <a:lnTo>
                    <a:pt x="437769" y="191567"/>
                  </a:lnTo>
                  <a:lnTo>
                    <a:pt x="397764" y="191567"/>
                  </a:lnTo>
                  <a:lnTo>
                    <a:pt x="397764" y="199111"/>
                  </a:lnTo>
                  <a:lnTo>
                    <a:pt x="444627" y="199111"/>
                  </a:lnTo>
                  <a:lnTo>
                    <a:pt x="444627" y="216485"/>
                  </a:lnTo>
                  <a:lnTo>
                    <a:pt x="314096" y="216485"/>
                  </a:lnTo>
                  <a:lnTo>
                    <a:pt x="314096" y="199111"/>
                  </a:lnTo>
                  <a:lnTo>
                    <a:pt x="360959" y="199111"/>
                  </a:lnTo>
                  <a:lnTo>
                    <a:pt x="360959" y="191567"/>
                  </a:lnTo>
                  <a:lnTo>
                    <a:pt x="321411" y="191567"/>
                  </a:lnTo>
                  <a:lnTo>
                    <a:pt x="321411" y="174194"/>
                  </a:lnTo>
                  <a:lnTo>
                    <a:pt x="360959" y="174194"/>
                  </a:lnTo>
                  <a:lnTo>
                    <a:pt x="360959" y="166421"/>
                  </a:lnTo>
                  <a:lnTo>
                    <a:pt x="318439" y="166421"/>
                  </a:lnTo>
                  <a:lnTo>
                    <a:pt x="318439" y="94641"/>
                  </a:lnTo>
                  <a:lnTo>
                    <a:pt x="360959" y="94641"/>
                  </a:lnTo>
                  <a:lnTo>
                    <a:pt x="360959" y="88011"/>
                  </a:lnTo>
                  <a:lnTo>
                    <a:pt x="314096" y="88011"/>
                  </a:lnTo>
                  <a:lnTo>
                    <a:pt x="314096" y="70638"/>
                  </a:lnTo>
                  <a:lnTo>
                    <a:pt x="360959" y="70638"/>
                  </a:lnTo>
                  <a:lnTo>
                    <a:pt x="360959" y="62180"/>
                  </a:lnTo>
                  <a:lnTo>
                    <a:pt x="320040" y="62180"/>
                  </a:lnTo>
                  <a:close/>
                  <a:moveTo>
                    <a:pt x="293065" y="41834"/>
                  </a:moveTo>
                  <a:lnTo>
                    <a:pt x="309295" y="41834"/>
                  </a:lnTo>
                  <a:lnTo>
                    <a:pt x="309295" y="175337"/>
                  </a:lnTo>
                  <a:lnTo>
                    <a:pt x="293065" y="175337"/>
                  </a:lnTo>
                  <a:close/>
                  <a:moveTo>
                    <a:pt x="229057" y="41834"/>
                  </a:moveTo>
                  <a:lnTo>
                    <a:pt x="245059" y="41834"/>
                  </a:lnTo>
                  <a:lnTo>
                    <a:pt x="245059" y="175337"/>
                  </a:lnTo>
                  <a:lnTo>
                    <a:pt x="229057" y="175337"/>
                  </a:lnTo>
                  <a:close/>
                  <a:moveTo>
                    <a:pt x="637108" y="15317"/>
                  </a:moveTo>
                  <a:lnTo>
                    <a:pt x="657225" y="15317"/>
                  </a:lnTo>
                  <a:lnTo>
                    <a:pt x="654253" y="53950"/>
                  </a:lnTo>
                  <a:lnTo>
                    <a:pt x="667512" y="53950"/>
                  </a:lnTo>
                  <a:lnTo>
                    <a:pt x="673455" y="126188"/>
                  </a:lnTo>
                  <a:lnTo>
                    <a:pt x="654710" y="126188"/>
                  </a:lnTo>
                  <a:lnTo>
                    <a:pt x="651510" y="87097"/>
                  </a:lnTo>
                  <a:lnTo>
                    <a:pt x="648538" y="126188"/>
                  </a:lnTo>
                  <a:lnTo>
                    <a:pt x="627964" y="126188"/>
                  </a:lnTo>
                  <a:close/>
                  <a:moveTo>
                    <a:pt x="543382" y="15317"/>
                  </a:moveTo>
                  <a:lnTo>
                    <a:pt x="563727" y="15317"/>
                  </a:lnTo>
                  <a:lnTo>
                    <a:pt x="560527" y="53950"/>
                  </a:lnTo>
                  <a:lnTo>
                    <a:pt x="574014" y="53950"/>
                  </a:lnTo>
                  <a:lnTo>
                    <a:pt x="579958" y="126188"/>
                  </a:lnTo>
                  <a:lnTo>
                    <a:pt x="561441" y="126188"/>
                  </a:lnTo>
                  <a:lnTo>
                    <a:pt x="558012" y="84811"/>
                  </a:lnTo>
                  <a:lnTo>
                    <a:pt x="554812" y="126188"/>
                  </a:lnTo>
                  <a:lnTo>
                    <a:pt x="534467" y="126188"/>
                  </a:lnTo>
                  <a:close/>
                  <a:moveTo>
                    <a:pt x="774497" y="4801"/>
                  </a:moveTo>
                  <a:lnTo>
                    <a:pt x="894740" y="4801"/>
                  </a:lnTo>
                  <a:lnTo>
                    <a:pt x="894740" y="22403"/>
                  </a:lnTo>
                  <a:lnTo>
                    <a:pt x="828675" y="22403"/>
                  </a:lnTo>
                  <a:lnTo>
                    <a:pt x="828675" y="61494"/>
                  </a:lnTo>
                  <a:lnTo>
                    <a:pt x="902055" y="61494"/>
                  </a:lnTo>
                  <a:lnTo>
                    <a:pt x="902055" y="79096"/>
                  </a:lnTo>
                  <a:lnTo>
                    <a:pt x="892226" y="79096"/>
                  </a:lnTo>
                  <a:lnTo>
                    <a:pt x="892226" y="217628"/>
                  </a:lnTo>
                  <a:lnTo>
                    <a:pt x="842162" y="217628"/>
                  </a:lnTo>
                  <a:lnTo>
                    <a:pt x="842162" y="79096"/>
                  </a:lnTo>
                  <a:lnTo>
                    <a:pt x="828675" y="79096"/>
                  </a:lnTo>
                  <a:lnTo>
                    <a:pt x="828675" y="217628"/>
                  </a:lnTo>
                  <a:lnTo>
                    <a:pt x="774497" y="217628"/>
                  </a:lnTo>
                  <a:close/>
                  <a:moveTo>
                    <a:pt x="331012" y="458"/>
                  </a:moveTo>
                  <a:lnTo>
                    <a:pt x="366903" y="458"/>
                  </a:lnTo>
                  <a:lnTo>
                    <a:pt x="366903" y="10516"/>
                  </a:lnTo>
                  <a:lnTo>
                    <a:pt x="391820" y="10516"/>
                  </a:lnTo>
                  <a:lnTo>
                    <a:pt x="391820" y="458"/>
                  </a:lnTo>
                  <a:lnTo>
                    <a:pt x="427710" y="458"/>
                  </a:lnTo>
                  <a:lnTo>
                    <a:pt x="427710" y="10516"/>
                  </a:lnTo>
                  <a:lnTo>
                    <a:pt x="444627" y="10516"/>
                  </a:lnTo>
                  <a:lnTo>
                    <a:pt x="444627" y="28118"/>
                  </a:lnTo>
                  <a:lnTo>
                    <a:pt x="427710" y="28118"/>
                  </a:lnTo>
                  <a:lnTo>
                    <a:pt x="427710" y="39091"/>
                  </a:lnTo>
                  <a:lnTo>
                    <a:pt x="391820" y="39091"/>
                  </a:lnTo>
                  <a:lnTo>
                    <a:pt x="391820" y="28118"/>
                  </a:lnTo>
                  <a:lnTo>
                    <a:pt x="366903" y="28118"/>
                  </a:lnTo>
                  <a:lnTo>
                    <a:pt x="366903" y="39091"/>
                  </a:lnTo>
                  <a:lnTo>
                    <a:pt x="331012" y="39091"/>
                  </a:lnTo>
                  <a:lnTo>
                    <a:pt x="331012" y="28118"/>
                  </a:lnTo>
                  <a:lnTo>
                    <a:pt x="314096" y="28118"/>
                  </a:lnTo>
                  <a:lnTo>
                    <a:pt x="314096" y="10516"/>
                  </a:lnTo>
                  <a:lnTo>
                    <a:pt x="331012" y="10516"/>
                  </a:lnTo>
                  <a:close/>
                  <a:moveTo>
                    <a:pt x="700887" y="229"/>
                  </a:moveTo>
                  <a:lnTo>
                    <a:pt x="750951" y="229"/>
                  </a:lnTo>
                  <a:lnTo>
                    <a:pt x="750951" y="42749"/>
                  </a:lnTo>
                  <a:lnTo>
                    <a:pt x="766038" y="42749"/>
                  </a:lnTo>
                  <a:lnTo>
                    <a:pt x="766038" y="60351"/>
                  </a:lnTo>
                  <a:lnTo>
                    <a:pt x="750951" y="60351"/>
                  </a:lnTo>
                  <a:lnTo>
                    <a:pt x="750951" y="124130"/>
                  </a:lnTo>
                  <a:lnTo>
                    <a:pt x="766038" y="120701"/>
                  </a:lnTo>
                  <a:lnTo>
                    <a:pt x="766038" y="138303"/>
                  </a:lnTo>
                  <a:lnTo>
                    <a:pt x="750951" y="141504"/>
                  </a:lnTo>
                  <a:lnTo>
                    <a:pt x="750951" y="195453"/>
                  </a:lnTo>
                  <a:cubicBezTo>
                    <a:pt x="750746" y="201669"/>
                    <a:pt x="748012" y="206841"/>
                    <a:pt x="742750" y="210970"/>
                  </a:cubicBezTo>
                  <a:cubicBezTo>
                    <a:pt x="737487" y="215099"/>
                    <a:pt x="730924" y="217242"/>
                    <a:pt x="723062" y="217399"/>
                  </a:cubicBezTo>
                  <a:lnTo>
                    <a:pt x="687629" y="217399"/>
                  </a:lnTo>
                  <a:lnTo>
                    <a:pt x="687629" y="200025"/>
                  </a:lnTo>
                  <a:lnTo>
                    <a:pt x="692429" y="200025"/>
                  </a:lnTo>
                  <a:cubicBezTo>
                    <a:pt x="694782" y="199978"/>
                    <a:pt x="696763" y="199330"/>
                    <a:pt x="698373" y="198082"/>
                  </a:cubicBezTo>
                  <a:cubicBezTo>
                    <a:pt x="699982" y="196835"/>
                    <a:pt x="700821" y="195272"/>
                    <a:pt x="700887" y="193396"/>
                  </a:cubicBezTo>
                  <a:lnTo>
                    <a:pt x="700887" y="152248"/>
                  </a:lnTo>
                  <a:lnTo>
                    <a:pt x="686257" y="155448"/>
                  </a:lnTo>
                  <a:lnTo>
                    <a:pt x="686257" y="138075"/>
                  </a:lnTo>
                  <a:lnTo>
                    <a:pt x="700887" y="134874"/>
                  </a:lnTo>
                  <a:lnTo>
                    <a:pt x="700887" y="60351"/>
                  </a:lnTo>
                  <a:lnTo>
                    <a:pt x="686257" y="60351"/>
                  </a:lnTo>
                  <a:lnTo>
                    <a:pt x="686257" y="42749"/>
                  </a:lnTo>
                  <a:lnTo>
                    <a:pt x="700887" y="42749"/>
                  </a:lnTo>
                  <a:close/>
                  <a:moveTo>
                    <a:pt x="120243" y="229"/>
                  </a:moveTo>
                  <a:lnTo>
                    <a:pt x="172593" y="229"/>
                  </a:lnTo>
                  <a:lnTo>
                    <a:pt x="172593" y="17603"/>
                  </a:lnTo>
                  <a:lnTo>
                    <a:pt x="213969" y="17603"/>
                  </a:lnTo>
                  <a:lnTo>
                    <a:pt x="213969" y="34976"/>
                  </a:lnTo>
                  <a:lnTo>
                    <a:pt x="172593" y="34976"/>
                  </a:lnTo>
                  <a:lnTo>
                    <a:pt x="172593" y="56922"/>
                  </a:lnTo>
                  <a:lnTo>
                    <a:pt x="216712" y="56922"/>
                  </a:lnTo>
                  <a:lnTo>
                    <a:pt x="216712" y="108814"/>
                  </a:lnTo>
                  <a:lnTo>
                    <a:pt x="178765" y="108814"/>
                  </a:lnTo>
                  <a:lnTo>
                    <a:pt x="178765" y="74295"/>
                  </a:lnTo>
                  <a:lnTo>
                    <a:pt x="73152" y="74295"/>
                  </a:lnTo>
                  <a:lnTo>
                    <a:pt x="73152" y="56922"/>
                  </a:lnTo>
                  <a:lnTo>
                    <a:pt x="120243" y="56922"/>
                  </a:lnTo>
                  <a:lnTo>
                    <a:pt x="120243" y="34976"/>
                  </a:lnTo>
                  <a:lnTo>
                    <a:pt x="79095" y="34976"/>
                  </a:lnTo>
                  <a:lnTo>
                    <a:pt x="79095" y="17603"/>
                  </a:lnTo>
                  <a:lnTo>
                    <a:pt x="120243" y="17603"/>
                  </a:lnTo>
                  <a:close/>
                  <a:moveTo>
                    <a:pt x="10972" y="229"/>
                  </a:moveTo>
                  <a:lnTo>
                    <a:pt x="60579" y="229"/>
                  </a:lnTo>
                  <a:lnTo>
                    <a:pt x="60579" y="45263"/>
                  </a:lnTo>
                  <a:lnTo>
                    <a:pt x="10972" y="45263"/>
                  </a:lnTo>
                  <a:close/>
                  <a:moveTo>
                    <a:pt x="581787" y="0"/>
                  </a:moveTo>
                  <a:lnTo>
                    <a:pt x="625907" y="0"/>
                  </a:lnTo>
                  <a:lnTo>
                    <a:pt x="625907" y="143561"/>
                  </a:lnTo>
                  <a:lnTo>
                    <a:pt x="670026" y="143561"/>
                  </a:lnTo>
                  <a:lnTo>
                    <a:pt x="670026" y="160935"/>
                  </a:lnTo>
                  <a:lnTo>
                    <a:pt x="625907" y="160935"/>
                  </a:lnTo>
                  <a:lnTo>
                    <a:pt x="625907" y="199111"/>
                  </a:lnTo>
                  <a:lnTo>
                    <a:pt x="673455" y="199111"/>
                  </a:lnTo>
                  <a:lnTo>
                    <a:pt x="673455" y="216485"/>
                  </a:lnTo>
                  <a:lnTo>
                    <a:pt x="534467" y="216485"/>
                  </a:lnTo>
                  <a:lnTo>
                    <a:pt x="534467" y="199111"/>
                  </a:lnTo>
                  <a:lnTo>
                    <a:pt x="581787" y="199111"/>
                  </a:lnTo>
                  <a:lnTo>
                    <a:pt x="581787" y="160935"/>
                  </a:lnTo>
                  <a:lnTo>
                    <a:pt x="538124" y="160935"/>
                  </a:lnTo>
                  <a:lnTo>
                    <a:pt x="538124" y="143561"/>
                  </a:lnTo>
                  <a:lnTo>
                    <a:pt x="581787" y="143561"/>
                  </a:lnTo>
                  <a:close/>
                  <a:moveTo>
                    <a:pt x="470687" y="0"/>
                  </a:moveTo>
                  <a:lnTo>
                    <a:pt x="516179" y="0"/>
                  </a:lnTo>
                  <a:lnTo>
                    <a:pt x="516179" y="42520"/>
                  </a:lnTo>
                  <a:lnTo>
                    <a:pt x="530352" y="42520"/>
                  </a:lnTo>
                  <a:lnTo>
                    <a:pt x="530352" y="60122"/>
                  </a:lnTo>
                  <a:lnTo>
                    <a:pt x="516179" y="60122"/>
                  </a:lnTo>
                  <a:lnTo>
                    <a:pt x="516179" y="124130"/>
                  </a:lnTo>
                  <a:lnTo>
                    <a:pt x="530352" y="120701"/>
                  </a:lnTo>
                  <a:lnTo>
                    <a:pt x="530352" y="138075"/>
                  </a:lnTo>
                  <a:lnTo>
                    <a:pt x="516179" y="141504"/>
                  </a:lnTo>
                  <a:lnTo>
                    <a:pt x="516179" y="195453"/>
                  </a:lnTo>
                  <a:cubicBezTo>
                    <a:pt x="516002" y="201669"/>
                    <a:pt x="513554" y="206841"/>
                    <a:pt x="508835" y="210970"/>
                  </a:cubicBezTo>
                  <a:cubicBezTo>
                    <a:pt x="504115" y="215099"/>
                    <a:pt x="498181" y="217242"/>
                    <a:pt x="491033" y="217399"/>
                  </a:cubicBezTo>
                  <a:lnTo>
                    <a:pt x="458571" y="217399"/>
                  </a:lnTo>
                  <a:lnTo>
                    <a:pt x="458571" y="199797"/>
                  </a:lnTo>
                  <a:lnTo>
                    <a:pt x="463372" y="199797"/>
                  </a:lnTo>
                  <a:cubicBezTo>
                    <a:pt x="465377" y="199759"/>
                    <a:pt x="467082" y="199149"/>
                    <a:pt x="468487" y="197968"/>
                  </a:cubicBezTo>
                  <a:cubicBezTo>
                    <a:pt x="469892" y="196787"/>
                    <a:pt x="470625" y="195263"/>
                    <a:pt x="470687" y="193396"/>
                  </a:cubicBezTo>
                  <a:lnTo>
                    <a:pt x="470687" y="152248"/>
                  </a:lnTo>
                  <a:lnTo>
                    <a:pt x="457428" y="155448"/>
                  </a:lnTo>
                  <a:lnTo>
                    <a:pt x="457428" y="137846"/>
                  </a:lnTo>
                  <a:lnTo>
                    <a:pt x="470687" y="134874"/>
                  </a:lnTo>
                  <a:lnTo>
                    <a:pt x="470687" y="60122"/>
                  </a:lnTo>
                  <a:lnTo>
                    <a:pt x="457428" y="60122"/>
                  </a:lnTo>
                  <a:lnTo>
                    <a:pt x="457428" y="42520"/>
                  </a:lnTo>
                  <a:lnTo>
                    <a:pt x="470687" y="42520"/>
                  </a:lnTo>
                  <a:close/>
                  <a:moveTo>
                    <a:pt x="249631" y="0"/>
                  </a:moveTo>
                  <a:lnTo>
                    <a:pt x="288493" y="0"/>
                  </a:lnTo>
                  <a:lnTo>
                    <a:pt x="288493" y="217399"/>
                  </a:lnTo>
                  <a:lnTo>
                    <a:pt x="249631" y="217399"/>
                  </a:lnTo>
                  <a:close/>
                </a:path>
              </a:pathLst>
            </a:custGeom>
            <a:solidFill>
              <a:srgbClr val="5355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441057" y="3644069"/>
              <a:ext cx="1326785" cy="0"/>
            </a:xfrm>
            <a:prstGeom prst="line">
              <a:avLst/>
            </a:prstGeom>
            <a:ln>
              <a:solidFill>
                <a:srgbClr val="5355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520469" y="4324119"/>
            <a:ext cx="528637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637022"/>
                </a:solidFill>
                <a:latin charset="-122" pitchFamily="65" typeface="方正粗倩简体"/>
                <a:ea charset="-122" pitchFamily="65" typeface="方正粗倩简体"/>
              </a:rPr>
              <a:t>       受挫一次，对生活的理解加深一层；失误一次，对人生的醒悟增添一阶；不幸一次，对世间的认识成熟一级；磨难一次，对成功的内涵透彻一遍。从这个意义上说，想获得成功和幸福，想过得快乐和欢欣，首先要把失败，不幸，挫折和痛苦读懂。</a:t>
            </a:r>
          </a:p>
        </p:txBody>
      </p:sp>
    </p:spTree>
    <p:extLst>
      <p:ext uri="{BB962C8B-B14F-4D97-AF65-F5344CB8AC3E}">
        <p14:creationId val="397370238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773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78625" y="3019954"/>
            <a:ext cx="4826000" cy="3217334"/>
          </a:xfrm>
          <a:custGeom>
            <a:gdLst>
              <a:gd fmla="*/ 4085316 w 5003800" name="connsiteX0"/>
              <a:gd fmla="*/ 0 h 3335867" name="connsiteY0"/>
              <a:gd fmla="*/ 5003800 w 5003800" name="connsiteX1"/>
              <a:gd fmla="*/ 0 h 3335867" name="connsiteY1"/>
              <a:gd fmla="*/ 5003800 w 5003800" name="connsiteX2"/>
              <a:gd fmla="*/ 3335867 h 3335867" name="connsiteY2"/>
              <a:gd fmla="*/ 0 w 5003800" name="connsiteX3"/>
              <a:gd fmla="*/ 3335867 h 3335867" name="connsiteY3"/>
              <a:gd fmla="*/ 0 w 5003800" name="connsiteX4"/>
              <a:gd fmla="*/ 1793073 h 333586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35867" w="5003800">
                <a:moveTo>
                  <a:pt x="4085316" y="0"/>
                </a:moveTo>
                <a:lnTo>
                  <a:pt x="5003800" y="0"/>
                </a:lnTo>
                <a:lnTo>
                  <a:pt x="5003800" y="3335867"/>
                </a:lnTo>
                <a:lnTo>
                  <a:pt x="0" y="3335867"/>
                </a:lnTo>
                <a:lnTo>
                  <a:pt x="0" y="1793073"/>
                </a:lnTo>
                <a:close/>
              </a:path>
            </a:pathLst>
          </a:custGeom>
          <a:ln>
            <a:solidFill>
              <a:srgbClr val="75375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6249" r="18356"/>
          <a:stretch>
            <a:fillRect/>
          </a:stretch>
        </p:blipFill>
        <p:spPr>
          <a:xfrm>
            <a:off x="6616255" y="2933277"/>
            <a:ext cx="3940152" cy="1729360"/>
          </a:xfrm>
          <a:custGeom>
            <a:gdLst>
              <a:gd fmla="*/ 0 w 4085316" name="connsiteX0"/>
              <a:gd fmla="*/ 0 h 1793073" name="connsiteY0"/>
              <a:gd fmla="*/ 4085316 w 4085316" name="connsiteX1"/>
              <a:gd fmla="*/ 0 h 1793073" name="connsiteY1"/>
              <a:gd fmla="*/ 0 w 4085316" name="connsiteX2"/>
              <a:gd fmla="*/ 1793073 h 179307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793073" w="4085316">
                <a:moveTo>
                  <a:pt x="0" y="0"/>
                </a:moveTo>
                <a:lnTo>
                  <a:pt x="4085316" y="0"/>
                </a:lnTo>
                <a:lnTo>
                  <a:pt x="0" y="1793073"/>
                </a:lnTo>
                <a:close/>
              </a:path>
            </a:pathLst>
          </a:custGeom>
          <a:ln>
            <a:solidFill>
              <a:srgbClr val="75375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87375" y="620713"/>
            <a:ext cx="5041171" cy="3327173"/>
          </a:xfrm>
          <a:custGeom>
            <a:gdLst>
              <a:gd fmla="*/ 5041171 w 5041171" name="connsiteX0"/>
              <a:gd fmla="*/ 0 h 3327173" name="connsiteY0"/>
              <a:gd fmla="*/ 0 w 5041171" name="connsiteX1"/>
              <a:gd fmla="*/ 0 h 3327173" name="connsiteY1"/>
              <a:gd fmla="*/ 0 w 5041171" name="connsiteX2"/>
              <a:gd fmla="*/ 1720885 h 3327173" name="connsiteY2"/>
              <a:gd fmla="*/ 3706128 w 5041171" name="connsiteX3"/>
              <a:gd fmla="*/ 3327173 h 3327173" name="connsiteY3"/>
              <a:gd fmla="*/ 5041171 w 5041171" name="connsiteX4"/>
              <a:gd fmla="*/ 3327173 h 332717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27173" w="5041171">
                <a:moveTo>
                  <a:pt x="5041171" y="0"/>
                </a:moveTo>
                <a:lnTo>
                  <a:pt x="0" y="0"/>
                </a:lnTo>
                <a:lnTo>
                  <a:pt x="0" y="1720885"/>
                </a:lnTo>
                <a:lnTo>
                  <a:pt x="3706128" y="3327173"/>
                </a:lnTo>
                <a:lnTo>
                  <a:pt x="5041171" y="3327173"/>
                </a:lnTo>
                <a:close/>
              </a:path>
            </a:pathLst>
          </a:custGeom>
          <a:ln>
            <a:solidFill>
              <a:srgbClr val="753751"/>
            </a:solidFill>
          </a:ln>
        </p:spPr>
      </p:pic>
      <p:cxnSp>
        <p:nvCxnSpPr>
          <p:cNvPr id="4" name="直接连接符 3"/>
          <p:cNvCxnSpPr/>
          <p:nvPr/>
        </p:nvCxnSpPr>
        <p:spPr>
          <a:xfrm flipV="1">
            <a:off x="192857" y="2124346"/>
            <a:ext cx="5892800" cy="2580279"/>
          </a:xfrm>
          <a:prstGeom prst="line">
            <a:avLst/>
          </a:prstGeom>
          <a:ln>
            <a:solidFill>
              <a:srgbClr val="753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085657" y="2318242"/>
            <a:ext cx="5892800" cy="2580279"/>
          </a:xfrm>
          <a:prstGeom prst="line">
            <a:avLst/>
          </a:prstGeom>
          <a:ln>
            <a:solidFill>
              <a:srgbClr val="7537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泪滴形 12"/>
          <p:cNvSpPr/>
          <p:nvPr/>
        </p:nvSpPr>
        <p:spPr>
          <a:xfrm rot="10800000">
            <a:off x="3846086" y="3537403"/>
            <a:ext cx="349779" cy="349779"/>
          </a:xfrm>
          <a:prstGeom prst="teardrop">
            <a:avLst/>
          </a:prstGeom>
          <a:solidFill>
            <a:srgbClr val="D896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en-US" sz="500"/>
          </a:p>
        </p:txBody>
      </p:sp>
      <p:sp>
        <p:nvSpPr>
          <p:cNvPr id="14" name="任意多边形 13"/>
          <p:cNvSpPr/>
          <p:nvPr/>
        </p:nvSpPr>
        <p:spPr>
          <a:xfrm>
            <a:off x="3940474" y="3608907"/>
            <a:ext cx="176479" cy="207797"/>
          </a:xfrm>
          <a:custGeom>
            <a:rect b="b" l="l" r="r" t="t"/>
            <a:pathLst>
              <a:path h="207797" w="176479">
                <a:moveTo>
                  <a:pt x="70866" y="108585"/>
                </a:moveTo>
                <a:cubicBezTo>
                  <a:pt x="64998" y="108642"/>
                  <a:pt x="60103" y="110299"/>
                  <a:pt x="56178" y="113557"/>
                </a:cubicBezTo>
                <a:cubicBezTo>
                  <a:pt x="52254" y="116814"/>
                  <a:pt x="50216" y="121329"/>
                  <a:pt x="50063" y="127101"/>
                </a:cubicBezTo>
                <a:lnTo>
                  <a:pt x="50063" y="191109"/>
                </a:lnTo>
                <a:lnTo>
                  <a:pt x="107670" y="191109"/>
                </a:lnTo>
                <a:cubicBezTo>
                  <a:pt x="113462" y="191043"/>
                  <a:pt x="118053" y="189347"/>
                  <a:pt x="121444" y="186023"/>
                </a:cubicBezTo>
                <a:cubicBezTo>
                  <a:pt x="124835" y="182699"/>
                  <a:pt x="126568" y="178146"/>
                  <a:pt x="126644" y="172364"/>
                </a:cubicBezTo>
                <a:lnTo>
                  <a:pt x="126644" y="108585"/>
                </a:lnTo>
                <a:close/>
                <a:moveTo>
                  <a:pt x="54178" y="16916"/>
                </a:moveTo>
                <a:lnTo>
                  <a:pt x="54178" y="91668"/>
                </a:lnTo>
                <a:lnTo>
                  <a:pt x="103556" y="91668"/>
                </a:lnTo>
                <a:cubicBezTo>
                  <a:pt x="109437" y="91611"/>
                  <a:pt x="114019" y="89954"/>
                  <a:pt x="117300" y="86696"/>
                </a:cubicBezTo>
                <a:cubicBezTo>
                  <a:pt x="120582" y="83439"/>
                  <a:pt x="122248" y="78924"/>
                  <a:pt x="122301" y="73152"/>
                </a:cubicBezTo>
                <a:lnTo>
                  <a:pt x="122301" y="16916"/>
                </a:lnTo>
                <a:close/>
                <a:moveTo>
                  <a:pt x="4343" y="0"/>
                </a:moveTo>
                <a:lnTo>
                  <a:pt x="172364" y="0"/>
                </a:lnTo>
                <a:lnTo>
                  <a:pt x="172364" y="58521"/>
                </a:lnTo>
                <a:cubicBezTo>
                  <a:pt x="172255" y="66760"/>
                  <a:pt x="170131" y="74285"/>
                  <a:pt x="165992" y="81095"/>
                </a:cubicBezTo>
                <a:cubicBezTo>
                  <a:pt x="161853" y="87906"/>
                  <a:pt x="156358" y="93259"/>
                  <a:pt x="149504" y="97155"/>
                </a:cubicBezTo>
                <a:lnTo>
                  <a:pt x="176479" y="97155"/>
                </a:lnTo>
                <a:lnTo>
                  <a:pt x="176479" y="165963"/>
                </a:lnTo>
                <a:cubicBezTo>
                  <a:pt x="176174" y="177808"/>
                  <a:pt x="172098" y="187666"/>
                  <a:pt x="164249" y="195538"/>
                </a:cubicBezTo>
                <a:cubicBezTo>
                  <a:pt x="156400" y="203411"/>
                  <a:pt x="146609" y="207497"/>
                  <a:pt x="134874" y="207797"/>
                </a:cubicBezTo>
                <a:lnTo>
                  <a:pt x="0" y="207797"/>
                </a:lnTo>
                <a:lnTo>
                  <a:pt x="0" y="137617"/>
                </a:lnTo>
                <a:cubicBezTo>
                  <a:pt x="86" y="129783"/>
                  <a:pt x="2029" y="122820"/>
                  <a:pt x="5829" y="116729"/>
                </a:cubicBezTo>
                <a:cubicBezTo>
                  <a:pt x="9630" y="110637"/>
                  <a:pt x="14773" y="105789"/>
                  <a:pt x="21260" y="102184"/>
                </a:cubicBezTo>
                <a:lnTo>
                  <a:pt x="4343" y="102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4252833" y="3611268"/>
            <a:ext cx="1359255" cy="217628"/>
          </a:xfrm>
          <a:custGeom>
            <a:rect b="b" l="l" r="r" t="t"/>
            <a:pathLst>
              <a:path h="217628" w="1359255">
                <a:moveTo>
                  <a:pt x="1287246" y="156363"/>
                </a:moveTo>
                <a:lnTo>
                  <a:pt x="1287246" y="169622"/>
                </a:lnTo>
                <a:lnTo>
                  <a:pt x="1313078" y="169622"/>
                </a:lnTo>
                <a:lnTo>
                  <a:pt x="1313078" y="156363"/>
                </a:lnTo>
                <a:close/>
                <a:moveTo>
                  <a:pt x="727176" y="136246"/>
                </a:moveTo>
                <a:lnTo>
                  <a:pt x="727176" y="199111"/>
                </a:lnTo>
                <a:lnTo>
                  <a:pt x="734492" y="199111"/>
                </a:lnTo>
                <a:cubicBezTo>
                  <a:pt x="736149" y="199068"/>
                  <a:pt x="737578" y="198468"/>
                  <a:pt x="738778" y="197311"/>
                </a:cubicBezTo>
                <a:cubicBezTo>
                  <a:pt x="739978" y="196154"/>
                  <a:pt x="740607" y="194696"/>
                  <a:pt x="740664" y="192939"/>
                </a:cubicBezTo>
                <a:lnTo>
                  <a:pt x="740664" y="136246"/>
                </a:lnTo>
                <a:close/>
                <a:moveTo>
                  <a:pt x="1287246" y="126188"/>
                </a:moveTo>
                <a:lnTo>
                  <a:pt x="1287246" y="138989"/>
                </a:lnTo>
                <a:lnTo>
                  <a:pt x="1313078" y="138989"/>
                </a:lnTo>
                <a:lnTo>
                  <a:pt x="1313078" y="126188"/>
                </a:lnTo>
                <a:close/>
                <a:moveTo>
                  <a:pt x="1246784" y="108585"/>
                </a:moveTo>
                <a:lnTo>
                  <a:pt x="1353312" y="108585"/>
                </a:lnTo>
                <a:lnTo>
                  <a:pt x="1353312" y="195911"/>
                </a:lnTo>
                <a:cubicBezTo>
                  <a:pt x="1353169" y="202116"/>
                  <a:pt x="1351169" y="207250"/>
                  <a:pt x="1347311" y="211313"/>
                </a:cubicBezTo>
                <a:cubicBezTo>
                  <a:pt x="1343454" y="215375"/>
                  <a:pt x="1338596" y="217480"/>
                  <a:pt x="1332738" y="217628"/>
                </a:cubicBezTo>
                <a:lnTo>
                  <a:pt x="1300048" y="217628"/>
                </a:lnTo>
                <a:lnTo>
                  <a:pt x="1300048" y="200254"/>
                </a:lnTo>
                <a:lnTo>
                  <a:pt x="1306906" y="200254"/>
                </a:lnTo>
                <a:cubicBezTo>
                  <a:pt x="1308563" y="200221"/>
                  <a:pt x="1309992" y="199602"/>
                  <a:pt x="1311192" y="198397"/>
                </a:cubicBezTo>
                <a:cubicBezTo>
                  <a:pt x="1312392" y="197192"/>
                  <a:pt x="1313021" y="195601"/>
                  <a:pt x="1313078" y="193625"/>
                </a:cubicBezTo>
                <a:lnTo>
                  <a:pt x="1313078" y="187224"/>
                </a:lnTo>
                <a:lnTo>
                  <a:pt x="1287246" y="187224"/>
                </a:lnTo>
                <a:lnTo>
                  <a:pt x="1287246" y="217628"/>
                </a:lnTo>
                <a:lnTo>
                  <a:pt x="1246784" y="217628"/>
                </a:lnTo>
                <a:close/>
                <a:moveTo>
                  <a:pt x="787755" y="89154"/>
                </a:moveTo>
                <a:lnTo>
                  <a:pt x="829132" y="89154"/>
                </a:lnTo>
                <a:lnTo>
                  <a:pt x="840791" y="169850"/>
                </a:lnTo>
                <a:lnTo>
                  <a:pt x="799185" y="169850"/>
                </a:lnTo>
                <a:close/>
                <a:moveTo>
                  <a:pt x="84582" y="69266"/>
                </a:moveTo>
                <a:lnTo>
                  <a:pt x="130302" y="69266"/>
                </a:lnTo>
                <a:lnTo>
                  <a:pt x="136931" y="149962"/>
                </a:lnTo>
                <a:lnTo>
                  <a:pt x="91440" y="149962"/>
                </a:lnTo>
                <a:close/>
                <a:moveTo>
                  <a:pt x="0" y="53493"/>
                </a:moveTo>
                <a:lnTo>
                  <a:pt x="74980" y="53493"/>
                </a:lnTo>
                <a:lnTo>
                  <a:pt x="57607" y="117958"/>
                </a:lnTo>
                <a:lnTo>
                  <a:pt x="75209" y="117958"/>
                </a:lnTo>
                <a:lnTo>
                  <a:pt x="60579" y="198882"/>
                </a:lnTo>
                <a:lnTo>
                  <a:pt x="216712" y="198882"/>
                </a:lnTo>
                <a:lnTo>
                  <a:pt x="216712" y="216256"/>
                </a:lnTo>
                <a:lnTo>
                  <a:pt x="4343" y="216256"/>
                </a:lnTo>
                <a:lnTo>
                  <a:pt x="18973" y="143104"/>
                </a:lnTo>
                <a:lnTo>
                  <a:pt x="2057" y="143104"/>
                </a:lnTo>
                <a:lnTo>
                  <a:pt x="18973" y="72695"/>
                </a:lnTo>
                <a:lnTo>
                  <a:pt x="0" y="72695"/>
                </a:lnTo>
                <a:close/>
                <a:moveTo>
                  <a:pt x="727176" y="52350"/>
                </a:moveTo>
                <a:lnTo>
                  <a:pt x="727176" y="118872"/>
                </a:lnTo>
                <a:lnTo>
                  <a:pt x="740664" y="118872"/>
                </a:lnTo>
                <a:lnTo>
                  <a:pt x="740664" y="52350"/>
                </a:lnTo>
                <a:close/>
                <a:moveTo>
                  <a:pt x="1214552" y="42063"/>
                </a:moveTo>
                <a:lnTo>
                  <a:pt x="1232611" y="42063"/>
                </a:lnTo>
                <a:lnTo>
                  <a:pt x="1232611" y="175337"/>
                </a:lnTo>
                <a:lnTo>
                  <a:pt x="1214552" y="175337"/>
                </a:lnTo>
                <a:close/>
                <a:moveTo>
                  <a:pt x="1143457" y="42063"/>
                </a:moveTo>
                <a:lnTo>
                  <a:pt x="1161516" y="42063"/>
                </a:lnTo>
                <a:lnTo>
                  <a:pt x="1161516" y="175337"/>
                </a:lnTo>
                <a:lnTo>
                  <a:pt x="1143457" y="175337"/>
                </a:lnTo>
                <a:close/>
                <a:moveTo>
                  <a:pt x="922172" y="41148"/>
                </a:moveTo>
                <a:lnTo>
                  <a:pt x="963549" y="41148"/>
                </a:lnTo>
                <a:lnTo>
                  <a:pt x="956462" y="208941"/>
                </a:lnTo>
                <a:lnTo>
                  <a:pt x="915314" y="208941"/>
                </a:lnTo>
                <a:close/>
                <a:moveTo>
                  <a:pt x="1078535" y="35662"/>
                </a:moveTo>
                <a:lnTo>
                  <a:pt x="1121283" y="35662"/>
                </a:lnTo>
                <a:lnTo>
                  <a:pt x="1129970" y="206883"/>
                </a:lnTo>
                <a:lnTo>
                  <a:pt x="1087450" y="206883"/>
                </a:lnTo>
                <a:close/>
                <a:moveTo>
                  <a:pt x="968578" y="21717"/>
                </a:moveTo>
                <a:lnTo>
                  <a:pt x="1021156" y="21717"/>
                </a:lnTo>
                <a:lnTo>
                  <a:pt x="1021156" y="199340"/>
                </a:lnTo>
                <a:lnTo>
                  <a:pt x="1081278" y="199340"/>
                </a:lnTo>
                <a:lnTo>
                  <a:pt x="1081278" y="216485"/>
                </a:lnTo>
                <a:lnTo>
                  <a:pt x="968578" y="216485"/>
                </a:lnTo>
                <a:close/>
                <a:moveTo>
                  <a:pt x="228600" y="5944"/>
                </a:moveTo>
                <a:lnTo>
                  <a:pt x="445313" y="5944"/>
                </a:lnTo>
                <a:lnTo>
                  <a:pt x="445313" y="23318"/>
                </a:lnTo>
                <a:lnTo>
                  <a:pt x="347243" y="23318"/>
                </a:lnTo>
                <a:lnTo>
                  <a:pt x="336727" y="49607"/>
                </a:lnTo>
                <a:lnTo>
                  <a:pt x="364159" y="49607"/>
                </a:lnTo>
                <a:lnTo>
                  <a:pt x="364159" y="68352"/>
                </a:lnTo>
                <a:lnTo>
                  <a:pt x="396621" y="68352"/>
                </a:lnTo>
                <a:lnTo>
                  <a:pt x="445313" y="188367"/>
                </a:lnTo>
                <a:lnTo>
                  <a:pt x="392277" y="188367"/>
                </a:lnTo>
                <a:lnTo>
                  <a:pt x="364159" y="118872"/>
                </a:lnTo>
                <a:lnTo>
                  <a:pt x="364159" y="217628"/>
                </a:lnTo>
                <a:lnTo>
                  <a:pt x="309753" y="217628"/>
                </a:lnTo>
                <a:lnTo>
                  <a:pt x="309753" y="117729"/>
                </a:lnTo>
                <a:lnTo>
                  <a:pt x="281635" y="188367"/>
                </a:lnTo>
                <a:lnTo>
                  <a:pt x="228600" y="188367"/>
                </a:lnTo>
                <a:lnTo>
                  <a:pt x="294436" y="23318"/>
                </a:lnTo>
                <a:lnTo>
                  <a:pt x="228600" y="23318"/>
                </a:lnTo>
                <a:close/>
                <a:moveTo>
                  <a:pt x="538353" y="1143"/>
                </a:moveTo>
                <a:lnTo>
                  <a:pt x="592760" y="1143"/>
                </a:lnTo>
                <a:lnTo>
                  <a:pt x="592760" y="31776"/>
                </a:lnTo>
                <a:lnTo>
                  <a:pt x="662940" y="31776"/>
                </a:lnTo>
                <a:lnTo>
                  <a:pt x="662940" y="49149"/>
                </a:lnTo>
                <a:lnTo>
                  <a:pt x="592760" y="49149"/>
                </a:lnTo>
                <a:lnTo>
                  <a:pt x="592760" y="103099"/>
                </a:lnTo>
                <a:lnTo>
                  <a:pt x="673913" y="103099"/>
                </a:lnTo>
                <a:lnTo>
                  <a:pt x="673913" y="120473"/>
                </a:lnTo>
                <a:lnTo>
                  <a:pt x="554583" y="120473"/>
                </a:lnTo>
                <a:lnTo>
                  <a:pt x="528066" y="198197"/>
                </a:lnTo>
                <a:lnTo>
                  <a:pt x="605790" y="198197"/>
                </a:lnTo>
                <a:cubicBezTo>
                  <a:pt x="607318" y="198139"/>
                  <a:pt x="608490" y="197568"/>
                  <a:pt x="609304" y="196482"/>
                </a:cubicBezTo>
                <a:cubicBezTo>
                  <a:pt x="610119" y="195396"/>
                  <a:pt x="610319" y="194139"/>
                  <a:pt x="609905" y="192710"/>
                </a:cubicBezTo>
                <a:lnTo>
                  <a:pt x="593903" y="146076"/>
                </a:lnTo>
                <a:lnTo>
                  <a:pt x="648309" y="146076"/>
                </a:lnTo>
                <a:lnTo>
                  <a:pt x="666369" y="198425"/>
                </a:lnTo>
                <a:cubicBezTo>
                  <a:pt x="667612" y="202740"/>
                  <a:pt x="667012" y="206626"/>
                  <a:pt x="664568" y="210084"/>
                </a:cubicBezTo>
                <a:cubicBezTo>
                  <a:pt x="662125" y="213541"/>
                  <a:pt x="658611" y="215370"/>
                  <a:pt x="654024" y="215570"/>
                </a:cubicBezTo>
                <a:lnTo>
                  <a:pt x="466572" y="215570"/>
                </a:lnTo>
                <a:lnTo>
                  <a:pt x="499262" y="120473"/>
                </a:lnTo>
                <a:lnTo>
                  <a:pt x="457200" y="120473"/>
                </a:lnTo>
                <a:lnTo>
                  <a:pt x="457200" y="103099"/>
                </a:lnTo>
                <a:lnTo>
                  <a:pt x="538353" y="103099"/>
                </a:lnTo>
                <a:lnTo>
                  <a:pt x="538353" y="49149"/>
                </a:lnTo>
                <a:lnTo>
                  <a:pt x="468173" y="49149"/>
                </a:lnTo>
                <a:lnTo>
                  <a:pt x="468173" y="31776"/>
                </a:lnTo>
                <a:lnTo>
                  <a:pt x="538353" y="31776"/>
                </a:lnTo>
                <a:close/>
                <a:moveTo>
                  <a:pt x="148361" y="1143"/>
                </a:moveTo>
                <a:lnTo>
                  <a:pt x="202768" y="1143"/>
                </a:lnTo>
                <a:lnTo>
                  <a:pt x="202768" y="28347"/>
                </a:lnTo>
                <a:lnTo>
                  <a:pt x="216712" y="28347"/>
                </a:lnTo>
                <a:lnTo>
                  <a:pt x="216712" y="45720"/>
                </a:lnTo>
                <a:lnTo>
                  <a:pt x="202768" y="45720"/>
                </a:lnTo>
                <a:lnTo>
                  <a:pt x="202768" y="167336"/>
                </a:lnTo>
                <a:cubicBezTo>
                  <a:pt x="202615" y="173441"/>
                  <a:pt x="200520" y="178547"/>
                  <a:pt x="196481" y="182652"/>
                </a:cubicBezTo>
                <a:cubicBezTo>
                  <a:pt x="192443" y="186757"/>
                  <a:pt x="187376" y="188891"/>
                  <a:pt x="181280" y="189053"/>
                </a:cubicBezTo>
                <a:lnTo>
                  <a:pt x="125044" y="189053"/>
                </a:lnTo>
                <a:lnTo>
                  <a:pt x="125044" y="171679"/>
                </a:lnTo>
                <a:lnTo>
                  <a:pt x="141732" y="171679"/>
                </a:lnTo>
                <a:cubicBezTo>
                  <a:pt x="143508" y="171617"/>
                  <a:pt x="145042" y="170941"/>
                  <a:pt x="146332" y="169650"/>
                </a:cubicBezTo>
                <a:cubicBezTo>
                  <a:pt x="147623" y="168360"/>
                  <a:pt x="148299" y="166826"/>
                  <a:pt x="148361" y="165050"/>
                </a:cubicBezTo>
                <a:lnTo>
                  <a:pt x="148361" y="45720"/>
                </a:lnTo>
                <a:lnTo>
                  <a:pt x="80695" y="45720"/>
                </a:lnTo>
                <a:lnTo>
                  <a:pt x="80695" y="28347"/>
                </a:lnTo>
                <a:lnTo>
                  <a:pt x="148361" y="28347"/>
                </a:lnTo>
                <a:close/>
                <a:moveTo>
                  <a:pt x="10058" y="1143"/>
                </a:moveTo>
                <a:lnTo>
                  <a:pt x="64236" y="1143"/>
                </a:lnTo>
                <a:lnTo>
                  <a:pt x="67437" y="41377"/>
                </a:lnTo>
                <a:lnTo>
                  <a:pt x="13258" y="41377"/>
                </a:lnTo>
                <a:close/>
                <a:moveTo>
                  <a:pt x="1026414" y="686"/>
                </a:moveTo>
                <a:lnTo>
                  <a:pt x="1069848" y="686"/>
                </a:lnTo>
                <a:lnTo>
                  <a:pt x="1077163" y="162078"/>
                </a:lnTo>
                <a:lnTo>
                  <a:pt x="1033958" y="162078"/>
                </a:lnTo>
                <a:close/>
                <a:moveTo>
                  <a:pt x="795985" y="686"/>
                </a:moveTo>
                <a:lnTo>
                  <a:pt x="837362" y="686"/>
                </a:lnTo>
                <a:lnTo>
                  <a:pt x="834847" y="16460"/>
                </a:lnTo>
                <a:lnTo>
                  <a:pt x="902513" y="16460"/>
                </a:lnTo>
                <a:lnTo>
                  <a:pt x="902513" y="190881"/>
                </a:lnTo>
                <a:cubicBezTo>
                  <a:pt x="902327" y="198159"/>
                  <a:pt x="899727" y="204235"/>
                  <a:pt x="894712" y="209112"/>
                </a:cubicBezTo>
                <a:cubicBezTo>
                  <a:pt x="889697" y="213989"/>
                  <a:pt x="883382" y="216523"/>
                  <a:pt x="875766" y="216713"/>
                </a:cubicBezTo>
                <a:lnTo>
                  <a:pt x="831647" y="216713"/>
                </a:lnTo>
                <a:lnTo>
                  <a:pt x="831647" y="199340"/>
                </a:lnTo>
                <a:lnTo>
                  <a:pt x="851078" y="199340"/>
                </a:lnTo>
                <a:cubicBezTo>
                  <a:pt x="853064" y="199297"/>
                  <a:pt x="854692" y="198697"/>
                  <a:pt x="855964" y="197539"/>
                </a:cubicBezTo>
                <a:cubicBezTo>
                  <a:pt x="857235" y="196382"/>
                  <a:pt x="857893" y="194925"/>
                  <a:pt x="857936" y="193167"/>
                </a:cubicBezTo>
                <a:lnTo>
                  <a:pt x="857936" y="33833"/>
                </a:lnTo>
                <a:lnTo>
                  <a:pt x="832104" y="33833"/>
                </a:lnTo>
                <a:lnTo>
                  <a:pt x="825474" y="75210"/>
                </a:lnTo>
                <a:lnTo>
                  <a:pt x="784326" y="75210"/>
                </a:lnTo>
                <a:close/>
                <a:moveTo>
                  <a:pt x="709346" y="686"/>
                </a:moveTo>
                <a:lnTo>
                  <a:pt x="752094" y="686"/>
                </a:lnTo>
                <a:lnTo>
                  <a:pt x="744779" y="34976"/>
                </a:lnTo>
                <a:lnTo>
                  <a:pt x="779983" y="34976"/>
                </a:lnTo>
                <a:lnTo>
                  <a:pt x="779983" y="199111"/>
                </a:lnTo>
                <a:cubicBezTo>
                  <a:pt x="779826" y="204135"/>
                  <a:pt x="777968" y="208260"/>
                  <a:pt x="774411" y="211484"/>
                </a:cubicBezTo>
                <a:cubicBezTo>
                  <a:pt x="770853" y="214708"/>
                  <a:pt x="766538" y="216375"/>
                  <a:pt x="761466" y="216485"/>
                </a:cubicBezTo>
                <a:lnTo>
                  <a:pt x="688086" y="216485"/>
                </a:lnTo>
                <a:lnTo>
                  <a:pt x="688086" y="34976"/>
                </a:lnTo>
                <a:lnTo>
                  <a:pt x="702030" y="34976"/>
                </a:lnTo>
                <a:close/>
                <a:moveTo>
                  <a:pt x="1166546" y="229"/>
                </a:moveTo>
                <a:lnTo>
                  <a:pt x="1209751" y="229"/>
                </a:lnTo>
                <a:lnTo>
                  <a:pt x="1209751" y="217399"/>
                </a:lnTo>
                <a:lnTo>
                  <a:pt x="1166546" y="217399"/>
                </a:lnTo>
                <a:close/>
                <a:moveTo>
                  <a:pt x="1276502" y="0"/>
                </a:moveTo>
                <a:lnTo>
                  <a:pt x="1323594" y="0"/>
                </a:lnTo>
                <a:lnTo>
                  <a:pt x="1323594" y="16002"/>
                </a:lnTo>
                <a:lnTo>
                  <a:pt x="1357427" y="16002"/>
                </a:lnTo>
                <a:lnTo>
                  <a:pt x="1357427" y="33376"/>
                </a:lnTo>
                <a:lnTo>
                  <a:pt x="1323594" y="33376"/>
                </a:lnTo>
                <a:lnTo>
                  <a:pt x="1323594" y="48921"/>
                </a:lnTo>
                <a:lnTo>
                  <a:pt x="1351712" y="48921"/>
                </a:lnTo>
                <a:lnTo>
                  <a:pt x="1351712" y="66294"/>
                </a:lnTo>
                <a:lnTo>
                  <a:pt x="1323594" y="66294"/>
                </a:lnTo>
                <a:lnTo>
                  <a:pt x="1323594" y="81382"/>
                </a:lnTo>
                <a:lnTo>
                  <a:pt x="1359255" y="81382"/>
                </a:lnTo>
                <a:lnTo>
                  <a:pt x="1359255" y="98756"/>
                </a:lnTo>
                <a:lnTo>
                  <a:pt x="1240841" y="98756"/>
                </a:lnTo>
                <a:lnTo>
                  <a:pt x="1240841" y="81382"/>
                </a:lnTo>
                <a:lnTo>
                  <a:pt x="1276502" y="81382"/>
                </a:lnTo>
                <a:lnTo>
                  <a:pt x="1276502" y="66294"/>
                </a:lnTo>
                <a:lnTo>
                  <a:pt x="1248613" y="66294"/>
                </a:lnTo>
                <a:lnTo>
                  <a:pt x="1248613" y="48921"/>
                </a:lnTo>
                <a:lnTo>
                  <a:pt x="1276502" y="48921"/>
                </a:lnTo>
                <a:lnTo>
                  <a:pt x="1276502" y="33376"/>
                </a:lnTo>
                <a:lnTo>
                  <a:pt x="1242669" y="33376"/>
                </a:lnTo>
                <a:lnTo>
                  <a:pt x="1242669" y="16002"/>
                </a:lnTo>
                <a:lnTo>
                  <a:pt x="1276502" y="16002"/>
                </a:lnTo>
                <a:close/>
              </a:path>
            </a:pathLst>
          </a:custGeom>
          <a:solidFill>
            <a:srgbClr val="D89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6" name="直接连接符 15"/>
          <p:cNvCxnSpPr/>
          <p:nvPr/>
        </p:nvCxnSpPr>
        <p:spPr>
          <a:xfrm>
            <a:off x="3846086" y="3931859"/>
            <a:ext cx="1784103" cy="0"/>
          </a:xfrm>
          <a:prstGeom prst="line">
            <a:avLst/>
          </a:prstGeom>
          <a:ln>
            <a:solidFill>
              <a:srgbClr val="D89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529384" y="1049333"/>
            <a:ext cx="528637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rgbClr val="374244"/>
                </a:solidFill>
                <a:latin charset="-122" pitchFamily="65" typeface="方正粗倩简体"/>
                <a:ea charset="-122" pitchFamily="65" typeface="方正粗倩简体"/>
              </a:rPr>
              <a:t>       没有过不去的事情，只有过不去的心情。很多事情我们之所以过不去是因为我们心里放不下，比如被欺骗了报复放不下，被讽刺了怨恨放不下，被批评了面子放不下。大部分人都只在乎事情本身，并沉迷于事情带来的不愉快的心情。</a:t>
            </a:r>
          </a:p>
        </p:txBody>
      </p:sp>
    </p:spTree>
    <p:extLst>
      <p:ext uri="{BB962C8B-B14F-4D97-AF65-F5344CB8AC3E}">
        <p14:creationId val="117386282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29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6">
      <vt:lpstr>Arial</vt:lpstr>
      <vt:lpstr>Calibri Light</vt:lpstr>
      <vt:lpstr>Calibri</vt:lpstr>
      <vt:lpstr>造字工房力黑（非商用）常规体</vt:lpstr>
      <vt:lpstr>方正粗倩简体</vt:lpstr>
      <vt:lpstr>微软雅黑</vt:lpstr>
      <vt:lpstr>微软简综艺</vt:lpstr>
      <vt:lpstr>Segoe UI Semilight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2021-08-22T11:54:02Z</dcterms:created>
  <cp:lastPrinted>2021-08-22T11:54:02Z</cp:lastPrinted>
  <dcterms:modified xsi:type="dcterms:W3CDTF">2021-08-22T05:43:45Z</dcterms:modified>
  <cp:revision>1</cp:revision>
</cp:coreProperties>
</file>