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4" r:id="rId4"/>
    <p:sldId id="256" r:id="rId5"/>
    <p:sldId id="257" r:id="rId6"/>
    <p:sldId id="258" r:id="rId7"/>
    <p:sldId id="259" r:id="rId8"/>
    <p:sldId id="262" r:id="rId9"/>
    <p:sldId id="260" r:id="rId10"/>
    <p:sldId id="261" r:id="rId11"/>
    <p:sldId id="263" r:id="rId12"/>
    <p:sldId id="266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tags/tag1.xml" Type="http://schemas.openxmlformats.org/officeDocument/2006/relationships/tags"/><Relationship Id="rId15" Target="presProps.xml" Type="http://schemas.openxmlformats.org/officeDocument/2006/relationships/presProps"/><Relationship Id="rId16" Target="viewProps.xml" Type="http://schemas.openxmlformats.org/officeDocument/2006/relationships/viewProps"/><Relationship Id="rId17" Target="theme/theme1.xml" Type="http://schemas.openxmlformats.org/officeDocument/2006/relationships/theme"/><Relationship Id="rId18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6.png" Type="http://schemas.openxmlformats.org/officeDocument/2006/relationships/image"/><Relationship Id="rId3" Target="colors1.xml" Type="http://schemas.microsoft.com/office/2011/relationships/chartColorStyle"/><Relationship Id="rId4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1"/>
            <c:invertIfNegative val="0"/>
            <c:spPr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3-4843-B760-22C50A8DF135}"/>
              </c:ext>
            </c:extLst>
          </c:dPt>
          <c:dPt>
            <c:idx val="3"/>
            <c:invertIfNegative val="0"/>
            <c:spPr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3-4843-B760-22C50A8DF135}"/>
              </c:ext>
            </c:extLst>
          </c:dPt>
          <c:cat>
            <c:strRef>
              <c:f>Sheet1!$A$2:$A$7</c:f>
              <c:strCache>
                <c:ptCount val="6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  <c:pt idx="4">
                  <c:v>PART 5</c:v>
                </c:pt>
                <c:pt idx="5">
                  <c:v>PART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23-4843-B760-22C50A8DF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 val="50"/>
        <c:axId val="228178992"/>
        <c:axId val="228179552"/>
      </c:barChart>
      <c:catAx>
        <c:axId val="22817899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228179552"/>
        <c:crosses val="autoZero"/>
        <c:auto val="0"/>
        <c:lblAlgn val="ctr"/>
        <c:lblOffset/>
        <c:noMultiLvlLbl val="0"/>
      </c:catAx>
      <c:valAx>
        <c:axId val="22817955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solidFill>
              <a:schemeClr val="accent1">
                <a:alpha val="8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22817899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solidFill>
            <a:schemeClr val="bg1"/>
          </a:solidFill>
        </a:defRPr>
      </a:pPr>
      <a:endParaRPr smtId="4294967295">
        <a:solidFill>
          <a:schemeClr val="bg1"/>
        </a:solidFill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8D3A8-C529-457F-B32C-A17594DD1B40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8019-9F82-4E65-AEF6-31F671F54B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312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8100"/>
            <a:ext cx="12191999" cy="6896100"/>
          </a:xfrm>
          <a:prstGeom prst="rect">
            <a:avLst/>
          </a:prstGeom>
        </p:spPr>
      </p:pic>
    </p:spTree>
    <p:extLst>
      <p:ext uri="{BB962C8B-B14F-4D97-AF65-F5344CB8AC3E}">
        <p14:creationId val="23062905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754450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47152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41455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87475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741799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906047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228330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378058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76958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826556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727266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227150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825509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335869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075065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061331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65068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395794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05164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543261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92694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2948-FEC8-4A38-BB89-E6211858DB05}" type="datetimeFigureOut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BC883-7747-4DB4-BC86-19B1D60CA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209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89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charts/chart1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6B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0062" y="2598003"/>
            <a:ext cx="339480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东怡 岛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0566400" y="3340509"/>
            <a:ext cx="23368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000"/>
                  </a:schemeClr>
                </a:gs>
              </a:gsLst>
              <a:lin ang="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549510" y="3340509"/>
            <a:ext cx="478536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800">
                <a:solidFill>
                  <a:schemeClr val="bg1"/>
                </a:solidFill>
              </a:rPr>
              <a:t>LUOJIACARLOS DESIGN   </a:t>
            </a:r>
          </a:p>
          <a:p>
            <a:pPr algn="r"/>
            <a:r>
              <a:rPr altLang="zh-CN" lang="en-US" smtClean="0" sz="2800">
                <a:solidFill>
                  <a:schemeClr val="bg1"/>
                </a:solidFill>
              </a:rPr>
              <a:t>IN SHENZHEN</a:t>
            </a:r>
          </a:p>
        </p:txBody>
      </p:sp>
    </p:spTree>
    <p:extLst>
      <p:ext uri="{BB962C8B-B14F-4D97-AF65-F5344CB8AC3E}">
        <p14:creationId val="24785936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6B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62" y="787044"/>
            <a:ext cx="10821338" cy="599898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08046" y="3078650"/>
            <a:ext cx="339480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4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东怡 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91026" y="3786536"/>
            <a:ext cx="339480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THANKS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202854" y="4020987"/>
            <a:ext cx="4833257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000"/>
                  </a:schemeClr>
                </a:gs>
              </a:gsLst>
              <a:lin ang="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06419740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679938" y="2399323"/>
            <a:ext cx="32336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003300" y="2399322"/>
            <a:ext cx="25908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东怡岛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9938" y="3358212"/>
            <a:ext cx="5836976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恩，虽然都快结束了，还是说一句，国庆快乐~么么哒~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79938" y="3358212"/>
            <a:ext cx="543950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9418792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250" l="6725" r="5905" t="20866"/>
          <a:stretch>
            <a:fillRect/>
          </a:stretch>
        </p:blipFill>
        <p:spPr>
          <a:xfrm>
            <a:off x="-1" y="-19051"/>
            <a:ext cx="12192001" cy="689882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390512" y="325597"/>
            <a:ext cx="523418" cy="557098"/>
          </a:xfrm>
          <a:custGeom>
            <a:rect b="b" l="l" r="r" t="t"/>
            <a:pathLst>
              <a:path h="923329" w="867508">
                <a:moveTo>
                  <a:pt x="348920" y="674817"/>
                </a:moveTo>
                <a:cubicBezTo>
                  <a:pt x="278375" y="704954"/>
                  <a:pt x="203812" y="731297"/>
                  <a:pt x="125231" y="753844"/>
                </a:cubicBezTo>
                <a:cubicBezTo>
                  <a:pt x="131705" y="762328"/>
                  <a:pt x="138402" y="773266"/>
                  <a:pt x="145323" y="786661"/>
                </a:cubicBezTo>
                <a:cubicBezTo>
                  <a:pt x="227922" y="760542"/>
                  <a:pt x="303155" y="733083"/>
                  <a:pt x="371021" y="704285"/>
                </a:cubicBezTo>
                <a:close/>
                <a:moveTo>
                  <a:pt x="515682" y="674147"/>
                </a:moveTo>
                <a:lnTo>
                  <a:pt x="497599" y="702945"/>
                </a:lnTo>
                <a:cubicBezTo>
                  <a:pt x="571939" y="727279"/>
                  <a:pt x="647618" y="754514"/>
                  <a:pt x="724636" y="784652"/>
                </a:cubicBezTo>
                <a:lnTo>
                  <a:pt x="743389" y="750831"/>
                </a:lnTo>
                <a:cubicBezTo>
                  <a:pt x="667709" y="723372"/>
                  <a:pt x="591807" y="697811"/>
                  <a:pt x="515682" y="674147"/>
                </a:cubicBezTo>
                <a:close/>
                <a:moveTo>
                  <a:pt x="247456" y="570674"/>
                </a:moveTo>
                <a:lnTo>
                  <a:pt x="621163" y="570674"/>
                </a:lnTo>
                <a:lnTo>
                  <a:pt x="621163" y="625592"/>
                </a:lnTo>
                <a:lnTo>
                  <a:pt x="247456" y="625592"/>
                </a:lnTo>
                <a:close/>
                <a:moveTo>
                  <a:pt x="247456" y="485619"/>
                </a:moveTo>
                <a:lnTo>
                  <a:pt x="621163" y="485619"/>
                </a:lnTo>
                <a:lnTo>
                  <a:pt x="621163" y="540536"/>
                </a:lnTo>
                <a:lnTo>
                  <a:pt x="247456" y="540536"/>
                </a:lnTo>
                <a:close/>
                <a:moveTo>
                  <a:pt x="247456" y="400564"/>
                </a:moveTo>
                <a:lnTo>
                  <a:pt x="621163" y="400564"/>
                </a:lnTo>
                <a:lnTo>
                  <a:pt x="621163" y="455481"/>
                </a:lnTo>
                <a:lnTo>
                  <a:pt x="247456" y="455481"/>
                </a:lnTo>
                <a:close/>
                <a:moveTo>
                  <a:pt x="247456" y="315508"/>
                </a:moveTo>
                <a:lnTo>
                  <a:pt x="621163" y="315508"/>
                </a:lnTo>
                <a:lnTo>
                  <a:pt x="621163" y="370426"/>
                </a:lnTo>
                <a:lnTo>
                  <a:pt x="247456" y="370426"/>
                </a:lnTo>
                <a:close/>
                <a:moveTo>
                  <a:pt x="416227" y="139370"/>
                </a:moveTo>
                <a:lnTo>
                  <a:pt x="416227" y="195292"/>
                </a:lnTo>
                <a:lnTo>
                  <a:pt x="127240" y="195292"/>
                </a:lnTo>
                <a:lnTo>
                  <a:pt x="127240" y="227104"/>
                </a:lnTo>
                <a:lnTo>
                  <a:pt x="416227" y="227104"/>
                </a:lnTo>
                <a:lnTo>
                  <a:pt x="416227" y="284701"/>
                </a:lnTo>
                <a:lnTo>
                  <a:pt x="211626" y="284701"/>
                </a:lnTo>
                <a:lnTo>
                  <a:pt x="211626" y="625592"/>
                </a:lnTo>
                <a:lnTo>
                  <a:pt x="115185" y="625592"/>
                </a:lnTo>
                <a:lnTo>
                  <a:pt x="115185" y="657069"/>
                </a:lnTo>
                <a:lnTo>
                  <a:pt x="755444" y="657069"/>
                </a:lnTo>
                <a:lnTo>
                  <a:pt x="755444" y="625592"/>
                </a:lnTo>
                <a:lnTo>
                  <a:pt x="656994" y="625592"/>
                </a:lnTo>
                <a:lnTo>
                  <a:pt x="656994" y="284701"/>
                </a:lnTo>
                <a:lnTo>
                  <a:pt x="451723" y="284701"/>
                </a:lnTo>
                <a:lnTo>
                  <a:pt x="451723" y="227104"/>
                </a:lnTo>
                <a:lnTo>
                  <a:pt x="743389" y="227104"/>
                </a:lnTo>
                <a:lnTo>
                  <a:pt x="743389" y="195292"/>
                </a:lnTo>
                <a:lnTo>
                  <a:pt x="451723" y="195292"/>
                </a:lnTo>
                <a:lnTo>
                  <a:pt x="451723" y="139370"/>
                </a:lnTo>
                <a:close/>
                <a:moveTo>
                  <a:pt x="0" y="0"/>
                </a:moveTo>
                <a:lnTo>
                  <a:pt x="867508" y="0"/>
                </a:lnTo>
                <a:lnTo>
                  <a:pt x="867508" y="923330"/>
                </a:lnTo>
                <a:lnTo>
                  <a:pt x="0" y="923330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rtlCol="0" wrap="square">
            <a:noAutofit/>
          </a:bodyPr>
          <a:lstStyle/>
          <a:p>
            <a:pPr algn="ctr"/>
            <a:endParaRPr altLang="en-US" lang="zh-CN" sz="4000">
              <a:solidFill>
                <a:srgbClr val="734900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0285" y="3320683"/>
            <a:ext cx="185782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POLY</a:t>
            </a:r>
          </a:p>
        </p:txBody>
      </p:sp>
      <p:sp>
        <p:nvSpPr>
          <p:cNvPr id="9" name="矩形 8"/>
          <p:cNvSpPr/>
          <p:nvPr/>
        </p:nvSpPr>
        <p:spPr>
          <a:xfrm>
            <a:off x="270398" y="325597"/>
            <a:ext cx="5345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1052284" y="5626288"/>
            <a:ext cx="10087429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Lorem ipsum dolor sit amet, consectetur adipiscing elit. Integer pellentesque luctus sapien id ullamcorper. Morbi pretium lorem fringilla diam ornare eu volutpat est mollis. Suspendisse potenti.</a:t>
            </a:r>
          </a:p>
        </p:txBody>
      </p:sp>
      <p:sp>
        <p:nvSpPr>
          <p:cNvPr id="12" name="矩形 11"/>
          <p:cNvSpPr/>
          <p:nvPr/>
        </p:nvSpPr>
        <p:spPr>
          <a:xfrm>
            <a:off x="3018893" y="3328595"/>
            <a:ext cx="134175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prstClr val="white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LOW</a:t>
            </a:r>
          </a:p>
        </p:txBody>
      </p:sp>
      <p:sp>
        <p:nvSpPr>
          <p:cNvPr id="13" name="椭圆 12"/>
          <p:cNvSpPr/>
          <p:nvPr/>
        </p:nvSpPr>
        <p:spPr>
          <a:xfrm>
            <a:off x="4345218" y="1738785"/>
            <a:ext cx="3566882" cy="3566882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2122718" y="-331315"/>
            <a:ext cx="8011882" cy="8011882"/>
          </a:xfrm>
          <a:prstGeom prst="ellipse">
            <a:avLst/>
          </a:prstGeom>
          <a:noFill/>
          <a:ln>
            <a:solidFill>
              <a:schemeClr val="bg1">
                <a:alpha val="37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297124" y="949325"/>
            <a:ext cx="22383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</p:spTree>
    <p:extLst>
      <p:ext uri="{BB962C8B-B14F-4D97-AF65-F5344CB8AC3E}">
        <p14:creationId val="400401137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-1800679" y="259080"/>
            <a:ext cx="9818918" cy="981891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-60960" y="-152400"/>
            <a:ext cx="12313920" cy="411480"/>
          </a:xfrm>
          <a:prstGeom prst="rect">
            <a:avLst/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-60960" y="6598920"/>
            <a:ext cx="12313920" cy="411480"/>
          </a:xfrm>
          <a:prstGeom prst="rect">
            <a:avLst/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2993189" y="1026812"/>
            <a:ext cx="258946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26946" y="1706862"/>
            <a:ext cx="258946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64365" y="2030029"/>
            <a:ext cx="2628685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 Lorem Dolor Sit Lorem Ipsum Dolor Sit Amet,consectetur. Amet,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612896" y="2093428"/>
            <a:ext cx="421210" cy="378310"/>
            <a:chOff x="4922839" y="3941764"/>
            <a:chExt cx="342900" cy="307975"/>
          </a:xfrm>
          <a:solidFill>
            <a:schemeClr val="tx1"/>
          </a:solidFill>
        </p:grpSpPr>
        <p:sp>
          <p:nvSpPr>
            <p:cNvPr id="19" name="Freeform 710"/>
            <p:cNvSpPr>
              <a:spLocks noEditPoints="1"/>
            </p:cNvSpPr>
            <p:nvPr/>
          </p:nvSpPr>
          <p:spPr bwMode="auto">
            <a:xfrm>
              <a:off x="4922839" y="3941764"/>
              <a:ext cx="165100" cy="307975"/>
            </a:xfrm>
            <a:custGeom>
              <a:gdLst>
                <a:gd fmla="*/ 94 w 142" name="T0"/>
                <a:gd fmla="*/ 8 h 266" name="T1"/>
                <a:gd fmla="*/ 20 w 142" name="T2"/>
                <a:gd fmla="*/ 67 h 266" name="T3"/>
                <a:gd fmla="*/ 13 w 142" name="T4"/>
                <a:gd fmla="*/ 161 h 266" name="T5"/>
                <a:gd fmla="*/ 4 w 142" name="T6"/>
                <a:gd fmla="*/ 212 h 266" name="T7"/>
                <a:gd fmla="*/ 40 w 142" name="T8"/>
                <a:gd fmla="*/ 262 h 266" name="T9"/>
                <a:gd fmla="*/ 90 w 142" name="T10"/>
                <a:gd fmla="*/ 227 h 266" name="T11"/>
                <a:gd fmla="*/ 94 w 142" name="T12"/>
                <a:gd fmla="*/ 171 h 266" name="T13"/>
                <a:gd fmla="*/ 136 w 142" name="T14"/>
                <a:gd fmla="*/ 78 h 266" name="T15"/>
                <a:gd fmla="*/ 94 w 142" name="T16"/>
                <a:gd fmla="*/ 8 h 266" name="T17"/>
                <a:gd fmla="*/ 89 w 142" name="T18"/>
                <a:gd fmla="*/ 148 h 266" name="T19"/>
                <a:gd fmla="*/ 80 w 142" name="T20"/>
                <a:gd fmla="*/ 146 h 266" name="T21"/>
                <a:gd fmla="*/ 108 w 142" name="T22"/>
                <a:gd fmla="*/ 81 h 266" name="T23"/>
                <a:gd fmla="*/ 85 w 142" name="T24"/>
                <a:gd fmla="*/ 44 h 266" name="T25"/>
                <a:gd fmla="*/ 84 w 142" name="T26"/>
                <a:gd fmla="*/ 44 h 266" name="T27"/>
                <a:gd fmla="*/ 84 w 142" name="T28"/>
                <a:gd fmla="*/ 44 h 266" name="T29"/>
                <a:gd fmla="*/ 49 w 142" name="T30"/>
                <a:gd fmla="*/ 68 h 266" name="T31"/>
                <a:gd fmla="*/ 34 w 142" name="T32"/>
                <a:gd fmla="*/ 138 h 266" name="T33"/>
                <a:gd fmla="*/ 26 w 142" name="T34"/>
                <a:gd fmla="*/ 137 h 266" name="T35"/>
                <a:gd fmla="*/ 36 w 142" name="T36"/>
                <a:gd fmla="*/ 59 h 266" name="T37"/>
                <a:gd fmla="*/ 81 w 142" name="T38"/>
                <a:gd fmla="*/ 40 h 266" name="T39"/>
                <a:gd fmla="*/ 81 w 142" name="T40"/>
                <a:gd fmla="*/ 40 h 266" name="T41"/>
                <a:gd fmla="*/ 82 w 142" name="T42"/>
                <a:gd fmla="*/ 33 h 266" name="T43"/>
                <a:gd fmla="*/ 86 w 142" name="T44"/>
                <a:gd fmla="*/ 31 h 266" name="T45"/>
                <a:gd fmla="*/ 89 w 142" name="T46"/>
                <a:gd fmla="*/ 35 h 266" name="T47"/>
                <a:gd fmla="*/ 88 w 142" name="T48"/>
                <a:gd fmla="*/ 41 h 266" name="T49"/>
                <a:gd fmla="*/ 124 w 142" name="T50"/>
                <a:gd fmla="*/ 75 h 266" name="T51"/>
                <a:gd fmla="*/ 89 w 142" name="T52"/>
                <a:gd fmla="*/ 148 h 26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66" w="142">
                  <a:moveTo>
                    <a:pt x="94" y="8"/>
                  </a:moveTo>
                  <a:cubicBezTo>
                    <a:pt x="49" y="0"/>
                    <a:pt x="25" y="43"/>
                    <a:pt x="20" y="67"/>
                  </a:cubicBezTo>
                  <a:cubicBezTo>
                    <a:pt x="18" y="83"/>
                    <a:pt x="14" y="122"/>
                    <a:pt x="13" y="161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35"/>
                    <a:pt x="16" y="258"/>
                    <a:pt x="40" y="262"/>
                  </a:cubicBezTo>
                  <a:cubicBezTo>
                    <a:pt x="63" y="266"/>
                    <a:pt x="84" y="253"/>
                    <a:pt x="90" y="227"/>
                  </a:cubicBezTo>
                  <a:cubicBezTo>
                    <a:pt x="92" y="217"/>
                    <a:pt x="93" y="195"/>
                    <a:pt x="94" y="171"/>
                  </a:cubicBezTo>
                  <a:cubicBezTo>
                    <a:pt x="103" y="126"/>
                    <a:pt x="127" y="133"/>
                    <a:pt x="136" y="78"/>
                  </a:cubicBezTo>
                  <a:cubicBezTo>
                    <a:pt x="142" y="44"/>
                    <a:pt x="128" y="14"/>
                    <a:pt x="94" y="8"/>
                  </a:cubicBezTo>
                  <a:close/>
                  <a:moveTo>
                    <a:pt x="89" y="148"/>
                  </a:move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109" y="96"/>
                    <a:pt x="108" y="81"/>
                  </a:cubicBezTo>
                  <a:cubicBezTo>
                    <a:pt x="107" y="63"/>
                    <a:pt x="89" y="47"/>
                    <a:pt x="85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78" y="45"/>
                    <a:pt x="58" y="54"/>
                    <a:pt x="49" y="68"/>
                  </a:cubicBezTo>
                  <a:cubicBezTo>
                    <a:pt x="42" y="78"/>
                    <a:pt x="34" y="138"/>
                    <a:pt x="34" y="138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22"/>
                    <a:pt x="27" y="81"/>
                    <a:pt x="36" y="59"/>
                  </a:cubicBezTo>
                  <a:cubicBezTo>
                    <a:pt x="44" y="42"/>
                    <a:pt x="7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4" y="31"/>
                    <a:pt x="86" y="31"/>
                  </a:cubicBezTo>
                  <a:cubicBezTo>
                    <a:pt x="88" y="31"/>
                    <a:pt x="89" y="33"/>
                    <a:pt x="89" y="35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97" y="44"/>
                    <a:pt x="123" y="55"/>
                    <a:pt x="124" y="75"/>
                  </a:cubicBezTo>
                  <a:cubicBezTo>
                    <a:pt x="125" y="98"/>
                    <a:pt x="96" y="135"/>
                    <a:pt x="89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0" name="Freeform 711"/>
            <p:cNvSpPr>
              <a:spLocks noEditPoints="1"/>
            </p:cNvSpPr>
            <p:nvPr/>
          </p:nvSpPr>
          <p:spPr bwMode="auto">
            <a:xfrm>
              <a:off x="5100639" y="3941764"/>
              <a:ext cx="165100" cy="307975"/>
            </a:xfrm>
            <a:custGeom>
              <a:gdLst>
                <a:gd fmla="*/ 138 w 142" name="T0"/>
                <a:gd fmla="*/ 212 h 266" name="T1"/>
                <a:gd fmla="*/ 129 w 142" name="T2"/>
                <a:gd fmla="*/ 161 h 266" name="T3"/>
                <a:gd fmla="*/ 122 w 142" name="T4"/>
                <a:gd fmla="*/ 67 h 266" name="T5"/>
                <a:gd fmla="*/ 48 w 142" name="T6"/>
                <a:gd fmla="*/ 8 h 266" name="T7"/>
                <a:gd fmla="*/ 6 w 142" name="T8"/>
                <a:gd fmla="*/ 78 h 266" name="T9"/>
                <a:gd fmla="*/ 48 w 142" name="T10"/>
                <a:gd fmla="*/ 171 h 266" name="T11"/>
                <a:gd fmla="*/ 52 w 142" name="T12"/>
                <a:gd fmla="*/ 227 h 266" name="T13"/>
                <a:gd fmla="*/ 103 w 142" name="T14"/>
                <a:gd fmla="*/ 262 h 266" name="T15"/>
                <a:gd fmla="*/ 138 w 142" name="T16"/>
                <a:gd fmla="*/ 212 h 266" name="T17"/>
                <a:gd fmla="*/ 108 w 142" name="T18"/>
                <a:gd fmla="*/ 138 h 266" name="T19"/>
                <a:gd fmla="*/ 93 w 142" name="T20"/>
                <a:gd fmla="*/ 68 h 266" name="T21"/>
                <a:gd fmla="*/ 59 w 142" name="T22"/>
                <a:gd fmla="*/ 44 h 266" name="T23"/>
                <a:gd fmla="*/ 58 w 142" name="T24"/>
                <a:gd fmla="*/ 44 h 266" name="T25"/>
                <a:gd fmla="*/ 57 w 142" name="T26"/>
                <a:gd fmla="*/ 44 h 266" name="T27"/>
                <a:gd fmla="*/ 34 w 142" name="T28"/>
                <a:gd fmla="*/ 81 h 266" name="T29"/>
                <a:gd fmla="*/ 62 w 142" name="T30"/>
                <a:gd fmla="*/ 146 h 266" name="T31"/>
                <a:gd fmla="*/ 54 w 142" name="T32"/>
                <a:gd fmla="*/ 148 h 266" name="T33"/>
                <a:gd fmla="*/ 18 w 142" name="T34"/>
                <a:gd fmla="*/ 75 h 266" name="T35"/>
                <a:gd fmla="*/ 54 w 142" name="T36"/>
                <a:gd fmla="*/ 41 h 266" name="T37"/>
                <a:gd fmla="*/ 53 w 142" name="T38"/>
                <a:gd fmla="*/ 35 h 266" name="T39"/>
                <a:gd fmla="*/ 56 w 142" name="T40"/>
                <a:gd fmla="*/ 31 h 266" name="T41"/>
                <a:gd fmla="*/ 60 w 142" name="T42"/>
                <a:gd fmla="*/ 33 h 266" name="T43"/>
                <a:gd fmla="*/ 61 w 142" name="T44"/>
                <a:gd fmla="*/ 40 h 266" name="T45"/>
                <a:gd fmla="*/ 61 w 142" name="T46"/>
                <a:gd fmla="*/ 40 h 266" name="T47"/>
                <a:gd fmla="*/ 106 w 142" name="T48"/>
                <a:gd fmla="*/ 59 h 266" name="T49"/>
                <a:gd fmla="*/ 116 w 142" name="T50"/>
                <a:gd fmla="*/ 137 h 266" name="T51"/>
                <a:gd fmla="*/ 108 w 142" name="T52"/>
                <a:gd fmla="*/ 138 h 26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66" w="142">
                  <a:moveTo>
                    <a:pt x="138" y="212"/>
                  </a:moveTo>
                  <a:cubicBezTo>
                    <a:pt x="129" y="161"/>
                    <a:pt x="129" y="161"/>
                    <a:pt x="129" y="161"/>
                  </a:cubicBezTo>
                  <a:cubicBezTo>
                    <a:pt x="128" y="122"/>
                    <a:pt x="124" y="83"/>
                    <a:pt x="122" y="67"/>
                  </a:cubicBezTo>
                  <a:cubicBezTo>
                    <a:pt x="117" y="43"/>
                    <a:pt x="93" y="0"/>
                    <a:pt x="48" y="8"/>
                  </a:cubicBezTo>
                  <a:cubicBezTo>
                    <a:pt x="14" y="14"/>
                    <a:pt x="0" y="44"/>
                    <a:pt x="6" y="78"/>
                  </a:cubicBezTo>
                  <a:cubicBezTo>
                    <a:pt x="15" y="133"/>
                    <a:pt x="39" y="126"/>
                    <a:pt x="48" y="171"/>
                  </a:cubicBezTo>
                  <a:cubicBezTo>
                    <a:pt x="49" y="195"/>
                    <a:pt x="50" y="217"/>
                    <a:pt x="52" y="227"/>
                  </a:cubicBezTo>
                  <a:cubicBezTo>
                    <a:pt x="58" y="253"/>
                    <a:pt x="79" y="266"/>
                    <a:pt x="103" y="262"/>
                  </a:cubicBezTo>
                  <a:cubicBezTo>
                    <a:pt x="126" y="258"/>
                    <a:pt x="142" y="235"/>
                    <a:pt x="138" y="212"/>
                  </a:cubicBezTo>
                  <a:close/>
                  <a:moveTo>
                    <a:pt x="108" y="138"/>
                  </a:moveTo>
                  <a:cubicBezTo>
                    <a:pt x="108" y="138"/>
                    <a:pt x="100" y="78"/>
                    <a:pt x="93" y="68"/>
                  </a:cubicBezTo>
                  <a:cubicBezTo>
                    <a:pt x="84" y="54"/>
                    <a:pt x="64" y="45"/>
                    <a:pt x="59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7" y="44"/>
                  </a:cubicBezTo>
                  <a:cubicBezTo>
                    <a:pt x="53" y="47"/>
                    <a:pt x="35" y="63"/>
                    <a:pt x="34" y="81"/>
                  </a:cubicBezTo>
                  <a:cubicBezTo>
                    <a:pt x="33" y="96"/>
                    <a:pt x="62" y="146"/>
                    <a:pt x="62" y="146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46" y="135"/>
                    <a:pt x="17" y="98"/>
                    <a:pt x="18" y="75"/>
                  </a:cubicBezTo>
                  <a:cubicBezTo>
                    <a:pt x="20" y="55"/>
                    <a:pt x="45" y="44"/>
                    <a:pt x="54" y="41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8" y="31"/>
                    <a:pt x="60" y="32"/>
                    <a:pt x="60" y="33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71" y="40"/>
                    <a:pt x="98" y="42"/>
                    <a:pt x="106" y="59"/>
                  </a:cubicBezTo>
                  <a:cubicBezTo>
                    <a:pt x="115" y="81"/>
                    <a:pt x="116" y="122"/>
                    <a:pt x="116" y="137"/>
                  </a:cubicBezTo>
                  <a:lnTo>
                    <a:pt x="108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81250" y="1083547"/>
            <a:ext cx="369512" cy="368848"/>
            <a:chOff x="8208200" y="1051456"/>
            <a:chExt cx="258811" cy="258340"/>
          </a:xfrm>
        </p:grpSpPr>
        <p:sp>
          <p:nvSpPr>
            <p:cNvPr id="24" name="Freeform 509"/>
            <p:cNvSpPr/>
            <p:nvPr/>
          </p:nvSpPr>
          <p:spPr bwMode="auto">
            <a:xfrm>
              <a:off x="8284099" y="1140555"/>
              <a:ext cx="98056" cy="115970"/>
            </a:xfrm>
            <a:custGeom>
              <a:gdLst>
                <a:gd fmla="*/ 88 w 88" name="T0"/>
                <a:gd fmla="*/ 0 h 104" name="T1"/>
                <a:gd fmla="*/ 0 w 88" name="T2"/>
                <a:gd fmla="*/ 0 h 104" name="T3"/>
                <a:gd fmla="*/ 28 w 88" name="T4"/>
                <a:gd fmla="*/ 60 h 104" name="T5"/>
                <a:gd fmla="*/ 28 w 88" name="T6"/>
                <a:gd fmla="*/ 104 h 104" name="T7"/>
                <a:gd fmla="*/ 60 w 88" name="T8"/>
                <a:gd fmla="*/ 104 h 104" name="T9"/>
                <a:gd fmla="*/ 60 w 88" name="T10"/>
                <a:gd fmla="*/ 60 h 104" name="T11"/>
                <a:gd fmla="*/ 88 w 88" name="T12"/>
                <a:gd fmla="*/ 0 h 1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4" w="88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1" y="50"/>
                    <a:pt x="28" y="60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7" y="50"/>
                    <a:pt x="88" y="21"/>
                    <a:pt x="88" y="0"/>
                  </a:cubicBezTo>
                  <a:close/>
                </a:path>
              </a:pathLst>
            </a:custGeom>
            <a:noFill/>
            <a:ln cap="rnd" w="19050">
              <a:solidFill>
                <a:schemeClr val="tx1">
                  <a:alpha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5" name="Oval 510"/>
            <p:cNvSpPr>
              <a:spLocks noChangeArrowheads="1"/>
            </p:cNvSpPr>
            <p:nvPr/>
          </p:nvSpPr>
          <p:spPr bwMode="auto">
            <a:xfrm>
              <a:off x="8297299" y="1051456"/>
              <a:ext cx="71656" cy="71185"/>
            </a:xfrm>
            <a:prstGeom prst="ellipse">
              <a:avLst/>
            </a:prstGeom>
            <a:noFill/>
            <a:ln cap="rnd" w="19050">
              <a:solidFill>
                <a:schemeClr val="tx1">
                  <a:alpha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8208200" y="1223054"/>
              <a:ext cx="258811" cy="86742"/>
            </a:xfrm>
            <a:custGeom>
              <a:gdLst>
                <a:gd fmla="*/ 152 w 232" name="T0"/>
                <a:gd fmla="*/ 0 h 78" name="T1"/>
                <a:gd fmla="*/ 232 w 232" name="T2"/>
                <a:gd fmla="*/ 38 h 78" name="T3"/>
                <a:gd fmla="*/ 116 w 232" name="T4"/>
                <a:gd fmla="*/ 78 h 78" name="T5"/>
                <a:gd fmla="*/ 0 w 232" name="T6"/>
                <a:gd fmla="*/ 38 h 78" name="T7"/>
                <a:gd fmla="*/ 80 w 232" name="T8"/>
                <a:gd fmla="*/ 0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231">
                  <a:moveTo>
                    <a:pt x="152" y="0"/>
                  </a:moveTo>
                  <a:cubicBezTo>
                    <a:pt x="199" y="5"/>
                    <a:pt x="232" y="20"/>
                    <a:pt x="232" y="38"/>
                  </a:cubicBezTo>
                  <a:cubicBezTo>
                    <a:pt x="232" y="60"/>
                    <a:pt x="180" y="78"/>
                    <a:pt x="116" y="78"/>
                  </a:cubicBezTo>
                  <a:cubicBezTo>
                    <a:pt x="52" y="78"/>
                    <a:pt x="0" y="60"/>
                    <a:pt x="0" y="38"/>
                  </a:cubicBezTo>
                  <a:cubicBezTo>
                    <a:pt x="0" y="20"/>
                    <a:pt x="33" y="5"/>
                    <a:pt x="80" y="0"/>
                  </a:cubicBezTo>
                </a:path>
              </a:pathLst>
            </a:custGeom>
            <a:noFill/>
            <a:ln cap="rnd" w="19050">
              <a:solidFill>
                <a:schemeClr val="tx1">
                  <a:alpha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8257228" y="1241910"/>
              <a:ext cx="160755" cy="41485"/>
            </a:xfrm>
            <a:custGeom>
              <a:gdLst>
                <a:gd fmla="*/ 108 w 144" name="T0"/>
                <a:gd fmla="*/ 0 h 37" name="T1"/>
                <a:gd fmla="*/ 144 w 144" name="T2"/>
                <a:gd fmla="*/ 17 h 37" name="T3"/>
                <a:gd fmla="*/ 72 w 144" name="T4"/>
                <a:gd fmla="*/ 37 h 37" name="T5"/>
                <a:gd fmla="*/ 0 w 144" name="T6"/>
                <a:gd fmla="*/ 17 h 37" name="T7"/>
                <a:gd fmla="*/ 36 w 144" name="T8"/>
                <a:gd fmla="*/ 0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144">
                  <a:moveTo>
                    <a:pt x="108" y="0"/>
                  </a:moveTo>
                  <a:cubicBezTo>
                    <a:pt x="130" y="3"/>
                    <a:pt x="144" y="10"/>
                    <a:pt x="144" y="17"/>
                  </a:cubicBezTo>
                  <a:cubicBezTo>
                    <a:pt x="144" y="28"/>
                    <a:pt x="112" y="37"/>
                    <a:pt x="72" y="37"/>
                  </a:cubicBezTo>
                  <a:cubicBezTo>
                    <a:pt x="32" y="37"/>
                    <a:pt x="0" y="28"/>
                    <a:pt x="0" y="17"/>
                  </a:cubicBezTo>
                  <a:cubicBezTo>
                    <a:pt x="0" y="10"/>
                    <a:pt x="14" y="3"/>
                    <a:pt x="36" y="0"/>
                  </a:cubicBezTo>
                </a:path>
              </a:pathLst>
            </a:custGeom>
            <a:noFill/>
            <a:ln cap="rnd" w="19050">
              <a:solidFill>
                <a:schemeClr val="tx1">
                  <a:alpha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30" name="矩形 29"/>
          <p:cNvSpPr/>
          <p:nvPr/>
        </p:nvSpPr>
        <p:spPr>
          <a:xfrm>
            <a:off x="7693563" y="2558945"/>
            <a:ext cx="4166062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altLang="zh-CN" lang="en-US">
                <a:solidFill>
                  <a:srgbClr val="31708C"/>
                </a:solidFill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 consectetur adipiscing elit. Integer pellentesque</a:t>
            </a:r>
          </a:p>
        </p:txBody>
      </p:sp>
      <p:sp>
        <p:nvSpPr>
          <p:cNvPr id="31" name="矩形 30"/>
          <p:cNvSpPr/>
          <p:nvPr/>
        </p:nvSpPr>
        <p:spPr>
          <a:xfrm>
            <a:off x="8445500" y="3816584"/>
            <a:ext cx="3414124" cy="1158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altLang="zh-CN" lang="en-US" sz="1400"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 consectetur adipiscing elit. Integer pellentesque luctus sapien id ullamcorper. Morbi pretium lorem fringilla diam ornare eu volutpat est mollis. Suspendisse potenti.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8018239" y="3383404"/>
            <a:ext cx="3841385" cy="0"/>
          </a:xfrm>
          <a:prstGeom prst="line">
            <a:avLst/>
          </a:prstGeom>
          <a:ln w="19050">
            <a:solidFill>
              <a:srgbClr val="734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9621236" y="2044465"/>
            <a:ext cx="22383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800">
                <a:solidFill>
                  <a:srgbClr val="7349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</p:spTree>
    <p:extLst>
      <p:ext uri="{BB962C8B-B14F-4D97-AF65-F5344CB8AC3E}">
        <p14:creationId val="374852412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4133850" y="0"/>
            <a:ext cx="8058150" cy="6858000"/>
          </a:xfrm>
          <a:custGeom>
            <a:gdLst>
              <a:gd fmla="*/ 1714501 w 7734300" name="connsiteX0"/>
              <a:gd fmla="*/ 0 h 6858000" name="connsiteY0"/>
              <a:gd fmla="*/ 7734300 w 7734300" name="connsiteX1"/>
              <a:gd fmla="*/ 0 h 6858000" name="connsiteY1"/>
              <a:gd fmla="*/ 7734300 w 7734300" name="connsiteX2"/>
              <a:gd fmla="*/ 6858000 h 6858000" name="connsiteY2"/>
              <a:gd fmla="*/ 0 w 77343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7734300">
                <a:moveTo>
                  <a:pt x="1714501" y="0"/>
                </a:moveTo>
                <a:lnTo>
                  <a:pt x="7734300" y="0"/>
                </a:lnTo>
                <a:lnTo>
                  <a:pt x="7734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390512" y="325597"/>
            <a:ext cx="523418" cy="557098"/>
          </a:xfrm>
          <a:custGeom>
            <a:rect b="b" l="l" r="r" t="t"/>
            <a:pathLst>
              <a:path h="923329" w="867508">
                <a:moveTo>
                  <a:pt x="348920" y="674817"/>
                </a:moveTo>
                <a:cubicBezTo>
                  <a:pt x="278375" y="704954"/>
                  <a:pt x="203812" y="731297"/>
                  <a:pt x="125231" y="753844"/>
                </a:cubicBezTo>
                <a:cubicBezTo>
                  <a:pt x="131705" y="762328"/>
                  <a:pt x="138402" y="773266"/>
                  <a:pt x="145323" y="786661"/>
                </a:cubicBezTo>
                <a:cubicBezTo>
                  <a:pt x="227922" y="760542"/>
                  <a:pt x="303155" y="733083"/>
                  <a:pt x="371021" y="704285"/>
                </a:cubicBezTo>
                <a:close/>
                <a:moveTo>
                  <a:pt x="515682" y="674147"/>
                </a:moveTo>
                <a:lnTo>
                  <a:pt x="497599" y="702945"/>
                </a:lnTo>
                <a:cubicBezTo>
                  <a:pt x="571939" y="727279"/>
                  <a:pt x="647618" y="754514"/>
                  <a:pt x="724636" y="784652"/>
                </a:cubicBezTo>
                <a:lnTo>
                  <a:pt x="743389" y="750831"/>
                </a:lnTo>
                <a:cubicBezTo>
                  <a:pt x="667709" y="723372"/>
                  <a:pt x="591807" y="697811"/>
                  <a:pt x="515682" y="674147"/>
                </a:cubicBezTo>
                <a:close/>
                <a:moveTo>
                  <a:pt x="247456" y="570674"/>
                </a:moveTo>
                <a:lnTo>
                  <a:pt x="621163" y="570674"/>
                </a:lnTo>
                <a:lnTo>
                  <a:pt x="621163" y="625592"/>
                </a:lnTo>
                <a:lnTo>
                  <a:pt x="247456" y="625592"/>
                </a:lnTo>
                <a:close/>
                <a:moveTo>
                  <a:pt x="247456" y="485619"/>
                </a:moveTo>
                <a:lnTo>
                  <a:pt x="621163" y="485619"/>
                </a:lnTo>
                <a:lnTo>
                  <a:pt x="621163" y="540536"/>
                </a:lnTo>
                <a:lnTo>
                  <a:pt x="247456" y="540536"/>
                </a:lnTo>
                <a:close/>
                <a:moveTo>
                  <a:pt x="247456" y="400564"/>
                </a:moveTo>
                <a:lnTo>
                  <a:pt x="621163" y="400564"/>
                </a:lnTo>
                <a:lnTo>
                  <a:pt x="621163" y="455481"/>
                </a:lnTo>
                <a:lnTo>
                  <a:pt x="247456" y="455481"/>
                </a:lnTo>
                <a:close/>
                <a:moveTo>
                  <a:pt x="247456" y="315508"/>
                </a:moveTo>
                <a:lnTo>
                  <a:pt x="621163" y="315508"/>
                </a:lnTo>
                <a:lnTo>
                  <a:pt x="621163" y="370426"/>
                </a:lnTo>
                <a:lnTo>
                  <a:pt x="247456" y="370426"/>
                </a:lnTo>
                <a:close/>
                <a:moveTo>
                  <a:pt x="416227" y="139370"/>
                </a:moveTo>
                <a:lnTo>
                  <a:pt x="416227" y="195292"/>
                </a:lnTo>
                <a:lnTo>
                  <a:pt x="127240" y="195292"/>
                </a:lnTo>
                <a:lnTo>
                  <a:pt x="127240" y="227104"/>
                </a:lnTo>
                <a:lnTo>
                  <a:pt x="416227" y="227104"/>
                </a:lnTo>
                <a:lnTo>
                  <a:pt x="416227" y="284701"/>
                </a:lnTo>
                <a:lnTo>
                  <a:pt x="211626" y="284701"/>
                </a:lnTo>
                <a:lnTo>
                  <a:pt x="211626" y="625592"/>
                </a:lnTo>
                <a:lnTo>
                  <a:pt x="115185" y="625592"/>
                </a:lnTo>
                <a:lnTo>
                  <a:pt x="115185" y="657069"/>
                </a:lnTo>
                <a:lnTo>
                  <a:pt x="755444" y="657069"/>
                </a:lnTo>
                <a:lnTo>
                  <a:pt x="755444" y="625592"/>
                </a:lnTo>
                <a:lnTo>
                  <a:pt x="656994" y="625592"/>
                </a:lnTo>
                <a:lnTo>
                  <a:pt x="656994" y="284701"/>
                </a:lnTo>
                <a:lnTo>
                  <a:pt x="451723" y="284701"/>
                </a:lnTo>
                <a:lnTo>
                  <a:pt x="451723" y="227104"/>
                </a:lnTo>
                <a:lnTo>
                  <a:pt x="743389" y="227104"/>
                </a:lnTo>
                <a:lnTo>
                  <a:pt x="743389" y="195292"/>
                </a:lnTo>
                <a:lnTo>
                  <a:pt x="451723" y="195292"/>
                </a:lnTo>
                <a:lnTo>
                  <a:pt x="451723" y="139370"/>
                </a:lnTo>
                <a:close/>
                <a:moveTo>
                  <a:pt x="0" y="0"/>
                </a:moveTo>
                <a:lnTo>
                  <a:pt x="867508" y="0"/>
                </a:lnTo>
                <a:lnTo>
                  <a:pt x="867508" y="923330"/>
                </a:lnTo>
                <a:lnTo>
                  <a:pt x="0" y="923330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rtlCol="0" wrap="square">
            <a:noAutofit/>
          </a:bodyPr>
          <a:lstStyle/>
          <a:p>
            <a:pPr algn="ctr"/>
            <a:endParaRPr altLang="en-US" lang="zh-CN" sz="4000">
              <a:solidFill>
                <a:srgbClr val="734900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398" y="325597"/>
            <a:ext cx="5345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97124" y="949325"/>
            <a:ext cx="22383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81385" y="5422785"/>
            <a:ext cx="67796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Lorem ipsum dolor sit amet, consectetur adipiscing elit. Integer pellentesque luctus sapien id ullamcorper. Morbi pretium lorem fringilla diam ornare eu volutpat est mollis. Suspendisse potenti.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568950" y="5079568"/>
            <a:ext cx="639227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图表 13"/>
          <p:cNvGraphicFramePr/>
          <p:nvPr>
            <p:extLst>
              <p:ext uri="{D42A27DB-BD31-4B8C-83A1-F6EECF244321}">
                <p14:modId val="2903920315"/>
              </p:ext>
            </p:extLst>
          </p:nvPr>
        </p:nvGraphicFramePr>
        <p:xfrm>
          <a:off x="5755432" y="859563"/>
          <a:ext cx="6315103" cy="387127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5" name="矩形 14"/>
          <p:cNvSpPr/>
          <p:nvPr/>
        </p:nvSpPr>
        <p:spPr>
          <a:xfrm>
            <a:off x="6972300" y="4672862"/>
            <a:ext cx="5088710" cy="7162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altLang="zh-CN" lang="en-US">
                <a:solidFill>
                  <a:schemeClr val="bg1"/>
                </a:solidFill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</a:t>
            </a:r>
          </a:p>
          <a:p>
            <a:pPr algn="r">
              <a:spcAft>
                <a:spcPts val="600"/>
              </a:spcAft>
            </a:pPr>
            <a:r>
              <a:rPr altLang="zh-CN" lang="en-US">
                <a:solidFill>
                  <a:schemeClr val="bg1"/>
                </a:solidFill>
                <a:latin charset="0" panose="020b0502040204020203" pitchFamily="34" typeface="Segoe UI Light"/>
                <a:cs charset="0" panose="020b0502040204020203" pitchFamily="34" typeface="Segoe UI Light"/>
              </a:rPr>
              <a:t> consectetur adipiscing elit. Integer pellentesque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121900" y="223533"/>
            <a:ext cx="1839324" cy="45720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</p:spTree>
    <p:extLst>
      <p:ext uri="{BB962C8B-B14F-4D97-AF65-F5344CB8AC3E}">
        <p14:creationId val="344611560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9B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9270" l="33319" r="35912" t="21498"/>
          <a:stretch>
            <a:fillRect/>
          </a:stretch>
        </p:blipFill>
        <p:spPr>
          <a:xfrm>
            <a:off x="1462492" y="2427214"/>
            <a:ext cx="1427352" cy="1427352"/>
          </a:xfrm>
          <a:custGeom>
            <a:gdLst>
              <a:gd fmla="*/ 713676 w 1427352" name="connsiteX0"/>
              <a:gd fmla="*/ 0 h 1427352" name="connsiteY0"/>
              <a:gd fmla="*/ 1427352 w 1427352" name="connsiteX1"/>
              <a:gd fmla="*/ 713676 h 1427352" name="connsiteY1"/>
              <a:gd fmla="*/ 713676 w 1427352" name="connsiteX2"/>
              <a:gd fmla="*/ 1427352 h 1427352" name="connsiteY2"/>
              <a:gd fmla="*/ 0 w 1427352" name="connsiteX3"/>
              <a:gd fmla="*/ 713676 h 1427352" name="connsiteY3"/>
              <a:gd fmla="*/ 713676 w 1427352" name="connsiteX4"/>
              <a:gd fmla="*/ 0 h 142735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27352" w="1427352">
                <a:moveTo>
                  <a:pt x="713676" y="0"/>
                </a:moveTo>
                <a:cubicBezTo>
                  <a:pt x="1107828" y="0"/>
                  <a:pt x="1427352" y="319524"/>
                  <a:pt x="1427352" y="713676"/>
                </a:cubicBezTo>
                <a:cubicBezTo>
                  <a:pt x="1427352" y="1107828"/>
                  <a:pt x="1107828" y="1427352"/>
                  <a:pt x="713676" y="1427352"/>
                </a:cubicBezTo>
                <a:cubicBezTo>
                  <a:pt x="319524" y="1427352"/>
                  <a:pt x="0" y="1107828"/>
                  <a:pt x="0" y="713676"/>
                </a:cubicBezTo>
                <a:cubicBezTo>
                  <a:pt x="0" y="319524"/>
                  <a:pt x="319524" y="0"/>
                  <a:pt x="713676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9270" l="33319" r="35912" t="21498"/>
          <a:stretch>
            <a:fillRect/>
          </a:stretch>
        </p:blipFill>
        <p:spPr>
          <a:xfrm>
            <a:off x="8275443" y="1818821"/>
            <a:ext cx="2644138" cy="2644138"/>
          </a:xfrm>
          <a:custGeom>
            <a:gdLst>
              <a:gd fmla="*/ 713676 w 1427352" name="connsiteX0"/>
              <a:gd fmla="*/ 0 h 1427352" name="connsiteY0"/>
              <a:gd fmla="*/ 1427352 w 1427352" name="connsiteX1"/>
              <a:gd fmla="*/ 713676 h 1427352" name="connsiteY1"/>
              <a:gd fmla="*/ 713676 w 1427352" name="connsiteX2"/>
              <a:gd fmla="*/ 1427352 h 1427352" name="connsiteY2"/>
              <a:gd fmla="*/ 0 w 1427352" name="connsiteX3"/>
              <a:gd fmla="*/ 713676 h 1427352" name="connsiteY3"/>
              <a:gd fmla="*/ 713676 w 1427352" name="connsiteX4"/>
              <a:gd fmla="*/ 0 h 142735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27352" w="1427352">
                <a:moveTo>
                  <a:pt x="713676" y="0"/>
                </a:moveTo>
                <a:cubicBezTo>
                  <a:pt x="1107828" y="0"/>
                  <a:pt x="1427352" y="319524"/>
                  <a:pt x="1427352" y="713676"/>
                </a:cubicBezTo>
                <a:cubicBezTo>
                  <a:pt x="1427352" y="1107828"/>
                  <a:pt x="1107828" y="1427352"/>
                  <a:pt x="713676" y="1427352"/>
                </a:cubicBezTo>
                <a:cubicBezTo>
                  <a:pt x="319524" y="1427352"/>
                  <a:pt x="0" y="1107828"/>
                  <a:pt x="0" y="713676"/>
                </a:cubicBezTo>
                <a:cubicBezTo>
                  <a:pt x="0" y="319524"/>
                  <a:pt x="319524" y="0"/>
                  <a:pt x="713676" y="0"/>
                </a:cubicBez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1462492" y="2907558"/>
            <a:ext cx="16534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ln w="3175">
                  <a:solidFill>
                    <a:schemeClr val="tx1">
                      <a:alpha val="35000"/>
                    </a:schemeClr>
                  </a:solidFill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35824" y="2725392"/>
            <a:ext cx="212337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800">
                <a:ln w="3175">
                  <a:solidFill>
                    <a:schemeClr val="tx1">
                      <a:alpha val="35000"/>
                    </a:schemeClr>
                  </a:solidFill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100%</a:t>
            </a:r>
          </a:p>
        </p:txBody>
      </p:sp>
      <p:sp>
        <p:nvSpPr>
          <p:cNvPr id="9" name="矩形 8"/>
          <p:cNvSpPr/>
          <p:nvPr/>
        </p:nvSpPr>
        <p:spPr>
          <a:xfrm>
            <a:off x="3157183" y="3015101"/>
            <a:ext cx="5035487" cy="51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altLang="zh-CN" lang="en-US" sz="1400"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 consectetur adipiscing elit. Integer pellentesque luctus sapien id ullamcorper.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52284" y="5594794"/>
            <a:ext cx="10087429" cy="384048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600">
                <a:solidFill>
                  <a:srgbClr val="59B5D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Lorem ipsum dolor sit amet, consectetur adipiscing elit. Integer pellentesque luctus sapien id ullamcorper.</a:t>
            </a:r>
          </a:p>
        </p:txBody>
      </p:sp>
      <p:sp>
        <p:nvSpPr>
          <p:cNvPr id="11" name="矩形 10"/>
          <p:cNvSpPr/>
          <p:nvPr/>
        </p:nvSpPr>
        <p:spPr>
          <a:xfrm>
            <a:off x="3095466" y="6098325"/>
            <a:ext cx="6001068" cy="38404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algn="ctr" lvl="0">
              <a:lnSpc>
                <a:spcPct val="120000"/>
              </a:lnSpc>
            </a:pPr>
            <a:r>
              <a:rPr altLang="zh-CN" lang="en-US" sz="1600">
                <a:solidFill>
                  <a:srgbClr val="59B5D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Morbi pretium lorem fringilla diam ornare eu volutpat est mollis.</a:t>
            </a:r>
          </a:p>
        </p:txBody>
      </p:sp>
    </p:spTree>
    <p:extLst>
      <p:ext uri="{BB962C8B-B14F-4D97-AF65-F5344CB8AC3E}">
        <p14:creationId val="398490575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0960" y="5524500"/>
            <a:ext cx="12313920" cy="1524000"/>
          </a:xfrm>
          <a:prstGeom prst="rect">
            <a:avLst/>
          </a:prstGeom>
          <a:solidFill>
            <a:schemeClr val="tx1">
              <a:alpha val="7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39666" y="6063650"/>
            <a:ext cx="11712667" cy="6912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Lorem ipsum dolor sit amet, consectetur adipiscing elit. Integer pellentesque luctus sapien id ullamcorper. Morbi pretium lorem fringilla diam ornare eu volutpat est mollis. Suspendisse potenti.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9666" y="5637273"/>
            <a:ext cx="22383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7567" y="6041774"/>
            <a:ext cx="63922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73245" y="2984994"/>
            <a:ext cx="6852688" cy="7315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altLang="zh-CN" lang="en-US" sz="1400"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 consectetur adipiscing elit. Integer pellentesque luctus sapien id ullamcorper. Morbi pretium lorem fringilla diam ornare eu volutpat est mollis. Suspendisse potenti.</a:t>
            </a:r>
          </a:p>
        </p:txBody>
      </p:sp>
      <p:sp>
        <p:nvSpPr>
          <p:cNvPr id="10" name="矩形 9"/>
          <p:cNvSpPr/>
          <p:nvPr/>
        </p:nvSpPr>
        <p:spPr>
          <a:xfrm>
            <a:off x="7721392" y="3056576"/>
            <a:ext cx="3744740" cy="731520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altLang="zh-CN" lang="en-US" smtClean="0" sz="1400">
                <a:solidFill>
                  <a:schemeClr val="bg1"/>
                </a:solidFill>
                <a:effectLst>
                  <a:glow rad="127000">
                    <a:srgbClr val="55E1DB">
                      <a:alpha val="10000"/>
                    </a:srgbClr>
                  </a:glow>
                </a:effectLst>
                <a:latin charset="0" panose="020b0502040204020203" pitchFamily="34" typeface="Segoe UI"/>
                <a:cs charset="0" panose="020b0502040204020203" pitchFamily="34" typeface="Segoe UI"/>
              </a:rPr>
              <a:t>LOREM IPSUM dolor sit amet, consectetur adipiscing elit. Integer pellentesque luctus sapien id ullamcorper. </a:t>
            </a:r>
          </a:p>
        </p:txBody>
      </p:sp>
      <p:sp>
        <p:nvSpPr>
          <p:cNvPr id="11" name="文本框 4"/>
          <p:cNvSpPr txBox="1"/>
          <p:nvPr/>
        </p:nvSpPr>
        <p:spPr>
          <a:xfrm>
            <a:off x="9771771" y="2069199"/>
            <a:ext cx="146078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mtClean="0" sz="600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9666" y="2497565"/>
            <a:ext cx="22383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800">
                <a:solidFill>
                  <a:srgbClr val="7349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</p:spTree>
    <p:extLst>
      <p:ext uri="{BB962C8B-B14F-4D97-AF65-F5344CB8AC3E}">
        <p14:creationId val="233534111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7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287228" y="1400870"/>
            <a:ext cx="723297" cy="816725"/>
            <a:chOff x="1027865" y="1177546"/>
            <a:chExt cx="670069" cy="756622"/>
          </a:xfrm>
        </p:grpSpPr>
        <p:sp>
          <p:nvSpPr>
            <p:cNvPr id="7" name="Oval 648"/>
            <p:cNvSpPr>
              <a:spLocks noChangeArrowheads="1"/>
            </p:cNvSpPr>
            <p:nvPr/>
          </p:nvSpPr>
          <p:spPr bwMode="auto">
            <a:xfrm>
              <a:off x="1494533" y="1264821"/>
              <a:ext cx="189697" cy="219269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" name="Freeform 649"/>
            <p:cNvSpPr>
              <a:spLocks noEditPoints="1"/>
            </p:cNvSpPr>
            <p:nvPr/>
          </p:nvSpPr>
          <p:spPr bwMode="auto">
            <a:xfrm>
              <a:off x="1301951" y="1177546"/>
              <a:ext cx="199795" cy="173829"/>
            </a:xfrm>
            <a:custGeom>
              <a:gdLst>
                <a:gd fmla="*/ 106 w 117" name="T0"/>
                <a:gd fmla="*/ 67 h 102" name="T1"/>
                <a:gd fmla="*/ 117 w 117" name="T2"/>
                <a:gd fmla="*/ 45 h 102" name="T3"/>
                <a:gd fmla="*/ 117 w 117" name="T4"/>
                <a:gd fmla="*/ 24 h 102" name="T5"/>
                <a:gd fmla="*/ 94 w 117" name="T6"/>
                <a:gd fmla="*/ 0 h 102" name="T7"/>
                <a:gd fmla="*/ 23 w 117" name="T8"/>
                <a:gd fmla="*/ 0 h 102" name="T9"/>
                <a:gd fmla="*/ 0 w 117" name="T10"/>
                <a:gd fmla="*/ 24 h 102" name="T11"/>
                <a:gd fmla="*/ 0 w 117" name="T12"/>
                <a:gd fmla="*/ 45 h 102" name="T13"/>
                <a:gd fmla="*/ 23 w 117" name="T14"/>
                <a:gd fmla="*/ 70 h 102" name="T15"/>
                <a:gd fmla="*/ 73 w 117" name="T16"/>
                <a:gd fmla="*/ 70 h 102" name="T17"/>
                <a:gd fmla="*/ 110 w 117" name="T18"/>
                <a:gd fmla="*/ 102 h 102" name="T19"/>
                <a:gd fmla="*/ 106 w 117" name="T20"/>
                <a:gd fmla="*/ 67 h 102" name="T21"/>
                <a:gd fmla="*/ 88 w 117" name="T22"/>
                <a:gd fmla="*/ 60 h 102" name="T23"/>
                <a:gd fmla="*/ 31 w 117" name="T24"/>
                <a:gd fmla="*/ 60 h 102" name="T25"/>
                <a:gd fmla="*/ 13 w 117" name="T26"/>
                <a:gd fmla="*/ 43 h 102" name="T27"/>
                <a:gd fmla="*/ 13 w 117" name="T28"/>
                <a:gd fmla="*/ 27 h 102" name="T29"/>
                <a:gd fmla="*/ 31 w 117" name="T30"/>
                <a:gd fmla="*/ 9 h 102" name="T31"/>
                <a:gd fmla="*/ 88 w 117" name="T32"/>
                <a:gd fmla="*/ 9 h 102" name="T33"/>
                <a:gd fmla="*/ 106 w 117" name="T34"/>
                <a:gd fmla="*/ 27 h 102" name="T35"/>
                <a:gd fmla="*/ 106 w 117" name="T36"/>
                <a:gd fmla="*/ 43 h 102" name="T37"/>
                <a:gd fmla="*/ 88 w 117" name="T38"/>
                <a:gd fmla="*/ 60 h 10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2" w="117">
                  <a:moveTo>
                    <a:pt x="106" y="67"/>
                  </a:moveTo>
                  <a:cubicBezTo>
                    <a:pt x="112" y="62"/>
                    <a:pt x="117" y="55"/>
                    <a:pt x="117" y="4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1"/>
                    <a:pt x="107" y="0"/>
                    <a:pt x="9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0" y="70"/>
                    <a:pt x="2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10" y="102"/>
                    <a:pt x="110" y="102"/>
                    <a:pt x="110" y="102"/>
                  </a:cubicBezTo>
                  <a:lnTo>
                    <a:pt x="106" y="67"/>
                  </a:lnTo>
                  <a:close/>
                  <a:moveTo>
                    <a:pt x="88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1" y="60"/>
                    <a:pt x="13" y="52"/>
                    <a:pt x="13" y="4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17"/>
                    <a:pt x="21" y="9"/>
                    <a:pt x="31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8" y="9"/>
                    <a:pt x="106" y="17"/>
                    <a:pt x="106" y="2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2"/>
                    <a:pt x="98" y="60"/>
                    <a:pt x="88" y="60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" name="Freeform 650"/>
            <p:cNvSpPr/>
            <p:nvPr/>
          </p:nvSpPr>
          <p:spPr bwMode="auto">
            <a:xfrm>
              <a:off x="1455584" y="1491302"/>
              <a:ext cx="242350" cy="325297"/>
            </a:xfrm>
            <a:custGeom>
              <a:gdLst>
                <a:gd fmla="*/ 71 w 142" name="T0"/>
                <a:gd fmla="*/ 3 h 191" name="T1"/>
                <a:gd fmla="*/ 57 w 142" name="T2"/>
                <a:gd fmla="*/ 97 h 191" name="T3"/>
                <a:gd fmla="*/ 15 w 142" name="T4"/>
                <a:gd fmla="*/ 123 h 191" name="T5"/>
                <a:gd fmla="*/ 15 w 142" name="T6"/>
                <a:gd fmla="*/ 85 h 191" name="T7"/>
                <a:gd fmla="*/ 71 w 142" name="T8"/>
                <a:gd fmla="*/ 3 h 191" name="T9"/>
                <a:gd fmla="*/ 0 w 142" name="T10"/>
                <a:gd fmla="*/ 97 h 191" name="T11"/>
                <a:gd fmla="*/ 0 w 142" name="T12"/>
                <a:gd fmla="*/ 150 h 191" name="T13"/>
                <a:gd fmla="*/ 71 w 142" name="T14"/>
                <a:gd fmla="*/ 191 h 191" name="T15"/>
                <a:gd fmla="*/ 142 w 142" name="T16"/>
                <a:gd fmla="*/ 163 h 191" name="T17"/>
                <a:gd fmla="*/ 142 w 142" name="T18"/>
                <a:gd fmla="*/ 49 h 191" name="T19"/>
                <a:gd fmla="*/ 71 w 142" name="T20"/>
                <a:gd fmla="*/ 3 h 19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1" w="142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" name="Oval 651"/>
            <p:cNvSpPr>
              <a:spLocks noChangeArrowheads="1"/>
            </p:cNvSpPr>
            <p:nvPr/>
          </p:nvSpPr>
          <p:spPr bwMode="auto">
            <a:xfrm>
              <a:off x="1421683" y="1225150"/>
              <a:ext cx="21638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1" name="Oval 652"/>
            <p:cNvSpPr>
              <a:spLocks noChangeArrowheads="1"/>
            </p:cNvSpPr>
            <p:nvPr/>
          </p:nvSpPr>
          <p:spPr bwMode="auto">
            <a:xfrm>
              <a:off x="1387062" y="1225150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" name="Oval 653"/>
            <p:cNvSpPr>
              <a:spLocks noChangeArrowheads="1"/>
            </p:cNvSpPr>
            <p:nvPr/>
          </p:nvSpPr>
          <p:spPr bwMode="auto">
            <a:xfrm>
              <a:off x="1351719" y="1223708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3" name="Oval 654"/>
            <p:cNvSpPr>
              <a:spLocks noChangeArrowheads="1"/>
            </p:cNvSpPr>
            <p:nvPr/>
          </p:nvSpPr>
          <p:spPr bwMode="auto">
            <a:xfrm>
              <a:off x="1353162" y="1396094"/>
              <a:ext cx="22360" cy="216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" name="Oval 655"/>
            <p:cNvSpPr>
              <a:spLocks noChangeArrowheads="1"/>
            </p:cNvSpPr>
            <p:nvPr/>
          </p:nvSpPr>
          <p:spPr bwMode="auto">
            <a:xfrm>
              <a:off x="1317098" y="1397536"/>
              <a:ext cx="22360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5" name="Oval 656"/>
            <p:cNvSpPr>
              <a:spLocks noChangeArrowheads="1"/>
            </p:cNvSpPr>
            <p:nvPr/>
          </p:nvSpPr>
          <p:spPr bwMode="auto">
            <a:xfrm>
              <a:off x="1283198" y="1397536"/>
              <a:ext cx="23802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6" name="Freeform 657"/>
            <p:cNvSpPr/>
            <p:nvPr/>
          </p:nvSpPr>
          <p:spPr bwMode="auto">
            <a:xfrm>
              <a:off x="1027865" y="1608871"/>
              <a:ext cx="240186" cy="325297"/>
            </a:xfrm>
            <a:custGeom>
              <a:gdLst>
                <a:gd fmla="*/ 71 w 141" name="T0"/>
                <a:gd fmla="*/ 3 h 191" name="T1"/>
                <a:gd fmla="*/ 127 w 141" name="T2"/>
                <a:gd fmla="*/ 84 h 191" name="T3"/>
                <a:gd fmla="*/ 127 w 141" name="T4"/>
                <a:gd fmla="*/ 122 h 191" name="T5"/>
                <a:gd fmla="*/ 85 w 141" name="T6"/>
                <a:gd fmla="*/ 97 h 191" name="T7"/>
                <a:gd fmla="*/ 71 w 141" name="T8"/>
                <a:gd fmla="*/ 3 h 191" name="T9"/>
                <a:gd fmla="*/ 0 w 141" name="T10"/>
                <a:gd fmla="*/ 48 h 191" name="T11"/>
                <a:gd fmla="*/ 0 w 141" name="T12"/>
                <a:gd fmla="*/ 163 h 191" name="T13"/>
                <a:gd fmla="*/ 71 w 141" name="T14"/>
                <a:gd fmla="*/ 191 h 191" name="T15"/>
                <a:gd fmla="*/ 141 w 141" name="T16"/>
                <a:gd fmla="*/ 150 h 191" name="T17"/>
                <a:gd fmla="*/ 141 w 141" name="T18"/>
                <a:gd fmla="*/ 97 h 191" name="T19"/>
                <a:gd fmla="*/ 71 w 141" name="T20"/>
                <a:gd fmla="*/ 3 h 19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1" w="14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7" name="Freeform 658"/>
            <p:cNvSpPr>
              <a:spLocks noEditPoints="1"/>
            </p:cNvSpPr>
            <p:nvPr/>
          </p:nvSpPr>
          <p:spPr bwMode="auto">
            <a:xfrm>
              <a:off x="1226938" y="1347768"/>
              <a:ext cx="197631" cy="175992"/>
            </a:xfrm>
            <a:custGeom>
              <a:gdLst>
                <a:gd fmla="*/ 94 w 116" name="T0"/>
                <a:gd fmla="*/ 0 h 103" name="T1"/>
                <a:gd fmla="*/ 22 w 116" name="T2"/>
                <a:gd fmla="*/ 0 h 103" name="T3"/>
                <a:gd fmla="*/ 0 w 116" name="T4"/>
                <a:gd fmla="*/ 25 h 103" name="T5"/>
                <a:gd fmla="*/ 0 w 116" name="T6"/>
                <a:gd fmla="*/ 46 h 103" name="T7"/>
                <a:gd fmla="*/ 11 w 116" name="T8"/>
                <a:gd fmla="*/ 67 h 103" name="T9"/>
                <a:gd fmla="*/ 6 w 116" name="T10"/>
                <a:gd fmla="*/ 103 h 103" name="T11"/>
                <a:gd fmla="*/ 43 w 116" name="T12"/>
                <a:gd fmla="*/ 71 h 103" name="T13"/>
                <a:gd fmla="*/ 94 w 116" name="T14"/>
                <a:gd fmla="*/ 71 h 103" name="T15"/>
                <a:gd fmla="*/ 116 w 116" name="T16"/>
                <a:gd fmla="*/ 46 h 103" name="T17"/>
                <a:gd fmla="*/ 116 w 116" name="T18"/>
                <a:gd fmla="*/ 25 h 103" name="T19"/>
                <a:gd fmla="*/ 94 w 116" name="T20"/>
                <a:gd fmla="*/ 0 h 103" name="T21"/>
                <a:gd fmla="*/ 104 w 116" name="T22"/>
                <a:gd fmla="*/ 43 h 103" name="T23"/>
                <a:gd fmla="*/ 86 w 116" name="T24"/>
                <a:gd fmla="*/ 61 h 103" name="T25"/>
                <a:gd fmla="*/ 29 w 116" name="T26"/>
                <a:gd fmla="*/ 61 h 103" name="T27"/>
                <a:gd fmla="*/ 11 w 116" name="T28"/>
                <a:gd fmla="*/ 43 h 103" name="T29"/>
                <a:gd fmla="*/ 11 w 116" name="T30"/>
                <a:gd fmla="*/ 28 h 103" name="T31"/>
                <a:gd fmla="*/ 29 w 116" name="T32"/>
                <a:gd fmla="*/ 10 h 103" name="T33"/>
                <a:gd fmla="*/ 86 w 116" name="T34"/>
                <a:gd fmla="*/ 10 h 103" name="T35"/>
                <a:gd fmla="*/ 104 w 116" name="T36"/>
                <a:gd fmla="*/ 28 h 103" name="T37"/>
                <a:gd fmla="*/ 104 w 116" name="T38"/>
                <a:gd fmla="*/ 43 h 10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3" w="115">
                  <a:moveTo>
                    <a:pt x="9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4" y="63"/>
                    <a:pt x="11" y="67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6" y="71"/>
                    <a:pt x="116" y="60"/>
                    <a:pt x="116" y="4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1"/>
                    <a:pt x="106" y="0"/>
                    <a:pt x="94" y="0"/>
                  </a:cubicBezTo>
                  <a:close/>
                  <a:moveTo>
                    <a:pt x="104" y="43"/>
                  </a:moveTo>
                  <a:cubicBezTo>
                    <a:pt x="104" y="53"/>
                    <a:pt x="96" y="61"/>
                    <a:pt x="86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61"/>
                    <a:pt x="11" y="53"/>
                    <a:pt x="11" y="4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18"/>
                    <a:pt x="19" y="10"/>
                    <a:pt x="29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6" y="10"/>
                    <a:pt x="104" y="18"/>
                    <a:pt x="104" y="28"/>
                  </a:cubicBezTo>
                  <a:lnTo>
                    <a:pt x="104" y="43"/>
                  </a:ln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8" name="Oval 659"/>
            <p:cNvSpPr>
              <a:spLocks noChangeArrowheads="1"/>
            </p:cNvSpPr>
            <p:nvPr/>
          </p:nvSpPr>
          <p:spPr bwMode="auto">
            <a:xfrm>
              <a:off x="1041569" y="1380225"/>
              <a:ext cx="188975" cy="222154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376228" y="566224"/>
            <a:ext cx="617657" cy="592899"/>
            <a:chOff x="6293205" y="1242461"/>
            <a:chExt cx="683772" cy="656364"/>
          </a:xfrm>
        </p:grpSpPr>
        <p:sp>
          <p:nvSpPr>
            <p:cNvPr id="20" name="Oval 613"/>
            <p:cNvSpPr>
              <a:spLocks noChangeArrowheads="1"/>
            </p:cNvSpPr>
            <p:nvPr/>
          </p:nvSpPr>
          <p:spPr bwMode="auto">
            <a:xfrm>
              <a:off x="6734628" y="1243903"/>
              <a:ext cx="225039" cy="261103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1" name="Freeform 614"/>
            <p:cNvSpPr/>
            <p:nvPr/>
          </p:nvSpPr>
          <p:spPr bwMode="auto">
            <a:xfrm>
              <a:off x="6690629" y="1513662"/>
              <a:ext cx="286348" cy="385163"/>
            </a:xfrm>
            <a:custGeom>
              <a:gdLst>
                <a:gd fmla="*/ 83 w 168" name="T0"/>
                <a:gd fmla="*/ 4 h 226" name="T1"/>
                <a:gd fmla="*/ 67 w 168" name="T2"/>
                <a:gd fmla="*/ 115 h 226" name="T3"/>
                <a:gd fmla="*/ 17 w 168" name="T4"/>
                <a:gd fmla="*/ 146 h 226" name="T5"/>
                <a:gd fmla="*/ 17 w 168" name="T6"/>
                <a:gd fmla="*/ 101 h 226" name="T7"/>
                <a:gd fmla="*/ 83 w 168" name="T8"/>
                <a:gd fmla="*/ 4 h 226" name="T9"/>
                <a:gd fmla="*/ 0 w 168" name="T10"/>
                <a:gd fmla="*/ 115 h 226" name="T11"/>
                <a:gd fmla="*/ 0 w 168" name="T12"/>
                <a:gd fmla="*/ 178 h 226" name="T13"/>
                <a:gd fmla="*/ 83 w 168" name="T14"/>
                <a:gd fmla="*/ 226 h 226" name="T15"/>
                <a:gd fmla="*/ 168 w 168" name="T16"/>
                <a:gd fmla="*/ 193 h 226" name="T17"/>
                <a:gd fmla="*/ 168 w 168" name="T18"/>
                <a:gd fmla="*/ 58 h 226" name="T19"/>
                <a:gd fmla="*/ 83 w 168" name="T20"/>
                <a:gd fmla="*/ 4 h 2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168">
                  <a:moveTo>
                    <a:pt x="83" y="4"/>
                  </a:moveTo>
                  <a:cubicBezTo>
                    <a:pt x="67" y="115"/>
                    <a:pt x="67" y="115"/>
                    <a:pt x="67" y="115"/>
                  </a:cubicBezTo>
                  <a:cubicBezTo>
                    <a:pt x="17" y="146"/>
                    <a:pt x="17" y="146"/>
                    <a:pt x="17" y="146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18" y="4"/>
                    <a:pt x="0" y="115"/>
                    <a:pt x="0" y="115"/>
                  </a:cubicBezTo>
                  <a:cubicBezTo>
                    <a:pt x="0" y="115"/>
                    <a:pt x="0" y="151"/>
                    <a:pt x="0" y="178"/>
                  </a:cubicBezTo>
                  <a:cubicBezTo>
                    <a:pt x="0" y="205"/>
                    <a:pt x="9" y="226"/>
                    <a:pt x="83" y="226"/>
                  </a:cubicBezTo>
                  <a:cubicBezTo>
                    <a:pt x="158" y="226"/>
                    <a:pt x="168" y="193"/>
                    <a:pt x="168" y="193"/>
                  </a:cubicBezTo>
                  <a:cubicBezTo>
                    <a:pt x="168" y="193"/>
                    <a:pt x="168" y="116"/>
                    <a:pt x="168" y="58"/>
                  </a:cubicBezTo>
                  <a:cubicBezTo>
                    <a:pt x="168" y="0"/>
                    <a:pt x="83" y="4"/>
                    <a:pt x="83" y="4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2" name="Rectangle 615"/>
            <p:cNvSpPr>
              <a:spLocks noChangeArrowheads="1"/>
            </p:cNvSpPr>
            <p:nvPr/>
          </p:nvSpPr>
          <p:spPr bwMode="auto">
            <a:xfrm>
              <a:off x="6687023" y="1358587"/>
              <a:ext cx="20196" cy="95209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3" name="Freeform 616"/>
            <p:cNvSpPr/>
            <p:nvPr/>
          </p:nvSpPr>
          <p:spPr bwMode="auto">
            <a:xfrm>
              <a:off x="6412937" y="1242461"/>
              <a:ext cx="263988" cy="323855"/>
            </a:xfrm>
            <a:custGeom>
              <a:gdLst>
                <a:gd fmla="*/ 0 w 155" name="T0"/>
                <a:gd fmla="*/ 23 h 190" name="T1"/>
                <a:gd fmla="*/ 0 w 155" name="T2"/>
                <a:gd fmla="*/ 90 h 190" name="T3"/>
                <a:gd fmla="*/ 0 w 155" name="T4"/>
                <a:gd fmla="*/ 100 h 190" name="T5"/>
                <a:gd fmla="*/ 0 w 155" name="T6"/>
                <a:gd fmla="*/ 167 h 190" name="T7"/>
                <a:gd fmla="*/ 22 w 155" name="T8"/>
                <a:gd fmla="*/ 182 h 190" name="T9"/>
                <a:gd fmla="*/ 76 w 155" name="T10"/>
                <a:gd fmla="*/ 156 h 190" name="T11"/>
                <a:gd fmla="*/ 84 w 155" name="T12"/>
                <a:gd fmla="*/ 153 h 190" name="T13"/>
                <a:gd fmla="*/ 131 w 155" name="T14"/>
                <a:gd fmla="*/ 130 h 190" name="T15"/>
                <a:gd fmla="*/ 138 w 155" name="T16"/>
                <a:gd fmla="*/ 127 h 190" name="T17"/>
                <a:gd fmla="*/ 155 w 155" name="T18"/>
                <a:gd fmla="*/ 119 h 190" name="T19"/>
                <a:gd fmla="*/ 155 w 155" name="T20"/>
                <a:gd fmla="*/ 71 h 190" name="T21"/>
                <a:gd fmla="*/ 22 w 155" name="T22"/>
                <a:gd fmla="*/ 8 h 190" name="T23"/>
                <a:gd fmla="*/ 0 w 155" name="T24"/>
                <a:gd fmla="*/ 23 h 19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0" w="155">
                  <a:moveTo>
                    <a:pt x="0" y="23"/>
                  </a:moveTo>
                  <a:cubicBezTo>
                    <a:pt x="0" y="47"/>
                    <a:pt x="0" y="90"/>
                    <a:pt x="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43"/>
                    <a:pt x="0" y="167"/>
                  </a:cubicBezTo>
                  <a:cubicBezTo>
                    <a:pt x="0" y="190"/>
                    <a:pt x="22" y="182"/>
                    <a:pt x="22" y="182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0" y="0"/>
                    <a:pt x="0" y="23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4" name="Freeform 617"/>
            <p:cNvSpPr/>
            <p:nvPr/>
          </p:nvSpPr>
          <p:spPr bwMode="auto">
            <a:xfrm>
              <a:off x="6552144" y="1471107"/>
              <a:ext cx="104586" cy="75013"/>
            </a:xfrm>
            <a:custGeom>
              <a:gdLst>
                <a:gd fmla="*/ 52 w 61" name="T0"/>
                <a:gd fmla="*/ 9 h 44" name="T1"/>
                <a:gd fmla="*/ 26 w 61" name="T2"/>
                <a:gd fmla="*/ 35 h 44" name="T3"/>
                <a:gd fmla="*/ 6 w 61" name="T4"/>
                <a:gd fmla="*/ 26 h 44" name="T5"/>
                <a:gd fmla="*/ 0 w 61" name="T6"/>
                <a:gd fmla="*/ 31 h 44" name="T7"/>
                <a:gd fmla="*/ 26 w 61" name="T8"/>
                <a:gd fmla="*/ 44 h 44" name="T9"/>
                <a:gd fmla="*/ 61 w 61" name="T10"/>
                <a:gd fmla="*/ 9 h 44" name="T11"/>
                <a:gd fmla="*/ 59 w 61" name="T12"/>
                <a:gd fmla="*/ 0 h 44" name="T13"/>
                <a:gd fmla="*/ 52 w 61" name="T14"/>
                <a:gd fmla="*/ 9 h 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4" w="61">
                  <a:moveTo>
                    <a:pt x="52" y="9"/>
                  </a:moveTo>
                  <a:cubicBezTo>
                    <a:pt x="52" y="24"/>
                    <a:pt x="41" y="35"/>
                    <a:pt x="26" y="35"/>
                  </a:cubicBezTo>
                  <a:cubicBezTo>
                    <a:pt x="18" y="35"/>
                    <a:pt x="11" y="32"/>
                    <a:pt x="6" y="2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39"/>
                    <a:pt x="15" y="44"/>
                    <a:pt x="26" y="44"/>
                  </a:cubicBezTo>
                  <a:cubicBezTo>
                    <a:pt x="45" y="44"/>
                    <a:pt x="61" y="28"/>
                    <a:pt x="61" y="9"/>
                  </a:cubicBezTo>
                  <a:cubicBezTo>
                    <a:pt x="61" y="6"/>
                    <a:pt x="60" y="3"/>
                    <a:pt x="59" y="0"/>
                  </a:cubicBezTo>
                  <a:lnTo>
                    <a:pt x="52" y="9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5" name="Freeform 618"/>
            <p:cNvSpPr/>
            <p:nvPr/>
          </p:nvSpPr>
          <p:spPr bwMode="auto">
            <a:xfrm>
              <a:off x="6293205" y="1398979"/>
              <a:ext cx="68522" cy="15868"/>
            </a:xfrm>
            <a:custGeom>
              <a:gdLst>
                <a:gd fmla="*/ 40 w 40" name="T0"/>
                <a:gd fmla="*/ 4 h 9" name="T1"/>
                <a:gd fmla="*/ 33 w 40" name="T2"/>
                <a:gd fmla="*/ 0 h 9" name="T3"/>
                <a:gd fmla="*/ 7 w 40" name="T4"/>
                <a:gd fmla="*/ 0 h 9" name="T5"/>
                <a:gd fmla="*/ 2 w 40" name="T6"/>
                <a:gd fmla="*/ 1 h 9" name="T7"/>
                <a:gd fmla="*/ 0 w 40" name="T8"/>
                <a:gd fmla="*/ 4 h 9" name="T9"/>
                <a:gd fmla="*/ 7 w 40" name="T10"/>
                <a:gd fmla="*/ 9 h 9" name="T11"/>
                <a:gd fmla="*/ 33 w 40" name="T12"/>
                <a:gd fmla="*/ 9 h 9" name="T13"/>
                <a:gd fmla="*/ 40 w 40" name="T14"/>
                <a:gd fmla="*/ 4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40">
                  <a:moveTo>
                    <a:pt x="40" y="4"/>
                  </a:moveTo>
                  <a:cubicBezTo>
                    <a:pt x="40" y="2"/>
                    <a:pt x="37" y="0"/>
                    <a:pt x="3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7" y="9"/>
                    <a:pt x="40" y="7"/>
                    <a:pt x="40" y="4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" name="Freeform 619"/>
            <p:cNvSpPr/>
            <p:nvPr/>
          </p:nvSpPr>
          <p:spPr bwMode="auto">
            <a:xfrm>
              <a:off x="6308351" y="1267706"/>
              <a:ext cx="69964" cy="34621"/>
            </a:xfrm>
            <a:custGeom>
              <a:gdLst>
                <a:gd fmla="*/ 38 w 41" name="T0"/>
                <a:gd fmla="*/ 14 h 20" name="T1"/>
                <a:gd fmla="*/ 5 w 41" name="T2"/>
                <a:gd fmla="*/ 0 h 20" name="T3"/>
                <a:gd fmla="*/ 4 w 41" name="T4"/>
                <a:gd fmla="*/ 0 h 20" name="T5"/>
                <a:gd fmla="*/ 1 w 41" name="T6"/>
                <a:gd fmla="*/ 2 h 20" name="T7"/>
                <a:gd fmla="*/ 3 w 41" name="T8"/>
                <a:gd fmla="*/ 6 h 20" name="T9"/>
                <a:gd fmla="*/ 36 w 41" name="T10"/>
                <a:gd fmla="*/ 20 h 20" name="T11"/>
                <a:gd fmla="*/ 40 w 41" name="T12"/>
                <a:gd fmla="*/ 18 h 20" name="T13"/>
                <a:gd fmla="*/ 38 w 41" name="T14"/>
                <a:gd fmla="*/ 14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41">
                  <a:moveTo>
                    <a:pt x="38" y="14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20"/>
                    <a:pt x="40" y="20"/>
                    <a:pt x="40" y="18"/>
                  </a:cubicBezTo>
                  <a:cubicBezTo>
                    <a:pt x="41" y="16"/>
                    <a:pt x="40" y="14"/>
                    <a:pt x="38" y="14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7" name="Freeform 620"/>
            <p:cNvSpPr/>
            <p:nvPr/>
          </p:nvSpPr>
          <p:spPr bwMode="auto">
            <a:xfrm>
              <a:off x="6308351" y="1513662"/>
              <a:ext cx="69964" cy="33900"/>
            </a:xfrm>
            <a:custGeom>
              <a:gdLst>
                <a:gd fmla="*/ 36 w 41" name="T0"/>
                <a:gd fmla="*/ 1 h 20" name="T1"/>
                <a:gd fmla="*/ 3 w 41" name="T2"/>
                <a:gd fmla="*/ 14 h 20" name="T3"/>
                <a:gd fmla="*/ 1 w 41" name="T4"/>
                <a:gd fmla="*/ 18 h 20" name="T5"/>
                <a:gd fmla="*/ 4 w 41" name="T6"/>
                <a:gd fmla="*/ 20 h 20" name="T7"/>
                <a:gd fmla="*/ 5 w 41" name="T8"/>
                <a:gd fmla="*/ 20 h 20" name="T9"/>
                <a:gd fmla="*/ 38 w 41" name="T10"/>
                <a:gd fmla="*/ 7 h 20" name="T11"/>
                <a:gd fmla="*/ 40 w 41" name="T12"/>
                <a:gd fmla="*/ 2 h 20" name="T13"/>
                <a:gd fmla="*/ 36 w 41" name="T14"/>
                <a:gd fmla="*/ 1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41">
                  <a:moveTo>
                    <a:pt x="36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7"/>
                    <a:pt x="1" y="18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6"/>
                    <a:pt x="41" y="4"/>
                    <a:pt x="40" y="2"/>
                  </a:cubicBezTo>
                  <a:cubicBezTo>
                    <a:pt x="40" y="1"/>
                    <a:pt x="38" y="0"/>
                    <a:pt x="36" y="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908868" y="1494812"/>
            <a:ext cx="258946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440221" y="1755930"/>
            <a:ext cx="181352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102032" y="2833132"/>
            <a:ext cx="525133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400"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 Lorem Dolor Sit Lorem Ipsum Dolor Sit Amet,consectetur. Amet, </a:t>
            </a:r>
          </a:p>
        </p:txBody>
      </p:sp>
      <p:sp>
        <p:nvSpPr>
          <p:cNvPr id="31" name="矩形 30"/>
          <p:cNvSpPr/>
          <p:nvPr/>
        </p:nvSpPr>
        <p:spPr>
          <a:xfrm>
            <a:off x="-60960" y="5524500"/>
            <a:ext cx="12313920" cy="1524000"/>
          </a:xfrm>
          <a:prstGeom prst="rect">
            <a:avLst/>
          </a:prstGeom>
          <a:solidFill>
            <a:schemeClr val="tx1">
              <a:alpha val="7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239666" y="6063650"/>
            <a:ext cx="11712667" cy="6912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Lorem ipsum dolor sit amet, consectetur adipiscing elit. Integer pellentesque luctus sapien id ullamcorper. Morbi pretium lorem fringilla diam ornare eu volutpat est mollis. Suspendisse potenti.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39666" y="5637273"/>
            <a:ext cx="22383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367567" y="6041774"/>
            <a:ext cx="63922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2237856" y="4123935"/>
            <a:ext cx="6852688" cy="7315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altLang="zh-CN" lang="en-US" sz="1400"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 consectetur adipiscing elit. Integer pellentesque luctus sapien id ullamcorper. Morbi pretium lorem fringilla diam ornare eu volutpat est mollis. Suspendisse potenti.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538172" y="4116332"/>
            <a:ext cx="223838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</a:t>
            </a:r>
          </a:p>
          <a:p>
            <a:pPr algn="r"/>
            <a:r>
              <a:rPr altLang="zh-CN" lang="en-US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HERE</a:t>
            </a: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11005866" y="4203433"/>
            <a:ext cx="0" cy="903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90512" y="325597"/>
            <a:ext cx="523418" cy="557098"/>
          </a:xfrm>
          <a:custGeom>
            <a:rect b="b" l="l" r="r" t="t"/>
            <a:pathLst>
              <a:path h="923329" w="867508">
                <a:moveTo>
                  <a:pt x="348920" y="674817"/>
                </a:moveTo>
                <a:cubicBezTo>
                  <a:pt x="278375" y="704954"/>
                  <a:pt x="203812" y="731297"/>
                  <a:pt x="125231" y="753844"/>
                </a:cubicBezTo>
                <a:cubicBezTo>
                  <a:pt x="131705" y="762328"/>
                  <a:pt x="138402" y="773266"/>
                  <a:pt x="145323" y="786661"/>
                </a:cubicBezTo>
                <a:cubicBezTo>
                  <a:pt x="227922" y="760542"/>
                  <a:pt x="303155" y="733083"/>
                  <a:pt x="371021" y="704285"/>
                </a:cubicBezTo>
                <a:close/>
                <a:moveTo>
                  <a:pt x="515682" y="674147"/>
                </a:moveTo>
                <a:lnTo>
                  <a:pt x="497599" y="702945"/>
                </a:lnTo>
                <a:cubicBezTo>
                  <a:pt x="571939" y="727279"/>
                  <a:pt x="647618" y="754514"/>
                  <a:pt x="724636" y="784652"/>
                </a:cubicBezTo>
                <a:lnTo>
                  <a:pt x="743389" y="750831"/>
                </a:lnTo>
                <a:cubicBezTo>
                  <a:pt x="667709" y="723372"/>
                  <a:pt x="591807" y="697811"/>
                  <a:pt x="515682" y="674147"/>
                </a:cubicBezTo>
                <a:close/>
                <a:moveTo>
                  <a:pt x="247456" y="570674"/>
                </a:moveTo>
                <a:lnTo>
                  <a:pt x="621163" y="570674"/>
                </a:lnTo>
                <a:lnTo>
                  <a:pt x="621163" y="625592"/>
                </a:lnTo>
                <a:lnTo>
                  <a:pt x="247456" y="625592"/>
                </a:lnTo>
                <a:close/>
                <a:moveTo>
                  <a:pt x="247456" y="485619"/>
                </a:moveTo>
                <a:lnTo>
                  <a:pt x="621163" y="485619"/>
                </a:lnTo>
                <a:lnTo>
                  <a:pt x="621163" y="540536"/>
                </a:lnTo>
                <a:lnTo>
                  <a:pt x="247456" y="540536"/>
                </a:lnTo>
                <a:close/>
                <a:moveTo>
                  <a:pt x="247456" y="400564"/>
                </a:moveTo>
                <a:lnTo>
                  <a:pt x="621163" y="400564"/>
                </a:lnTo>
                <a:lnTo>
                  <a:pt x="621163" y="455481"/>
                </a:lnTo>
                <a:lnTo>
                  <a:pt x="247456" y="455481"/>
                </a:lnTo>
                <a:close/>
                <a:moveTo>
                  <a:pt x="247456" y="315508"/>
                </a:moveTo>
                <a:lnTo>
                  <a:pt x="621163" y="315508"/>
                </a:lnTo>
                <a:lnTo>
                  <a:pt x="621163" y="370426"/>
                </a:lnTo>
                <a:lnTo>
                  <a:pt x="247456" y="370426"/>
                </a:lnTo>
                <a:close/>
                <a:moveTo>
                  <a:pt x="416227" y="139370"/>
                </a:moveTo>
                <a:lnTo>
                  <a:pt x="416227" y="195292"/>
                </a:lnTo>
                <a:lnTo>
                  <a:pt x="127240" y="195292"/>
                </a:lnTo>
                <a:lnTo>
                  <a:pt x="127240" y="227104"/>
                </a:lnTo>
                <a:lnTo>
                  <a:pt x="416227" y="227104"/>
                </a:lnTo>
                <a:lnTo>
                  <a:pt x="416227" y="284701"/>
                </a:lnTo>
                <a:lnTo>
                  <a:pt x="211626" y="284701"/>
                </a:lnTo>
                <a:lnTo>
                  <a:pt x="211626" y="625592"/>
                </a:lnTo>
                <a:lnTo>
                  <a:pt x="115185" y="625592"/>
                </a:lnTo>
                <a:lnTo>
                  <a:pt x="115185" y="657069"/>
                </a:lnTo>
                <a:lnTo>
                  <a:pt x="755444" y="657069"/>
                </a:lnTo>
                <a:lnTo>
                  <a:pt x="755444" y="625592"/>
                </a:lnTo>
                <a:lnTo>
                  <a:pt x="656994" y="625592"/>
                </a:lnTo>
                <a:lnTo>
                  <a:pt x="656994" y="284701"/>
                </a:lnTo>
                <a:lnTo>
                  <a:pt x="451723" y="284701"/>
                </a:lnTo>
                <a:lnTo>
                  <a:pt x="451723" y="227104"/>
                </a:lnTo>
                <a:lnTo>
                  <a:pt x="743389" y="227104"/>
                </a:lnTo>
                <a:lnTo>
                  <a:pt x="743389" y="195292"/>
                </a:lnTo>
                <a:lnTo>
                  <a:pt x="451723" y="195292"/>
                </a:lnTo>
                <a:lnTo>
                  <a:pt x="451723" y="139370"/>
                </a:lnTo>
                <a:close/>
                <a:moveTo>
                  <a:pt x="0" y="0"/>
                </a:moveTo>
                <a:lnTo>
                  <a:pt x="867508" y="0"/>
                </a:lnTo>
                <a:lnTo>
                  <a:pt x="867508" y="923330"/>
                </a:lnTo>
                <a:lnTo>
                  <a:pt x="0" y="923330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rtlCol="0" wrap="square">
            <a:noAutofit/>
          </a:bodyPr>
          <a:lstStyle/>
          <a:p>
            <a:pPr algn="ctr"/>
            <a:endParaRPr altLang="en-US" lang="zh-CN" sz="4000">
              <a:solidFill>
                <a:srgbClr val="734900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70398" y="325597"/>
            <a:ext cx="5345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文本框 40"/>
          <p:cNvSpPr txBox="1"/>
          <p:nvPr/>
        </p:nvSpPr>
        <p:spPr>
          <a:xfrm>
            <a:off x="297124" y="949325"/>
            <a:ext cx="22383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</p:spTree>
    <p:extLst>
      <p:ext uri="{BB962C8B-B14F-4D97-AF65-F5344CB8AC3E}">
        <p14:creationId val="169589912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9030" y="-244"/>
            <a:ext cx="12235542" cy="68584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95647" y="2886999"/>
            <a:ext cx="5848266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altLang="zh-CN" lang="en-US">
                <a:solidFill>
                  <a:schemeClr val="bg1"/>
                </a:solidFill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 consectetur adipiscing elit. Integer pellentesque</a:t>
            </a:r>
          </a:p>
        </p:txBody>
      </p:sp>
      <p:sp>
        <p:nvSpPr>
          <p:cNvPr id="10" name="矩形 9"/>
          <p:cNvSpPr/>
          <p:nvPr/>
        </p:nvSpPr>
        <p:spPr>
          <a:xfrm>
            <a:off x="795647" y="3922958"/>
            <a:ext cx="5020953" cy="7315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altLang="zh-CN" lang="en-US" sz="1400">
                <a:latin charset="0" panose="020b0502040204020203" pitchFamily="34" typeface="Segoe UI Light"/>
                <a:cs charset="0" panose="020b0502040204020203" pitchFamily="34" typeface="Segoe UI Light"/>
              </a:rPr>
              <a:t>Lorem ipsum dolor sit amet, consectetur adipiscing elit. Integer pellentesque luctus sapien id ullamcorper. Morbi pretium lorem fringilla diam ornare eu volutpat est mollis. Suspendisse potenti.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71847" y="3852633"/>
            <a:ext cx="4600038" cy="0"/>
          </a:xfrm>
          <a:prstGeom prst="line">
            <a:avLst/>
          </a:prstGeom>
          <a:ln w="19050">
            <a:solidFill>
              <a:srgbClr val="734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5647" y="2363779"/>
            <a:ext cx="223838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-60960" y="-152400"/>
            <a:ext cx="12313920" cy="411480"/>
          </a:xfrm>
          <a:prstGeom prst="rect">
            <a:avLst/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-60960" y="6598920"/>
            <a:ext cx="12313920" cy="411480"/>
          </a:xfrm>
          <a:prstGeom prst="rect">
            <a:avLst/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3998939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45</Paragraphs>
  <Slides>10</Slides>
  <Notes>0</Notes>
  <TotalTime>185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20">
      <vt:lpstr>Arial</vt:lpstr>
      <vt:lpstr>等线 Light</vt:lpstr>
      <vt:lpstr>等线</vt:lpstr>
      <vt:lpstr>Calibri Light</vt:lpstr>
      <vt:lpstr>Calibri</vt:lpstr>
      <vt:lpstr>微软雅黑 Light</vt:lpstr>
      <vt:lpstr>微软雅黑</vt:lpstr>
      <vt:lpstr>Segoe UI Light</vt:lpstr>
      <vt:lpstr>Segoe UI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2015-10-06T14:32:38Z</dcterms:created>
  <cp:lastModifiedBy>ypppt</cp:lastModifiedBy>
  <dcterms:modified xsi:type="dcterms:W3CDTF">2021-08-22T05:50:41Z</dcterms:modified>
  <cp:revision>25</cp:revision>
  <dc:title>PowerPoint 演示文稿</dc:title>
</cp:coreProperties>
</file>