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76" r:id="rId4"/>
    <p:sldId id="257" r:id="rId5"/>
    <p:sldId id="258" r:id="rId6"/>
    <p:sldId id="259" r:id="rId7"/>
    <p:sldId id="283" r:id="rId8"/>
    <p:sldId id="270" r:id="rId9"/>
    <p:sldId id="279" r:id="rId10"/>
    <p:sldId id="261" r:id="rId11"/>
    <p:sldId id="286" r:id="rId12"/>
    <p:sldId id="267" r:id="rId13"/>
    <p:sldId id="280" r:id="rId14"/>
    <p:sldId id="263" r:id="rId15"/>
    <p:sldId id="266" r:id="rId16"/>
    <p:sldId id="284" r:id="rId17"/>
    <p:sldId id="281" r:id="rId18"/>
    <p:sldId id="265" r:id="rId19"/>
    <p:sldId id="268" r:id="rId20"/>
    <p:sldId id="285" r:id="rId21"/>
    <p:sldId id="282" r:id="rId22"/>
    <p:sldId id="269" r:id="rId23"/>
    <p:sldId id="273" r:id="rId24"/>
    <p:sldId id="287" r:id="rId25"/>
    <p:sldId id="288"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6314" autoAdjust="0"/>
  </p:normalViewPr>
  <p:slideViewPr>
    <p:cSldViewPr snapToGrid="0">
      <p:cViewPr varScale="1">
        <p:scale>
          <a:sx n="108" d="100"/>
          <a:sy n="108" d="100"/>
        </p:scale>
        <p:origin x="846"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74FCB-4583-4E40-885F-118E5D16390A}" type="datetimeFigureOut">
              <a:rPr lang="zh-CN" altLang="en-US" smtClean="0"/>
              <a:t>2020/8/30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D4142-FFBA-46FD-A6DD-5445EA697919}" type="slidenum">
              <a:rPr lang="zh-CN" altLang="en-US" smtClean="0"/>
              <a:t>‹#›</a:t>
            </a:fld>
            <a:endParaRPr lang="zh-CN" altLang="en-US"/>
          </a:p>
        </p:txBody>
      </p:sp>
    </p:spTree>
    <p:extLst>
      <p:ext uri="{BB962C8B-B14F-4D97-AF65-F5344CB8AC3E}">
        <p14:creationId val="223454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596173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606663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185429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666547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923040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557631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668709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39717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187472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648492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419158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51976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159290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534740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49495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625878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108044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862384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856016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654944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084956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218780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348511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1143994002"/>
      </p:ext>
    </p:extLst>
  </p:cSld>
  <p:clrMapOvr>
    <a:masterClrMapping/>
  </p:clrMapOvr>
  <mc:AlternateContent>
    <mc:Choice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C9111BA9-4A93-49EE-84D5-DACEC8B141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4279005-F29B-40F1-B360-9A425E81EF4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418361-E2D7-448F-A56A-FA858A0BAC0F}"/>
              </a:ext>
            </a:extLst>
          </p:cNvPr>
          <p:cNvSpPr>
            <a:spLocks noGrp="1"/>
          </p:cNvSpPr>
          <p:nvPr>
            <p:ph type="dt" sz="half" idx="10"/>
          </p:nvPr>
        </p:nvSpPr>
        <p:spPr/>
        <p:txBody>
          <a:bodyPr/>
          <a:lstStyle/>
          <a:p>
            <a:fld id="{F73C053F-28BC-4D45-8437-EEE9D209305F}" type="datetimeFigureOut">
              <a:rPr lang="zh-CN" altLang="en-US" smtClean="0"/>
              <a:t>2020/8/30</a:t>
            </a:fld>
            <a:endParaRPr lang="zh-CN" altLang="en-US"/>
          </a:p>
        </p:txBody>
      </p:sp>
      <p:sp>
        <p:nvSpPr>
          <p:cNvPr id="5" name="页脚占位符 4">
            <a:extLst>
              <a:ext uri="{FF2B5EF4-FFF2-40B4-BE49-F238E27FC236}">
                <a16:creationId xmlns:a16="http://schemas.microsoft.com/office/drawing/2014/main" id="{1582E390-7B4F-4AD0-8369-E6D972A91D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77504E-E794-4520-A09B-73A2578070BB}"/>
              </a:ext>
            </a:extLst>
          </p:cNvPr>
          <p:cNvSpPr>
            <a:spLocks noGrp="1"/>
          </p:cNvSpPr>
          <p:nvPr>
            <p:ph type="sldNum" sz="quarter" idx="12"/>
          </p:nvPr>
        </p:nvSpPr>
        <p:spPr/>
        <p:txBody>
          <a:bodyPr/>
          <a:lstStyle/>
          <a:p>
            <a:fld id="{7ED0CA48-0E16-4FF8-B02D-A3B5A29C826A}" type="slidenum">
              <a:rPr lang="zh-CN" altLang="en-US" smtClean="0"/>
              <a:t>‹#›</a:t>
            </a:fld>
            <a:endParaRPr lang="zh-CN" altLang="en-US"/>
          </a:p>
        </p:txBody>
      </p:sp>
    </p:spTree>
    <p:extLst>
      <p:ext uri="{BB962C8B-B14F-4D97-AF65-F5344CB8AC3E}">
        <p14:creationId val="1302025160"/>
      </p:ext>
    </p:extLst>
  </p:cSld>
  <p:clrMapOvr>
    <a:masterClrMapping/>
  </p:clrMapOvr>
  <mc:AlternateContent>
    <mc:Choice Requires="p14">
      <p:transition spd="slow" p14:dur="2000"/>
    </mc:Choice>
    <mc:Fallback>
      <p:transition spd="slow"/>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FDD60A5C-7FD4-4399-89E9-D0281BBEBE1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EE9DCBA-F9B0-49EE-8EAE-4F64983159F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16D5DF-E096-4471-8E54-92FF84ED9EDB}"/>
              </a:ext>
            </a:extLst>
          </p:cNvPr>
          <p:cNvSpPr>
            <a:spLocks noGrp="1"/>
          </p:cNvSpPr>
          <p:nvPr>
            <p:ph type="dt" sz="half" idx="10"/>
          </p:nvPr>
        </p:nvSpPr>
        <p:spPr/>
        <p:txBody>
          <a:bodyPr/>
          <a:lstStyle/>
          <a:p>
            <a:fld id="{F73C053F-28BC-4D45-8437-EEE9D209305F}" type="datetimeFigureOut">
              <a:rPr lang="zh-CN" altLang="en-US" smtClean="0"/>
              <a:t>2020/8/30</a:t>
            </a:fld>
            <a:endParaRPr lang="zh-CN" altLang="en-US"/>
          </a:p>
        </p:txBody>
      </p:sp>
      <p:sp>
        <p:nvSpPr>
          <p:cNvPr id="5" name="页脚占位符 4">
            <a:extLst>
              <a:ext uri="{FF2B5EF4-FFF2-40B4-BE49-F238E27FC236}">
                <a16:creationId xmlns:a16="http://schemas.microsoft.com/office/drawing/2014/main" id="{FAD6F0D2-ECCD-4CF7-9FB5-F30527F883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798656-4A39-495A-AF25-4D00D315A9D3}"/>
              </a:ext>
            </a:extLst>
          </p:cNvPr>
          <p:cNvSpPr>
            <a:spLocks noGrp="1"/>
          </p:cNvSpPr>
          <p:nvPr>
            <p:ph type="sldNum" sz="quarter" idx="12"/>
          </p:nvPr>
        </p:nvSpPr>
        <p:spPr/>
        <p:txBody>
          <a:bodyPr/>
          <a:lstStyle/>
          <a:p>
            <a:fld id="{7ED0CA48-0E16-4FF8-B02D-A3B5A29C826A}" type="slidenum">
              <a:rPr lang="zh-CN" altLang="en-US" smtClean="0"/>
              <a:t>‹#›</a:t>
            </a:fld>
            <a:endParaRPr lang="zh-CN" altLang="en-US"/>
          </a:p>
        </p:txBody>
      </p:sp>
    </p:spTree>
    <p:extLst>
      <p:ext uri="{BB962C8B-B14F-4D97-AF65-F5344CB8AC3E}">
        <p14:creationId val="3143727965"/>
      </p:ext>
    </p:extLst>
  </p:cSld>
  <p:clrMapOvr>
    <a:masterClrMapping/>
  </p:clrMapOvr>
  <mc:AlternateContent>
    <mc:Choice Requires="p14">
      <p:transition spd="slow" p14:dur="2000"/>
    </mc:Choice>
    <mc:Fallback>
      <p:transition spd="slow"/>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070295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068049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59152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321953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348441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726076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055489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30239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8A36F4BE-1E52-4E37-AF20-AD2A0F68F49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D448F89-4F74-4B01-9822-593E1FFE99B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D83F78E-47E9-45FF-8ED4-362C747B2930}"/>
              </a:ext>
            </a:extLst>
          </p:cNvPr>
          <p:cNvSpPr>
            <a:spLocks noGrp="1"/>
          </p:cNvSpPr>
          <p:nvPr>
            <p:ph type="dt" sz="half" idx="10"/>
          </p:nvPr>
        </p:nvSpPr>
        <p:spPr/>
        <p:txBody>
          <a:bodyPr/>
          <a:lstStyle/>
          <a:p>
            <a:fld id="{F73C053F-28BC-4D45-8437-EEE9D209305F}" type="datetimeFigureOut">
              <a:rPr lang="zh-CN" altLang="en-US" smtClean="0"/>
              <a:t>2020/8/30</a:t>
            </a:fld>
            <a:endParaRPr lang="zh-CN" altLang="en-US"/>
          </a:p>
        </p:txBody>
      </p:sp>
      <p:sp>
        <p:nvSpPr>
          <p:cNvPr id="5" name="页脚占位符 4">
            <a:extLst>
              <a:ext uri="{FF2B5EF4-FFF2-40B4-BE49-F238E27FC236}">
                <a16:creationId xmlns:a16="http://schemas.microsoft.com/office/drawing/2014/main" id="{055ABB68-FF78-4904-A607-4B823C67F1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6764F5-0C9E-436E-AC5A-B0C3A689C593}"/>
              </a:ext>
            </a:extLst>
          </p:cNvPr>
          <p:cNvSpPr>
            <a:spLocks noGrp="1"/>
          </p:cNvSpPr>
          <p:nvPr>
            <p:ph type="sldNum" sz="quarter" idx="12"/>
          </p:nvPr>
        </p:nvSpPr>
        <p:spPr/>
        <p:txBody>
          <a:bodyPr/>
          <a:lstStyle/>
          <a:p>
            <a:fld id="{7ED0CA48-0E16-4FF8-B02D-A3B5A29C826A}" type="slidenum">
              <a:rPr lang="zh-CN" altLang="en-US" smtClean="0"/>
              <a:t>‹#›</a:t>
            </a:fld>
            <a:endParaRPr lang="zh-CN" altLang="en-US"/>
          </a:p>
        </p:txBody>
      </p:sp>
    </p:spTree>
    <p:extLst>
      <p:ext uri="{BB962C8B-B14F-4D97-AF65-F5344CB8AC3E}">
        <p14:creationId val="2981205767"/>
      </p:ext>
    </p:extLst>
  </p:cSld>
  <p:clrMapOvr>
    <a:masterClrMapping/>
  </p:clrMapOvr>
  <mc:AlternateContent>
    <mc:Choice Requires="p14">
      <p:transition spd="slow" p14:dur="2000"/>
    </mc:Choice>
    <mc:Fallback>
      <p:transition spd="slow"/>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453279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00173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251536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B7CD880-8E3B-4530-A8D0-0479964B5A0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98A8924-1366-42F0-96AB-E06440752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3343346-5C17-4976-B003-6DD38F33C258}"/>
              </a:ext>
            </a:extLst>
          </p:cNvPr>
          <p:cNvSpPr>
            <a:spLocks noGrp="1"/>
          </p:cNvSpPr>
          <p:nvPr>
            <p:ph type="dt" sz="half" idx="10"/>
          </p:nvPr>
        </p:nvSpPr>
        <p:spPr/>
        <p:txBody>
          <a:bodyPr/>
          <a:lstStyle/>
          <a:p>
            <a:fld id="{F73C053F-28BC-4D45-8437-EEE9D209305F}" type="datetimeFigureOut">
              <a:rPr lang="zh-CN" altLang="en-US" smtClean="0"/>
              <a:t>2020/8/30</a:t>
            </a:fld>
            <a:endParaRPr lang="zh-CN" altLang="en-US"/>
          </a:p>
        </p:txBody>
      </p:sp>
      <p:sp>
        <p:nvSpPr>
          <p:cNvPr id="5" name="页脚占位符 4">
            <a:extLst>
              <a:ext uri="{FF2B5EF4-FFF2-40B4-BE49-F238E27FC236}">
                <a16:creationId xmlns:a16="http://schemas.microsoft.com/office/drawing/2014/main" id="{830E55F7-B5AC-4CEF-8922-49AD258012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CA0D9F-D7D7-45BF-A6D1-DE56DAB6D3F3}"/>
              </a:ext>
            </a:extLst>
          </p:cNvPr>
          <p:cNvSpPr>
            <a:spLocks noGrp="1"/>
          </p:cNvSpPr>
          <p:nvPr>
            <p:ph type="sldNum" sz="quarter" idx="12"/>
          </p:nvPr>
        </p:nvSpPr>
        <p:spPr/>
        <p:txBody>
          <a:bodyPr/>
          <a:lstStyle/>
          <a:p>
            <a:fld id="{7ED0CA48-0E16-4FF8-B02D-A3B5A29C826A}" type="slidenum">
              <a:rPr lang="zh-CN" altLang="en-US" smtClean="0"/>
              <a:t>‹#›</a:t>
            </a:fld>
            <a:endParaRPr lang="zh-CN" altLang="en-US"/>
          </a:p>
        </p:txBody>
      </p:sp>
    </p:spTree>
    <p:extLst>
      <p:ext uri="{BB962C8B-B14F-4D97-AF65-F5344CB8AC3E}">
        <p14:creationId val="2863482550"/>
      </p:ext>
    </p:extLst>
  </p:cSld>
  <p:clrMapOvr>
    <a:masterClrMapping/>
  </p:clrMapOvr>
  <mc:AlternateContent>
    <mc:Choice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A355E56-B731-40FB-B022-D9489476D70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7BF5DB-65D4-40D6-9524-91C4AAC07B0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136A1F9-482F-4AE1-90E1-F41DE2332FD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BC104D9-28FC-4449-B006-E5B1476DDC60}"/>
              </a:ext>
            </a:extLst>
          </p:cNvPr>
          <p:cNvSpPr>
            <a:spLocks noGrp="1"/>
          </p:cNvSpPr>
          <p:nvPr>
            <p:ph type="dt" sz="half" idx="10"/>
          </p:nvPr>
        </p:nvSpPr>
        <p:spPr/>
        <p:txBody>
          <a:bodyPr/>
          <a:lstStyle/>
          <a:p>
            <a:fld id="{F73C053F-28BC-4D45-8437-EEE9D209305F}" type="datetimeFigureOut">
              <a:rPr lang="zh-CN" altLang="en-US" smtClean="0"/>
              <a:t>2020/8/30</a:t>
            </a:fld>
            <a:endParaRPr lang="zh-CN" altLang="en-US"/>
          </a:p>
        </p:txBody>
      </p:sp>
      <p:sp>
        <p:nvSpPr>
          <p:cNvPr id="6" name="页脚占位符 5">
            <a:extLst>
              <a:ext uri="{FF2B5EF4-FFF2-40B4-BE49-F238E27FC236}">
                <a16:creationId xmlns:a16="http://schemas.microsoft.com/office/drawing/2014/main" id="{3BDCDCD0-D948-45C3-B389-F566A25817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F74F11B-7371-40B7-98C8-D317CAF11396}"/>
              </a:ext>
            </a:extLst>
          </p:cNvPr>
          <p:cNvSpPr>
            <a:spLocks noGrp="1"/>
          </p:cNvSpPr>
          <p:nvPr>
            <p:ph type="sldNum" sz="quarter" idx="12"/>
          </p:nvPr>
        </p:nvSpPr>
        <p:spPr/>
        <p:txBody>
          <a:bodyPr/>
          <a:lstStyle/>
          <a:p>
            <a:fld id="{7ED0CA48-0E16-4FF8-B02D-A3B5A29C826A}" type="slidenum">
              <a:rPr lang="zh-CN" altLang="en-US" smtClean="0"/>
              <a:t>‹#›</a:t>
            </a:fld>
            <a:endParaRPr lang="zh-CN" altLang="en-US"/>
          </a:p>
        </p:txBody>
      </p:sp>
    </p:spTree>
    <p:extLst>
      <p:ext uri="{BB962C8B-B14F-4D97-AF65-F5344CB8AC3E}">
        <p14:creationId val="4142469459"/>
      </p:ext>
    </p:extLst>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70C44C85-D986-4CA1-83B6-70D9E97EBFC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D3A6EA-F23A-4ACA-9313-E6CF2990C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E50D3E4-FB65-4835-8033-46B199C1FF2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6A81A5E-62FE-46B6-9DD0-9BAED61127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6BA13E-DADA-4340-8B6D-EEEB02E4154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6CA72B0-D88F-4065-AEBD-ADED312B276D}"/>
              </a:ext>
            </a:extLst>
          </p:cNvPr>
          <p:cNvSpPr>
            <a:spLocks noGrp="1"/>
          </p:cNvSpPr>
          <p:nvPr>
            <p:ph type="dt" sz="half" idx="10"/>
          </p:nvPr>
        </p:nvSpPr>
        <p:spPr/>
        <p:txBody>
          <a:bodyPr/>
          <a:lstStyle/>
          <a:p>
            <a:fld id="{F73C053F-28BC-4D45-8437-EEE9D209305F}" type="datetimeFigureOut">
              <a:rPr lang="zh-CN" altLang="en-US" smtClean="0"/>
              <a:t>2020/8/30</a:t>
            </a:fld>
            <a:endParaRPr lang="zh-CN" altLang="en-US"/>
          </a:p>
        </p:txBody>
      </p:sp>
      <p:sp>
        <p:nvSpPr>
          <p:cNvPr id="8" name="页脚占位符 7">
            <a:extLst>
              <a:ext uri="{FF2B5EF4-FFF2-40B4-BE49-F238E27FC236}">
                <a16:creationId xmlns:a16="http://schemas.microsoft.com/office/drawing/2014/main" id="{B5633B6D-BF11-4952-A28B-1065DE703CD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8F28AFD-559E-4BEC-B805-EC55E9AC599D}"/>
              </a:ext>
            </a:extLst>
          </p:cNvPr>
          <p:cNvSpPr>
            <a:spLocks noGrp="1"/>
          </p:cNvSpPr>
          <p:nvPr>
            <p:ph type="sldNum" sz="quarter" idx="12"/>
          </p:nvPr>
        </p:nvSpPr>
        <p:spPr/>
        <p:txBody>
          <a:bodyPr/>
          <a:lstStyle/>
          <a:p>
            <a:fld id="{7ED0CA48-0E16-4FF8-B02D-A3B5A29C826A}" type="slidenum">
              <a:rPr lang="zh-CN" altLang="en-US" smtClean="0"/>
              <a:t>‹#›</a:t>
            </a:fld>
            <a:endParaRPr lang="zh-CN" altLang="en-US"/>
          </a:p>
        </p:txBody>
      </p:sp>
    </p:spTree>
    <p:extLst>
      <p:ext uri="{BB962C8B-B14F-4D97-AF65-F5344CB8AC3E}">
        <p14:creationId val="3512635539"/>
      </p:ext>
    </p:extLst>
  </p:cSld>
  <p:clrMapOvr>
    <a:masterClrMapping/>
  </p:clrMapOvr>
  <mc:AlternateContent>
    <mc:Choice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3ACE3BD-AEA4-4E38-8CD3-6FB03F38F85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E8FDFFA-A86B-4E78-8FC9-ACA08FA4A764}"/>
              </a:ext>
            </a:extLst>
          </p:cNvPr>
          <p:cNvSpPr>
            <a:spLocks noGrp="1"/>
          </p:cNvSpPr>
          <p:nvPr>
            <p:ph type="dt" sz="half" idx="10"/>
          </p:nvPr>
        </p:nvSpPr>
        <p:spPr/>
        <p:txBody>
          <a:bodyPr/>
          <a:lstStyle/>
          <a:p>
            <a:fld id="{F73C053F-28BC-4D45-8437-EEE9D209305F}" type="datetimeFigureOut">
              <a:rPr lang="zh-CN" altLang="en-US" smtClean="0"/>
              <a:t>2020/8/30</a:t>
            </a:fld>
            <a:endParaRPr lang="zh-CN" altLang="en-US"/>
          </a:p>
        </p:txBody>
      </p:sp>
      <p:sp>
        <p:nvSpPr>
          <p:cNvPr id="4" name="页脚占位符 3">
            <a:extLst>
              <a:ext uri="{FF2B5EF4-FFF2-40B4-BE49-F238E27FC236}">
                <a16:creationId xmlns:a16="http://schemas.microsoft.com/office/drawing/2014/main" id="{605D6BE3-BD77-4E84-B8A8-BBAA6B80143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1F8F1E7-2610-486D-8AAD-51C6B61556B0}"/>
              </a:ext>
            </a:extLst>
          </p:cNvPr>
          <p:cNvSpPr>
            <a:spLocks noGrp="1"/>
          </p:cNvSpPr>
          <p:nvPr>
            <p:ph type="sldNum" sz="quarter" idx="12"/>
          </p:nvPr>
        </p:nvSpPr>
        <p:spPr/>
        <p:txBody>
          <a:bodyPr/>
          <a:lstStyle/>
          <a:p>
            <a:fld id="{7ED0CA48-0E16-4FF8-B02D-A3B5A29C826A}" type="slidenum">
              <a:rPr lang="zh-CN" altLang="en-US" smtClean="0"/>
              <a:t>‹#›</a:t>
            </a:fld>
            <a:endParaRPr lang="zh-CN" altLang="en-US"/>
          </a:p>
        </p:txBody>
      </p:sp>
    </p:spTree>
    <p:extLst>
      <p:ext uri="{BB962C8B-B14F-4D97-AF65-F5344CB8AC3E}">
        <p14:creationId val="3550606821"/>
      </p:ext>
    </p:extLst>
  </p:cSld>
  <p:clrMapOvr>
    <a:masterClrMapping/>
  </p:clrMapOvr>
  <mc:AlternateContent>
    <mc:Choice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716C1222-AC72-4F89-BC54-A11AB9D5665B}"/>
              </a:ext>
            </a:extLst>
          </p:cNvPr>
          <p:cNvSpPr>
            <a:spLocks noGrp="1"/>
          </p:cNvSpPr>
          <p:nvPr>
            <p:ph type="dt" sz="half" idx="10"/>
          </p:nvPr>
        </p:nvSpPr>
        <p:spPr/>
        <p:txBody>
          <a:bodyPr/>
          <a:lstStyle/>
          <a:p>
            <a:fld id="{F73C053F-28BC-4D45-8437-EEE9D209305F}" type="datetimeFigureOut">
              <a:rPr lang="zh-CN" altLang="en-US" smtClean="0"/>
              <a:t>2020/8/30</a:t>
            </a:fld>
            <a:endParaRPr lang="zh-CN" altLang="en-US"/>
          </a:p>
        </p:txBody>
      </p:sp>
      <p:sp>
        <p:nvSpPr>
          <p:cNvPr id="3" name="页脚占位符 2">
            <a:extLst>
              <a:ext uri="{FF2B5EF4-FFF2-40B4-BE49-F238E27FC236}">
                <a16:creationId xmlns:a16="http://schemas.microsoft.com/office/drawing/2014/main" id="{AE80B874-602D-4F92-A0E7-8368AFA9763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0F3B931-3D55-4C2E-B950-223679697BCD}"/>
              </a:ext>
            </a:extLst>
          </p:cNvPr>
          <p:cNvSpPr>
            <a:spLocks noGrp="1"/>
          </p:cNvSpPr>
          <p:nvPr>
            <p:ph type="sldNum" sz="quarter" idx="12"/>
          </p:nvPr>
        </p:nvSpPr>
        <p:spPr/>
        <p:txBody>
          <a:bodyPr/>
          <a:lstStyle/>
          <a:p>
            <a:fld id="{7ED0CA48-0E16-4FF8-B02D-A3B5A29C826A}" type="slidenum">
              <a:rPr lang="zh-CN" altLang="en-US" smtClean="0"/>
              <a:t>‹#›</a:t>
            </a:fld>
            <a:endParaRPr lang="zh-CN" altLang="en-US"/>
          </a:p>
        </p:txBody>
      </p:sp>
    </p:spTree>
    <p:extLst>
      <p:ext uri="{BB962C8B-B14F-4D97-AF65-F5344CB8AC3E}">
        <p14:creationId val="358997067"/>
      </p:ext>
    </p:extLst>
  </p:cSld>
  <p:clrMapOvr>
    <a:masterClrMapping/>
  </p:clrMapOvr>
  <mc:AlternateContent>
    <mc:Choice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D996D35-E641-4E68-91A6-81EDC9A1725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3A00A4-C5AB-4B4E-B2C0-611C04960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5A2879E-483E-44CE-81F2-C8F41C4C6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7C18FA4-5874-44B9-9DBF-13F9FACEC668}"/>
              </a:ext>
            </a:extLst>
          </p:cNvPr>
          <p:cNvSpPr>
            <a:spLocks noGrp="1"/>
          </p:cNvSpPr>
          <p:nvPr>
            <p:ph type="dt" sz="half" idx="10"/>
          </p:nvPr>
        </p:nvSpPr>
        <p:spPr/>
        <p:txBody>
          <a:bodyPr/>
          <a:lstStyle/>
          <a:p>
            <a:fld id="{F73C053F-28BC-4D45-8437-EEE9D209305F}" type="datetimeFigureOut">
              <a:rPr lang="zh-CN" altLang="en-US" smtClean="0"/>
              <a:t>2020/8/30</a:t>
            </a:fld>
            <a:endParaRPr lang="zh-CN" altLang="en-US"/>
          </a:p>
        </p:txBody>
      </p:sp>
      <p:sp>
        <p:nvSpPr>
          <p:cNvPr id="6" name="页脚占位符 5">
            <a:extLst>
              <a:ext uri="{FF2B5EF4-FFF2-40B4-BE49-F238E27FC236}">
                <a16:creationId xmlns:a16="http://schemas.microsoft.com/office/drawing/2014/main" id="{FECF6AD0-3DD3-470C-BA8E-0F62E4F5AB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01E2F78-0745-4B5F-B54A-F41089A29D62}"/>
              </a:ext>
            </a:extLst>
          </p:cNvPr>
          <p:cNvSpPr>
            <a:spLocks noGrp="1"/>
          </p:cNvSpPr>
          <p:nvPr>
            <p:ph type="sldNum" sz="quarter" idx="12"/>
          </p:nvPr>
        </p:nvSpPr>
        <p:spPr/>
        <p:txBody>
          <a:bodyPr/>
          <a:lstStyle/>
          <a:p>
            <a:fld id="{7ED0CA48-0E16-4FF8-B02D-A3B5A29C826A}" type="slidenum">
              <a:rPr lang="zh-CN" altLang="en-US" smtClean="0"/>
              <a:t>‹#›</a:t>
            </a:fld>
            <a:endParaRPr lang="zh-CN" altLang="en-US"/>
          </a:p>
        </p:txBody>
      </p:sp>
    </p:spTree>
    <p:extLst>
      <p:ext uri="{BB962C8B-B14F-4D97-AF65-F5344CB8AC3E}">
        <p14:creationId val="278817859"/>
      </p:ext>
    </p:extLst>
  </p:cSld>
  <p:clrMapOvr>
    <a:masterClrMapping/>
  </p:clrMapOvr>
  <mc:AlternateContent>
    <mc:Choice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3339E94-385C-469F-9BEB-50E73637B41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056122-47E3-4D35-ACB0-3D016B928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3E4C54-5941-45DF-99C6-151CC0A95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99A63F0-9FB6-412E-9502-746D185A2A27}"/>
              </a:ext>
            </a:extLst>
          </p:cNvPr>
          <p:cNvSpPr>
            <a:spLocks noGrp="1"/>
          </p:cNvSpPr>
          <p:nvPr>
            <p:ph type="dt" sz="half" idx="10"/>
          </p:nvPr>
        </p:nvSpPr>
        <p:spPr/>
        <p:txBody>
          <a:bodyPr/>
          <a:lstStyle/>
          <a:p>
            <a:fld id="{F73C053F-28BC-4D45-8437-EEE9D209305F}" type="datetimeFigureOut">
              <a:rPr lang="zh-CN" altLang="en-US" smtClean="0"/>
              <a:t>2020/8/30</a:t>
            </a:fld>
            <a:endParaRPr lang="zh-CN" altLang="en-US"/>
          </a:p>
        </p:txBody>
      </p:sp>
      <p:sp>
        <p:nvSpPr>
          <p:cNvPr id="6" name="页脚占位符 5">
            <a:extLst>
              <a:ext uri="{FF2B5EF4-FFF2-40B4-BE49-F238E27FC236}">
                <a16:creationId xmlns:a16="http://schemas.microsoft.com/office/drawing/2014/main" id="{6B990D3F-CBFB-4A8F-A651-E9BDAAD0CF6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569B64A-3035-415C-8881-01CDB671C7AF}"/>
              </a:ext>
            </a:extLst>
          </p:cNvPr>
          <p:cNvSpPr>
            <a:spLocks noGrp="1"/>
          </p:cNvSpPr>
          <p:nvPr>
            <p:ph type="sldNum" sz="quarter" idx="12"/>
          </p:nvPr>
        </p:nvSpPr>
        <p:spPr/>
        <p:txBody>
          <a:bodyPr/>
          <a:lstStyle/>
          <a:p>
            <a:fld id="{7ED0CA48-0E16-4FF8-B02D-A3B5A29C826A}" type="slidenum">
              <a:rPr lang="zh-CN" altLang="en-US" smtClean="0"/>
              <a:t>‹#›</a:t>
            </a:fld>
            <a:endParaRPr lang="zh-CN" altLang="en-US"/>
          </a:p>
        </p:txBody>
      </p:sp>
    </p:spTree>
    <p:extLst>
      <p:ext uri="{BB962C8B-B14F-4D97-AF65-F5344CB8AC3E}">
        <p14:creationId val="2005234627"/>
      </p:ext>
    </p:extLst>
  </p:cSld>
  <p:clrMapOvr>
    <a:masterClrMapping/>
  </p:clrMapOvr>
  <mc:AlternateContent>
    <mc:Choice Requires="p14">
      <p:transition spd="slow" p14:dur="2000"/>
    </mc:Choice>
    <mc:Fallback>
      <p:transition spd="slow"/>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AACAE1"/>
        </a:soli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187901C6-00DB-4FB3-A2F9-2A4504CDF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6F9E9A5-F12D-48E7-9DFF-9D7F54556A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DCE4AA7-80BB-4325-85EC-DB201961F9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C053F-28BC-4D45-8437-EEE9D209305F}" type="datetimeFigureOut">
              <a:rPr lang="zh-CN" altLang="en-US" smtClean="0"/>
              <a:t>2020/8/30</a:t>
            </a:fld>
            <a:endParaRPr lang="zh-CN" altLang="en-US"/>
          </a:p>
        </p:txBody>
      </p:sp>
      <p:sp>
        <p:nvSpPr>
          <p:cNvPr id="5" name="页脚占位符 4">
            <a:extLst>
              <a:ext uri="{FF2B5EF4-FFF2-40B4-BE49-F238E27FC236}">
                <a16:creationId xmlns:a16="http://schemas.microsoft.com/office/drawing/2014/main" id="{4546AC9E-A3CE-47EB-99A5-CC0400C49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57C588B-444A-4A95-898E-50FE577F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0CA48-0E16-4FF8-B02D-A3B5A29C826A}" type="slidenum">
              <a:rPr lang="zh-CN" altLang="en-US" smtClean="0"/>
              <a:t>‹#›</a:t>
            </a:fld>
            <a:endParaRPr lang="zh-CN" altLang="en-US"/>
          </a:p>
        </p:txBody>
      </p:sp>
      <p:pic>
        <p:nvPicPr>
          <p:cNvPr id="8" name="图片 7">
            <a:extLst>
              <a:ext uri="{FF2B5EF4-FFF2-40B4-BE49-F238E27FC236}">
                <a16:creationId xmlns:a16="http://schemas.microsoft.com/office/drawing/2014/main" id="{751EA295-F3A9-4883-8780-FE0DA4912FFC}"/>
              </a:ext>
            </a:extLst>
          </p:cNvPr>
          <p:cNvPicPr>
            <a:picLocks noChangeAspect="1"/>
          </p:cNvPicPr>
          <p:nvPr userDrawn="1"/>
        </p:nvPicPr>
        <p:blipFill>
          <a:blip r:embed="rId12">
            <a:extLst>
              <a:ext uri="{28A0092B-C50C-407E-A947-70E740481C1C}">
                <a14:useLocalDpi val="0"/>
              </a:ext>
            </a:extLst>
          </a:blip>
          <a:srcRect t="26249" b="68599"/>
          <a:stretch>
            <a:fillRect/>
          </a:stretch>
        </p:blipFill>
        <p:spPr>
          <a:xfrm>
            <a:off x="0" y="6311900"/>
            <a:ext cx="12191998" cy="620225"/>
          </a:xfrm>
          <a:prstGeom prst="rect">
            <a:avLst/>
          </a:prstGeom>
        </p:spPr>
      </p:pic>
    </p:spTree>
    <p:extLst>
      <p:ext uri="{BB962C8B-B14F-4D97-AF65-F5344CB8AC3E}">
        <p14:creationId val="1450658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2020/8/30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4239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4.png" Type="http://schemas.openxmlformats.org/officeDocument/2006/relationships/image"/><Relationship Id="rId11" Target="../media/image15.png" Type="http://schemas.openxmlformats.org/officeDocument/2006/relationships/image"/><Relationship Id="rId2" Target="../notesSlides/notesSlide11.xml" Type="http://schemas.openxmlformats.org/officeDocument/2006/relationships/notesSlide"/><Relationship Id="rId3" Target="../media/image2.png" Type="http://schemas.openxmlformats.org/officeDocument/2006/relationships/image"/><Relationship Id="rId4" Target="../media/image8.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8.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8.pn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4.png" Type="http://schemas.openxmlformats.org/officeDocument/2006/relationships/image"/><Relationship Id="rId11" Target="../media/image15.png" Type="http://schemas.openxmlformats.org/officeDocument/2006/relationships/image"/><Relationship Id="rId2" Target="../notesSlides/notesSlide15.xml" Type="http://schemas.openxmlformats.org/officeDocument/2006/relationships/notesSlide"/><Relationship Id="rId3" Target="../media/image2.png" Type="http://schemas.openxmlformats.org/officeDocument/2006/relationships/image"/><Relationship Id="rId4" Target="../media/image8.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36.pn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39.png" Type="http://schemas.openxmlformats.org/officeDocument/2006/relationships/image"/><Relationship Id="rId4" Target="../media/image40.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41.png" Type="http://schemas.openxmlformats.org/officeDocument/2006/relationships/image"/><Relationship Id="rId4" Target="../media/image4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4.png" Type="http://schemas.openxmlformats.org/officeDocument/2006/relationships/image"/><Relationship Id="rId11" Target="../media/image15.png" Type="http://schemas.openxmlformats.org/officeDocument/2006/relationships/image"/><Relationship Id="rId2" Target="../notesSlides/notesSlide19.xml" Type="http://schemas.openxmlformats.org/officeDocument/2006/relationships/notesSlide"/><Relationship Id="rId3" Target="../media/image2.png" Type="http://schemas.openxmlformats.org/officeDocument/2006/relationships/image"/><Relationship Id="rId4" Target="../media/image8.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 Id="rId9"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43.png" Type="http://schemas.openxmlformats.org/officeDocument/2006/relationships/image"/><Relationship Id="rId4" Target="../media/image1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44.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4.png" Type="http://schemas.openxmlformats.org/officeDocument/2006/relationships/image"/><Relationship Id="rId11" Target="../media/image15.png" Type="http://schemas.openxmlformats.org/officeDocument/2006/relationships/image"/><Relationship Id="rId2" Target="../notesSlides/notesSlide3.xml" Type="http://schemas.openxmlformats.org/officeDocument/2006/relationships/notesSlide"/><Relationship Id="rId3" Target="../media/image2.png" Type="http://schemas.openxmlformats.org/officeDocument/2006/relationships/image"/><Relationship Id="rId4" Target="../media/image8.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9.png" Type="http://schemas.openxmlformats.org/officeDocument/2006/relationships/image"/><Relationship Id="rId4" Target="../media/image17.png" Type="http://schemas.openxmlformats.org/officeDocument/2006/relationships/image"/><Relationship Id="rId5" Target="../media/image20.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4.png" Type="http://schemas.openxmlformats.org/officeDocument/2006/relationships/image"/><Relationship Id="rId11" Target="../media/image15.png" Type="http://schemas.openxmlformats.org/officeDocument/2006/relationships/image"/><Relationship Id="rId2" Target="../notesSlides/notesSlide7.xml" Type="http://schemas.openxmlformats.org/officeDocument/2006/relationships/notesSlide"/><Relationship Id="rId3" Target="../media/image2.png" Type="http://schemas.openxmlformats.org/officeDocument/2006/relationships/image"/><Relationship Id="rId4" Target="../media/image8.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8.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A4DC745-BC17-4427-A432-75452A8F4B37}"/>
              </a:ext>
            </a:extLst>
          </p:cNvPr>
          <p:cNvPicPr>
            <a:picLocks noChangeAspect="1"/>
          </p:cNvPicPr>
          <p:nvPr/>
        </p:nvPicPr>
        <p:blipFill>
          <a:blip r:embed="rId3">
            <a:extLst>
              <a:ext uri="{28A0092B-C50C-407E-A947-70E740481C1C}">
                <a14:useLocalDpi val="0"/>
              </a:ext>
            </a:extLst>
          </a:blip>
          <a:srcRect t="29480"/>
          <a:stretch>
            <a:fillRect/>
          </a:stretch>
        </p:blipFill>
        <p:spPr>
          <a:xfrm>
            <a:off x="-3870" y="-2072"/>
            <a:ext cx="12191998" cy="6860072"/>
          </a:xfrm>
          <a:prstGeom prst="rect">
            <a:avLst/>
          </a:prstGeom>
        </p:spPr>
      </p:pic>
      <p:pic>
        <p:nvPicPr>
          <p:cNvPr id="16" name="图片 15">
            <a:extLst>
              <a:ext uri="{FF2B5EF4-FFF2-40B4-BE49-F238E27FC236}">
                <a16:creationId xmlns:a16="http://schemas.microsoft.com/office/drawing/2014/main" id="{B5E8D83F-BAA4-4EAA-9EB1-E492196AF28F}"/>
              </a:ext>
            </a:extLst>
          </p:cNvPr>
          <p:cNvPicPr>
            <a:picLocks noChangeAspect="1"/>
          </p:cNvPicPr>
          <p:nvPr/>
        </p:nvPicPr>
        <p:blipFill>
          <a:blip r:embed="rId4">
            <a:extLst>
              <a:ext uri="{28A0092B-C50C-407E-A947-70E740481C1C}">
                <a14:useLocalDpi val="0"/>
              </a:ext>
            </a:extLst>
          </a:blip>
          <a:srcRect b="20000" r="71078" t="65806"/>
          <a:stretch>
            <a:fillRect/>
          </a:stretch>
        </p:blipFill>
        <p:spPr>
          <a:xfrm>
            <a:off x="0" y="3185652"/>
            <a:ext cx="2784681" cy="2050025"/>
          </a:xfrm>
          <a:prstGeom prst="rect">
            <a:avLst/>
          </a:prstGeom>
        </p:spPr>
      </p:pic>
      <p:pic>
        <p:nvPicPr>
          <p:cNvPr id="40" name="图片 39">
            <a:extLst>
              <a:ext uri="{FF2B5EF4-FFF2-40B4-BE49-F238E27FC236}">
                <a16:creationId xmlns:a16="http://schemas.microsoft.com/office/drawing/2014/main" id="{23D98469-A133-4F91-92E0-9F353270F0C4}"/>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38" name="图片 37">
            <a:extLst>
              <a:ext uri="{FF2B5EF4-FFF2-40B4-BE49-F238E27FC236}">
                <a16:creationId xmlns:a16="http://schemas.microsoft.com/office/drawing/2014/main" id="{224EEBE9-E6EA-45F1-B394-C20C4351F344}"/>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44" name="图片 43">
            <a:extLst>
              <a:ext uri="{FF2B5EF4-FFF2-40B4-BE49-F238E27FC236}">
                <a16:creationId xmlns:a16="http://schemas.microsoft.com/office/drawing/2014/main" id="{9E2A745C-2B26-4AE7-A543-D1A30CBB6AFD}"/>
              </a:ext>
            </a:extLst>
          </p:cNvPr>
          <p:cNvPicPr>
            <a:picLocks noChangeAspect="1"/>
          </p:cNvPicPr>
          <p:nvPr/>
        </p:nvPicPr>
        <p:blipFill>
          <a:blip r:embed="rId7">
            <a:extLst>
              <a:ext uri="{28A0092B-C50C-407E-A947-70E740481C1C}">
                <a14:useLocalDpi val="0"/>
              </a:ext>
            </a:extLst>
          </a:blip>
          <a:srcRect b="79199" l="77926" r="12969" t="12304"/>
          <a:stretch>
            <a:fillRect/>
          </a:stretch>
        </p:blipFill>
        <p:spPr>
          <a:xfrm flipH="1">
            <a:off x="9857243" y="1125414"/>
            <a:ext cx="1179871" cy="1651820"/>
          </a:xfrm>
          <a:prstGeom prst="rect">
            <a:avLst/>
          </a:prstGeom>
        </p:spPr>
      </p:pic>
      <p:pic>
        <p:nvPicPr>
          <p:cNvPr id="48" name="图片 47">
            <a:extLst>
              <a:ext uri="{FF2B5EF4-FFF2-40B4-BE49-F238E27FC236}">
                <a16:creationId xmlns:a16="http://schemas.microsoft.com/office/drawing/2014/main" id="{7DC50E77-07FF-42DC-905C-A277CB4ABC60}"/>
              </a:ext>
            </a:extLst>
          </p:cNvPr>
          <p:cNvPicPr>
            <a:picLocks noChangeAspect="1"/>
          </p:cNvPicPr>
          <p:nvPr/>
        </p:nvPicPr>
        <p:blipFill>
          <a:blip r:embed="rId8">
            <a:extLst>
              <a:ext uri="{28A0092B-C50C-407E-A947-70E740481C1C}">
                <a14:useLocalDpi val="0"/>
              </a:ext>
            </a:extLst>
          </a:blip>
          <a:srcRect b="26891" l="18540" r="62104" t="60907"/>
          <a:stretch>
            <a:fillRect/>
          </a:stretch>
        </p:blipFill>
        <p:spPr>
          <a:xfrm>
            <a:off x="1548136" y="3799130"/>
            <a:ext cx="1861653" cy="1760650"/>
          </a:xfrm>
          <a:prstGeom prst="rect">
            <a:avLst/>
          </a:prstGeom>
        </p:spPr>
      </p:pic>
      <p:pic>
        <p:nvPicPr>
          <p:cNvPr id="52" name="图片 51">
            <a:extLst>
              <a:ext uri="{FF2B5EF4-FFF2-40B4-BE49-F238E27FC236}">
                <a16:creationId xmlns:a16="http://schemas.microsoft.com/office/drawing/2014/main" id="{03ECFC58-F478-4E93-8577-2AC58A5A5F1C}"/>
              </a:ext>
            </a:extLst>
          </p:cNvPr>
          <p:cNvPicPr>
            <a:picLocks noChangeAspect="1"/>
          </p:cNvPicPr>
          <p:nvPr/>
        </p:nvPicPr>
        <p:blipFill>
          <a:blip r:embed="rId9">
            <a:extLst>
              <a:ext uri="{28A0092B-C50C-407E-A947-70E740481C1C}">
                <a14:useLocalDpi val="0"/>
              </a:ext>
            </a:extLst>
          </a:blip>
          <a:srcRect b="36043" r="67734" t="53328"/>
          <a:stretch>
            <a:fillRect/>
          </a:stretch>
        </p:blipFill>
        <p:spPr>
          <a:xfrm rot="20183396">
            <a:off x="-946698" y="-254823"/>
            <a:ext cx="3240196" cy="1601212"/>
          </a:xfrm>
          <a:prstGeom prst="rect">
            <a:avLst/>
          </a:prstGeom>
        </p:spPr>
      </p:pic>
      <p:sp>
        <p:nvSpPr>
          <p:cNvPr id="67" name="文本框 66">
            <a:extLst>
              <a:ext uri="{FF2B5EF4-FFF2-40B4-BE49-F238E27FC236}">
                <a16:creationId xmlns:a16="http://schemas.microsoft.com/office/drawing/2014/main" id="{969E2F5C-2299-47D6-97FF-B5BBF0E235CC}"/>
              </a:ext>
            </a:extLst>
          </p:cNvPr>
          <p:cNvSpPr txBox="1"/>
          <p:nvPr/>
        </p:nvSpPr>
        <p:spPr>
          <a:xfrm rot="20438424">
            <a:off x="2801862" y="1108697"/>
            <a:ext cx="721556" cy="1844040"/>
          </a:xfrm>
          <a:prstGeom prst="rect">
            <a:avLst/>
          </a:prstGeom>
          <a:noFill/>
          <a:ln>
            <a:noFill/>
          </a:ln>
        </p:spPr>
        <p:txBody>
          <a:bodyPr rtlCol="0" wrap="square">
            <a:spAutoFit/>
          </a:bodyPr>
          <a:lstStyle/>
          <a:p>
            <a:r>
              <a:rPr altLang="en-US" lang="zh-CN" sz="11500">
                <a:ln w="31750">
                  <a:solidFill>
                    <a:schemeClr val="bg1"/>
                  </a:solidFill>
                </a:ln>
                <a:solidFill>
                  <a:srgbClr val="006FB5"/>
                </a:solidFill>
                <a:effectLst>
                  <a:outerShdw algn="tl" blurRad="50800" dir="2700000" dist="38100" rotWithShape="0">
                    <a:prstClr val="black">
                      <a:alpha val="25000"/>
                    </a:prstClr>
                  </a:outerShdw>
                </a:effectLst>
                <a:latin charset="-122" panose="00020600040101010101" pitchFamily="18" typeface="汉仪铸字木头人W"/>
                <a:ea charset="-122" panose="00020600040101010101" pitchFamily="18" typeface="汉仪铸字木头人W"/>
              </a:rPr>
              <a:t>卡</a:t>
            </a:r>
          </a:p>
        </p:txBody>
      </p:sp>
      <p:sp>
        <p:nvSpPr>
          <p:cNvPr id="68" name="文本框 67">
            <a:extLst>
              <a:ext uri="{FF2B5EF4-FFF2-40B4-BE49-F238E27FC236}">
                <a16:creationId xmlns:a16="http://schemas.microsoft.com/office/drawing/2014/main" id="{26A14D75-1193-49C7-88D0-1E034ECFF95F}"/>
              </a:ext>
            </a:extLst>
          </p:cNvPr>
          <p:cNvSpPr txBox="1"/>
          <p:nvPr/>
        </p:nvSpPr>
        <p:spPr>
          <a:xfrm rot="21100348">
            <a:off x="4505183" y="1470866"/>
            <a:ext cx="721556" cy="1554480"/>
          </a:xfrm>
          <a:prstGeom prst="rect">
            <a:avLst/>
          </a:prstGeom>
          <a:noFill/>
          <a:ln>
            <a:noFill/>
          </a:ln>
        </p:spPr>
        <p:txBody>
          <a:bodyPr rtlCol="0" wrap="square">
            <a:spAutoFit/>
          </a:bodyPr>
          <a:lstStyle/>
          <a:p>
            <a:r>
              <a:rPr altLang="en-US" lang="zh-CN" sz="9600">
                <a:ln w="31750">
                  <a:solidFill>
                    <a:schemeClr val="bg1"/>
                  </a:solidFill>
                </a:ln>
                <a:solidFill>
                  <a:srgbClr val="BA6429"/>
                </a:solidFill>
                <a:effectLst>
                  <a:outerShdw algn="tl" blurRad="50800" dir="2700000" dist="38100" rotWithShape="0">
                    <a:prstClr val="black">
                      <a:alpha val="25000"/>
                    </a:prstClr>
                  </a:outerShdw>
                </a:effectLst>
                <a:latin charset="-122" panose="00020600040101010101" pitchFamily="18" typeface="汉仪铸字木头人W"/>
                <a:ea charset="-122" panose="00020600040101010101" pitchFamily="18" typeface="汉仪铸字木头人W"/>
              </a:rPr>
              <a:t>通</a:t>
            </a:r>
          </a:p>
        </p:txBody>
      </p:sp>
      <p:sp>
        <p:nvSpPr>
          <p:cNvPr id="69" name="文本框 68">
            <a:extLst>
              <a:ext uri="{FF2B5EF4-FFF2-40B4-BE49-F238E27FC236}">
                <a16:creationId xmlns:a16="http://schemas.microsoft.com/office/drawing/2014/main" id="{23E44753-3784-4625-8E86-9A1B2D17448C}"/>
              </a:ext>
            </a:extLst>
          </p:cNvPr>
          <p:cNvSpPr txBox="1"/>
          <p:nvPr/>
        </p:nvSpPr>
        <p:spPr>
          <a:xfrm rot="21091848">
            <a:off x="5943445" y="809605"/>
            <a:ext cx="721556" cy="1554480"/>
          </a:xfrm>
          <a:prstGeom prst="rect">
            <a:avLst/>
          </a:prstGeom>
          <a:noFill/>
          <a:ln>
            <a:noFill/>
          </a:ln>
        </p:spPr>
        <p:txBody>
          <a:bodyPr rtlCol="0" wrap="square">
            <a:spAutoFit/>
          </a:bodyPr>
          <a:lstStyle/>
          <a:p>
            <a:r>
              <a:rPr altLang="en-US" lang="zh-CN" sz="9600">
                <a:ln w="31750">
                  <a:solidFill>
                    <a:schemeClr val="bg1"/>
                  </a:solidFill>
                </a:ln>
                <a:solidFill>
                  <a:srgbClr val="1B8F9D"/>
                </a:solidFill>
                <a:effectLst>
                  <a:outerShdw algn="tl" blurRad="50800" dir="2700000" dist="38100" rotWithShape="0">
                    <a:prstClr val="black">
                      <a:alpha val="25000"/>
                    </a:prstClr>
                  </a:outerShdw>
                </a:effectLst>
                <a:latin charset="-122" panose="00020600040101010101" pitchFamily="18" typeface="汉仪铸字木头人W"/>
                <a:ea charset="-122" panose="00020600040101010101" pitchFamily="18" typeface="汉仪铸字木头人W"/>
              </a:rPr>
              <a:t>模</a:t>
            </a:r>
          </a:p>
        </p:txBody>
      </p:sp>
      <p:sp>
        <p:nvSpPr>
          <p:cNvPr id="70" name="文本框 69">
            <a:extLst>
              <a:ext uri="{FF2B5EF4-FFF2-40B4-BE49-F238E27FC236}">
                <a16:creationId xmlns:a16="http://schemas.microsoft.com/office/drawing/2014/main" id="{6931BF0D-DF2C-482C-8BF5-93C5C1624DAB}"/>
              </a:ext>
            </a:extLst>
          </p:cNvPr>
          <p:cNvSpPr txBox="1"/>
          <p:nvPr/>
        </p:nvSpPr>
        <p:spPr>
          <a:xfrm rot="897008">
            <a:off x="7765699" y="1237064"/>
            <a:ext cx="721556" cy="1554480"/>
          </a:xfrm>
          <a:prstGeom prst="rect">
            <a:avLst/>
          </a:prstGeom>
          <a:noFill/>
          <a:ln>
            <a:noFill/>
          </a:ln>
        </p:spPr>
        <p:txBody>
          <a:bodyPr rtlCol="0" wrap="square">
            <a:spAutoFit/>
          </a:bodyPr>
          <a:lstStyle/>
          <a:p>
            <a:r>
              <a:rPr altLang="en-US" lang="zh-CN" sz="9600">
                <a:ln w="31750">
                  <a:solidFill>
                    <a:schemeClr val="bg1"/>
                  </a:solidFill>
                </a:ln>
                <a:solidFill>
                  <a:srgbClr val="973B57"/>
                </a:solidFill>
                <a:effectLst>
                  <a:outerShdw algn="tl" blurRad="50800" dir="2700000" dist="38100" rotWithShape="0">
                    <a:prstClr val="black">
                      <a:alpha val="25000"/>
                    </a:prstClr>
                  </a:outerShdw>
                </a:effectLst>
                <a:latin charset="-122" panose="00020600040101010101" pitchFamily="18" typeface="汉仪铸字木头人W"/>
                <a:ea charset="-122" panose="00020600040101010101" pitchFamily="18" typeface="汉仪铸字木头人W"/>
              </a:rPr>
              <a:t>板</a:t>
            </a:r>
          </a:p>
        </p:txBody>
      </p:sp>
      <p:sp>
        <p:nvSpPr>
          <p:cNvPr id="71" name="文本框 70">
            <a:extLst>
              <a:ext uri="{FF2B5EF4-FFF2-40B4-BE49-F238E27FC236}">
                <a16:creationId xmlns:a16="http://schemas.microsoft.com/office/drawing/2014/main" id="{6C725FA6-805A-4BA3-B262-93F1407A62A4}"/>
              </a:ext>
            </a:extLst>
          </p:cNvPr>
          <p:cNvSpPr txBox="1"/>
          <p:nvPr/>
        </p:nvSpPr>
        <p:spPr>
          <a:xfrm>
            <a:off x="2478962" y="3166459"/>
            <a:ext cx="7103636" cy="822960"/>
          </a:xfrm>
          <a:prstGeom prst="rect">
            <a:avLst/>
          </a:prstGeom>
          <a:noFill/>
        </p:spPr>
        <p:txBody>
          <a:bodyPr rtlCol="0" wrap="square">
            <a:spAutoFit/>
          </a:bodyPr>
          <a:lstStyle/>
          <a:p>
            <a:pPr algn="dist"/>
            <a:r>
              <a:rPr altLang="en-US" lang="zh-CN" sz="4800">
                <a:ln>
                  <a:solidFill>
                    <a:schemeClr val="bg1"/>
                  </a:solidFill>
                </a:ln>
                <a:solidFill>
                  <a:srgbClr val="006FB5"/>
                </a:solidFill>
                <a:latin charset="-122" panose="00020600040101010101" pitchFamily="18" typeface="汉仪铸字木头人W"/>
                <a:ea charset="-122" panose="00020600040101010101" pitchFamily="18" typeface="汉仪铸字木头人W"/>
              </a:rPr>
              <a:t>可爱动物卡通通用模板</a:t>
            </a:r>
          </a:p>
        </p:txBody>
      </p:sp>
    </p:spTree>
    <p:extLst>
      <p:ext uri="{BB962C8B-B14F-4D97-AF65-F5344CB8AC3E}">
        <p14:creationId val="169042386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38"/>
                                        </p:tgtEl>
                                        <p:attrNameLst>
                                          <p:attrName>style.visibility</p:attrName>
                                        </p:attrNameLst>
                                      </p:cBhvr>
                                      <p:to>
                                        <p:strVal val="visible"/>
                                      </p:to>
                                    </p:set>
                                    <p:animEffect filter="fade" transition="in">
                                      <p:cBhvr>
                                        <p:cTn dur="1000" id="11"/>
                                        <p:tgtEl>
                                          <p:spTgt spid="38"/>
                                        </p:tgtEl>
                                      </p:cBhvr>
                                    </p:animEffect>
                                    <p:anim calcmode="lin" valueType="num">
                                      <p:cBhvr>
                                        <p:cTn dur="1000" fill="hold" id="12"/>
                                        <p:tgtEl>
                                          <p:spTgt spid="38"/>
                                        </p:tgtEl>
                                        <p:attrNameLst>
                                          <p:attrName>ppt_x</p:attrName>
                                        </p:attrNameLst>
                                      </p:cBhvr>
                                      <p:tavLst>
                                        <p:tav tm="0">
                                          <p:val>
                                            <p:strVal val="#ppt_x"/>
                                          </p:val>
                                        </p:tav>
                                        <p:tav tm="100000">
                                          <p:val>
                                            <p:strVal val="#ppt_x"/>
                                          </p:val>
                                        </p:tav>
                                      </p:tavLst>
                                    </p:anim>
                                    <p:anim calcmode="lin" valueType="num">
                                      <p:cBhvr>
                                        <p:cTn dur="1000" fill="hold" id="13"/>
                                        <p:tgtEl>
                                          <p:spTgt spid="38"/>
                                        </p:tgtEl>
                                        <p:attrNameLst>
                                          <p:attrName>ppt_y</p:attrName>
                                        </p:attrNameLst>
                                      </p:cBhvr>
                                      <p:tavLst>
                                        <p:tav tm="0">
                                          <p:val>
                                            <p:strVal val="#ppt_y-.1"/>
                                          </p:val>
                                        </p:tav>
                                        <p:tav tm="100000">
                                          <p:val>
                                            <p:strVal val="#ppt_y"/>
                                          </p:val>
                                        </p:tav>
                                      </p:tavLst>
                                    </p:anim>
                                  </p:childTnLst>
                                </p:cTn>
                              </p:par>
                              <p:par>
                                <p:cTn fill="hold" id="14" nodeType="withEffect" presetClass="entr" presetID="47" presetSubtype="0">
                                  <p:stCondLst>
                                    <p:cond delay="0"/>
                                  </p:stCondLst>
                                  <p:childTnLst>
                                    <p:set>
                                      <p:cBhvr>
                                        <p:cTn dur="1" fill="hold" id="15">
                                          <p:stCondLst>
                                            <p:cond delay="0"/>
                                          </p:stCondLst>
                                        </p:cTn>
                                        <p:tgtEl>
                                          <p:spTgt spid="40"/>
                                        </p:tgtEl>
                                        <p:attrNameLst>
                                          <p:attrName>style.visibility</p:attrName>
                                        </p:attrNameLst>
                                      </p:cBhvr>
                                      <p:to>
                                        <p:strVal val="visible"/>
                                      </p:to>
                                    </p:set>
                                    <p:animEffect filter="fade" transition="in">
                                      <p:cBhvr>
                                        <p:cTn dur="1000" id="16"/>
                                        <p:tgtEl>
                                          <p:spTgt spid="40"/>
                                        </p:tgtEl>
                                      </p:cBhvr>
                                    </p:animEffect>
                                    <p:anim calcmode="lin" valueType="num">
                                      <p:cBhvr>
                                        <p:cTn dur="1000" fill="hold" id="17"/>
                                        <p:tgtEl>
                                          <p:spTgt spid="40"/>
                                        </p:tgtEl>
                                        <p:attrNameLst>
                                          <p:attrName>ppt_x</p:attrName>
                                        </p:attrNameLst>
                                      </p:cBhvr>
                                      <p:tavLst>
                                        <p:tav tm="0">
                                          <p:val>
                                            <p:strVal val="#ppt_x"/>
                                          </p:val>
                                        </p:tav>
                                        <p:tav tm="100000">
                                          <p:val>
                                            <p:strVal val="#ppt_x"/>
                                          </p:val>
                                        </p:tav>
                                      </p:tavLst>
                                    </p:anim>
                                    <p:anim calcmode="lin" valueType="num">
                                      <p:cBhvr>
                                        <p:cTn dur="1000" fill="hold" id="18"/>
                                        <p:tgtEl>
                                          <p:spTgt spid="4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42" presetSubtype="0">
                                  <p:stCondLst>
                                    <p:cond delay="0"/>
                                  </p:stCondLst>
                                  <p:childTnLst>
                                    <p:set>
                                      <p:cBhvr>
                                        <p:cTn dur="1" fill="hold" id="21">
                                          <p:stCondLst>
                                            <p:cond delay="0"/>
                                          </p:stCondLst>
                                        </p:cTn>
                                        <p:tgtEl>
                                          <p:spTgt spid="44"/>
                                        </p:tgtEl>
                                        <p:attrNameLst>
                                          <p:attrName>style.visibility</p:attrName>
                                        </p:attrNameLst>
                                      </p:cBhvr>
                                      <p:to>
                                        <p:strVal val="visible"/>
                                      </p:to>
                                    </p:set>
                                    <p:animEffect filter="fade" transition="in">
                                      <p:cBhvr>
                                        <p:cTn dur="1000" id="22"/>
                                        <p:tgtEl>
                                          <p:spTgt spid="44"/>
                                        </p:tgtEl>
                                      </p:cBhvr>
                                    </p:animEffect>
                                    <p:anim calcmode="lin" valueType="num">
                                      <p:cBhvr>
                                        <p:cTn dur="1000" fill="hold" id="23"/>
                                        <p:tgtEl>
                                          <p:spTgt spid="44"/>
                                        </p:tgtEl>
                                        <p:attrNameLst>
                                          <p:attrName>ppt_x</p:attrName>
                                        </p:attrNameLst>
                                      </p:cBhvr>
                                      <p:tavLst>
                                        <p:tav tm="0">
                                          <p:val>
                                            <p:strVal val="#ppt_x"/>
                                          </p:val>
                                        </p:tav>
                                        <p:tav tm="100000">
                                          <p:val>
                                            <p:strVal val="#ppt_x"/>
                                          </p:val>
                                        </p:tav>
                                      </p:tavLst>
                                    </p:anim>
                                    <p:anim calcmode="lin" valueType="num">
                                      <p:cBhvr>
                                        <p:cTn dur="1000" fill="hold" id="24"/>
                                        <p:tgtEl>
                                          <p:spTgt spid="4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id="26" nodeType="afterEffect" presetClass="entr" presetID="42" presetSubtype="0">
                                  <p:stCondLst>
                                    <p:cond delay="0"/>
                                  </p:stCondLst>
                                  <p:childTnLst>
                                    <p:set>
                                      <p:cBhvr>
                                        <p:cTn dur="1" fill="hold" id="27">
                                          <p:stCondLst>
                                            <p:cond delay="0"/>
                                          </p:stCondLst>
                                        </p:cTn>
                                        <p:tgtEl>
                                          <p:spTgt spid="52"/>
                                        </p:tgtEl>
                                        <p:attrNameLst>
                                          <p:attrName>style.visibility</p:attrName>
                                        </p:attrNameLst>
                                      </p:cBhvr>
                                      <p:to>
                                        <p:strVal val="visible"/>
                                      </p:to>
                                    </p:set>
                                    <p:animEffect filter="fade" transition="in">
                                      <p:cBhvr>
                                        <p:cTn dur="1000" id="28"/>
                                        <p:tgtEl>
                                          <p:spTgt spid="52"/>
                                        </p:tgtEl>
                                      </p:cBhvr>
                                    </p:animEffect>
                                    <p:anim calcmode="lin" valueType="num">
                                      <p:cBhvr>
                                        <p:cTn dur="1000" fill="hold" id="29"/>
                                        <p:tgtEl>
                                          <p:spTgt spid="52"/>
                                        </p:tgtEl>
                                        <p:attrNameLst>
                                          <p:attrName>ppt_x</p:attrName>
                                        </p:attrNameLst>
                                      </p:cBhvr>
                                      <p:tavLst>
                                        <p:tav tm="0">
                                          <p:val>
                                            <p:strVal val="#ppt_x"/>
                                          </p:val>
                                        </p:tav>
                                        <p:tav tm="100000">
                                          <p:val>
                                            <p:strVal val="#ppt_x"/>
                                          </p:val>
                                        </p:tav>
                                      </p:tavLst>
                                    </p:anim>
                                    <p:anim calcmode="lin" valueType="num">
                                      <p:cBhvr>
                                        <p:cTn dur="1000" fill="hold" id="30"/>
                                        <p:tgtEl>
                                          <p:spTgt spid="5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500"/>
                            </p:stCondLst>
                            <p:childTnLst>
                              <p:par>
                                <p:cTn fill="hold" grpId="0" id="32" nodeType="afterEffect" presetClass="entr" presetID="22" presetSubtype="4">
                                  <p:stCondLst>
                                    <p:cond delay="0"/>
                                  </p:stCondLst>
                                  <p:childTnLst>
                                    <p:set>
                                      <p:cBhvr>
                                        <p:cTn dur="1" fill="hold" id="33">
                                          <p:stCondLst>
                                            <p:cond delay="0"/>
                                          </p:stCondLst>
                                        </p:cTn>
                                        <p:tgtEl>
                                          <p:spTgt spid="67"/>
                                        </p:tgtEl>
                                        <p:attrNameLst>
                                          <p:attrName>style.visibility</p:attrName>
                                        </p:attrNameLst>
                                      </p:cBhvr>
                                      <p:to>
                                        <p:strVal val="visible"/>
                                      </p:to>
                                    </p:set>
                                    <p:animEffect filter="wipe(down)" transition="in">
                                      <p:cBhvr>
                                        <p:cTn dur="500" id="34"/>
                                        <p:tgtEl>
                                          <p:spTgt spid="67"/>
                                        </p:tgtEl>
                                      </p:cBhvr>
                                    </p:animEffect>
                                  </p:childTnLst>
                                </p:cTn>
                              </p:par>
                            </p:childTnLst>
                          </p:cTn>
                        </p:par>
                        <p:par>
                          <p:cTn fill="hold" id="35" nodeType="afterGroup">
                            <p:stCondLst>
                              <p:cond delay="4000"/>
                            </p:stCondLst>
                            <p:childTnLst>
                              <p:par>
                                <p:cTn fill="hold" grpId="0" id="36" nodeType="afterEffect" presetClass="entr" presetID="14" presetSubtype="10">
                                  <p:stCondLst>
                                    <p:cond delay="0"/>
                                  </p:stCondLst>
                                  <p:childTnLst>
                                    <p:set>
                                      <p:cBhvr>
                                        <p:cTn dur="1" fill="hold" id="37">
                                          <p:stCondLst>
                                            <p:cond delay="0"/>
                                          </p:stCondLst>
                                        </p:cTn>
                                        <p:tgtEl>
                                          <p:spTgt spid="68"/>
                                        </p:tgtEl>
                                        <p:attrNameLst>
                                          <p:attrName>style.visibility</p:attrName>
                                        </p:attrNameLst>
                                      </p:cBhvr>
                                      <p:to>
                                        <p:strVal val="visible"/>
                                      </p:to>
                                    </p:set>
                                    <p:animEffect filter="randombar(horizontal)" transition="in">
                                      <p:cBhvr>
                                        <p:cTn dur="500" id="38"/>
                                        <p:tgtEl>
                                          <p:spTgt spid="68"/>
                                        </p:tgtEl>
                                      </p:cBhvr>
                                    </p:animEffect>
                                  </p:childTnLst>
                                </p:cTn>
                              </p:par>
                            </p:childTnLst>
                          </p:cTn>
                        </p:par>
                        <p:par>
                          <p:cTn fill="hold" id="39" nodeType="afterGroup">
                            <p:stCondLst>
                              <p:cond delay="4500"/>
                            </p:stCondLst>
                            <p:childTnLst>
                              <p:par>
                                <p:cTn fill="hold" grpId="0" id="40" nodeType="afterEffect" presetClass="entr" presetID="31" presetSubtype="0">
                                  <p:stCondLst>
                                    <p:cond delay="0"/>
                                  </p:stCondLst>
                                  <p:childTnLst>
                                    <p:set>
                                      <p:cBhvr>
                                        <p:cTn dur="1" fill="hold" id="41">
                                          <p:stCondLst>
                                            <p:cond delay="0"/>
                                          </p:stCondLst>
                                        </p:cTn>
                                        <p:tgtEl>
                                          <p:spTgt spid="69"/>
                                        </p:tgtEl>
                                        <p:attrNameLst>
                                          <p:attrName>style.visibility</p:attrName>
                                        </p:attrNameLst>
                                      </p:cBhvr>
                                      <p:to>
                                        <p:strVal val="visible"/>
                                      </p:to>
                                    </p:set>
                                    <p:anim calcmode="lin" valueType="num">
                                      <p:cBhvr>
                                        <p:cTn dur="1000" fill="hold" id="42"/>
                                        <p:tgtEl>
                                          <p:spTgt spid="69"/>
                                        </p:tgtEl>
                                        <p:attrNameLst>
                                          <p:attrName>ppt_w</p:attrName>
                                        </p:attrNameLst>
                                      </p:cBhvr>
                                      <p:tavLst>
                                        <p:tav tm="0">
                                          <p:val>
                                            <p:fltVal val="0"/>
                                          </p:val>
                                        </p:tav>
                                        <p:tav tm="100000">
                                          <p:val>
                                            <p:strVal val="#ppt_w"/>
                                          </p:val>
                                        </p:tav>
                                      </p:tavLst>
                                    </p:anim>
                                    <p:anim calcmode="lin" valueType="num">
                                      <p:cBhvr>
                                        <p:cTn dur="1000" fill="hold" id="43"/>
                                        <p:tgtEl>
                                          <p:spTgt spid="69"/>
                                        </p:tgtEl>
                                        <p:attrNameLst>
                                          <p:attrName>ppt_h</p:attrName>
                                        </p:attrNameLst>
                                      </p:cBhvr>
                                      <p:tavLst>
                                        <p:tav tm="0">
                                          <p:val>
                                            <p:fltVal val="0"/>
                                          </p:val>
                                        </p:tav>
                                        <p:tav tm="100000">
                                          <p:val>
                                            <p:strVal val="#ppt_h"/>
                                          </p:val>
                                        </p:tav>
                                      </p:tavLst>
                                    </p:anim>
                                    <p:anim calcmode="lin" valueType="num">
                                      <p:cBhvr>
                                        <p:cTn dur="1000" fill="hold" id="44"/>
                                        <p:tgtEl>
                                          <p:spTgt spid="69"/>
                                        </p:tgtEl>
                                        <p:attrNameLst>
                                          <p:attrName>style.rotation</p:attrName>
                                        </p:attrNameLst>
                                      </p:cBhvr>
                                      <p:tavLst>
                                        <p:tav tm="0">
                                          <p:val>
                                            <p:fltVal val="90"/>
                                          </p:val>
                                        </p:tav>
                                        <p:tav tm="100000">
                                          <p:val>
                                            <p:fltVal val="0"/>
                                          </p:val>
                                        </p:tav>
                                      </p:tavLst>
                                    </p:anim>
                                    <p:animEffect filter="fade" transition="in">
                                      <p:cBhvr>
                                        <p:cTn dur="1000" id="45"/>
                                        <p:tgtEl>
                                          <p:spTgt spid="69"/>
                                        </p:tgtEl>
                                      </p:cBhvr>
                                    </p:animEffect>
                                  </p:childTnLst>
                                </p:cTn>
                              </p:par>
                            </p:childTnLst>
                          </p:cTn>
                        </p:par>
                        <p:par>
                          <p:cTn fill="hold" id="46" nodeType="afterGroup">
                            <p:stCondLst>
                              <p:cond delay="5500"/>
                            </p:stCondLst>
                            <p:childTnLst>
                              <p:par>
                                <p:cTn fill="hold" grpId="0" id="47" nodeType="afterEffect" presetClass="entr" presetID="42" presetSubtype="0">
                                  <p:stCondLst>
                                    <p:cond delay="0"/>
                                  </p:stCondLst>
                                  <p:childTnLst>
                                    <p:set>
                                      <p:cBhvr>
                                        <p:cTn dur="1" fill="hold" id="48">
                                          <p:stCondLst>
                                            <p:cond delay="0"/>
                                          </p:stCondLst>
                                        </p:cTn>
                                        <p:tgtEl>
                                          <p:spTgt spid="70"/>
                                        </p:tgtEl>
                                        <p:attrNameLst>
                                          <p:attrName>style.visibility</p:attrName>
                                        </p:attrNameLst>
                                      </p:cBhvr>
                                      <p:to>
                                        <p:strVal val="visible"/>
                                      </p:to>
                                    </p:set>
                                    <p:animEffect filter="fade" transition="in">
                                      <p:cBhvr>
                                        <p:cTn dur="1000" id="49"/>
                                        <p:tgtEl>
                                          <p:spTgt spid="70"/>
                                        </p:tgtEl>
                                      </p:cBhvr>
                                    </p:animEffect>
                                    <p:anim calcmode="lin" valueType="num">
                                      <p:cBhvr>
                                        <p:cTn dur="1000" fill="hold" id="50"/>
                                        <p:tgtEl>
                                          <p:spTgt spid="70"/>
                                        </p:tgtEl>
                                        <p:attrNameLst>
                                          <p:attrName>ppt_x</p:attrName>
                                        </p:attrNameLst>
                                      </p:cBhvr>
                                      <p:tavLst>
                                        <p:tav tm="0">
                                          <p:val>
                                            <p:strVal val="#ppt_x"/>
                                          </p:val>
                                        </p:tav>
                                        <p:tav tm="100000">
                                          <p:val>
                                            <p:strVal val="#ppt_x"/>
                                          </p:val>
                                        </p:tav>
                                      </p:tavLst>
                                    </p:anim>
                                    <p:anim calcmode="lin" valueType="num">
                                      <p:cBhvr>
                                        <p:cTn dur="1000" fill="hold" id="51"/>
                                        <p:tgtEl>
                                          <p:spTgt spid="70"/>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500"/>
                            </p:stCondLst>
                            <p:childTnLst>
                              <p:par>
                                <p:cTn fill="hold" grpId="0" id="53" nodeType="afterEffect" presetClass="entr" presetID="16" presetSubtype="21">
                                  <p:stCondLst>
                                    <p:cond delay="0"/>
                                  </p:stCondLst>
                                  <p:childTnLst>
                                    <p:set>
                                      <p:cBhvr>
                                        <p:cTn dur="1" fill="hold" id="54">
                                          <p:stCondLst>
                                            <p:cond delay="0"/>
                                          </p:stCondLst>
                                        </p:cTn>
                                        <p:tgtEl>
                                          <p:spTgt spid="71"/>
                                        </p:tgtEl>
                                        <p:attrNameLst>
                                          <p:attrName>style.visibility</p:attrName>
                                        </p:attrNameLst>
                                      </p:cBhvr>
                                      <p:to>
                                        <p:strVal val="visible"/>
                                      </p:to>
                                    </p:set>
                                    <p:animEffect filter="barn(inVertical)" transition="in">
                                      <p:cBhvr>
                                        <p:cTn dur="500" id="55"/>
                                        <p:tgtEl>
                                          <p:spTgt spid="71"/>
                                        </p:tgtEl>
                                      </p:cBhvr>
                                    </p:animEffect>
                                  </p:childTnLst>
                                </p:cTn>
                              </p:par>
                            </p:childTnLst>
                          </p:cTn>
                        </p:par>
                        <p:par>
                          <p:cTn fill="hold" id="56" nodeType="afterGroup">
                            <p:stCondLst>
                              <p:cond delay="7000"/>
                            </p:stCondLst>
                            <p:childTnLst>
                              <p:par>
                                <p:cTn fill="hold" id="57" nodeType="afterEffect" presetClass="entr" presetID="42" presetSubtype="0">
                                  <p:stCondLst>
                                    <p:cond delay="0"/>
                                  </p:stCondLst>
                                  <p:childTnLst>
                                    <p:set>
                                      <p:cBhvr>
                                        <p:cTn dur="1" fill="hold" id="58">
                                          <p:stCondLst>
                                            <p:cond delay="0"/>
                                          </p:stCondLst>
                                        </p:cTn>
                                        <p:tgtEl>
                                          <p:spTgt spid="16"/>
                                        </p:tgtEl>
                                        <p:attrNameLst>
                                          <p:attrName>style.visibility</p:attrName>
                                        </p:attrNameLst>
                                      </p:cBhvr>
                                      <p:to>
                                        <p:strVal val="visible"/>
                                      </p:to>
                                    </p:set>
                                    <p:animEffect filter="fade" transition="in">
                                      <p:cBhvr>
                                        <p:cTn dur="1000" id="59"/>
                                        <p:tgtEl>
                                          <p:spTgt spid="16"/>
                                        </p:tgtEl>
                                      </p:cBhvr>
                                    </p:animEffect>
                                    <p:anim calcmode="lin" valueType="num">
                                      <p:cBhvr>
                                        <p:cTn dur="1000" fill="hold" id="60"/>
                                        <p:tgtEl>
                                          <p:spTgt spid="16"/>
                                        </p:tgtEl>
                                        <p:attrNameLst>
                                          <p:attrName>ppt_x</p:attrName>
                                        </p:attrNameLst>
                                      </p:cBhvr>
                                      <p:tavLst>
                                        <p:tav tm="0">
                                          <p:val>
                                            <p:strVal val="#ppt_x"/>
                                          </p:val>
                                        </p:tav>
                                        <p:tav tm="100000">
                                          <p:val>
                                            <p:strVal val="#ppt_x"/>
                                          </p:val>
                                        </p:tav>
                                      </p:tavLst>
                                    </p:anim>
                                    <p:anim calcmode="lin" valueType="num">
                                      <p:cBhvr>
                                        <p:cTn dur="1000" fill="hold" id="61"/>
                                        <p:tgtEl>
                                          <p:spTgt spid="16"/>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8000"/>
                            </p:stCondLst>
                            <p:childTnLst>
                              <p:par>
                                <p:cTn fill="hold" id="63" nodeType="afterEffect" presetClass="entr" presetID="10" presetSubtype="0">
                                  <p:stCondLst>
                                    <p:cond delay="0"/>
                                  </p:stCondLst>
                                  <p:childTnLst>
                                    <p:set>
                                      <p:cBhvr>
                                        <p:cTn dur="1" fill="hold" id="64">
                                          <p:stCondLst>
                                            <p:cond delay="0"/>
                                          </p:stCondLst>
                                        </p:cTn>
                                        <p:tgtEl>
                                          <p:spTgt spid="48"/>
                                        </p:tgtEl>
                                        <p:attrNameLst>
                                          <p:attrName>style.visibility</p:attrName>
                                        </p:attrNameLst>
                                      </p:cBhvr>
                                      <p:to>
                                        <p:strVal val="visible"/>
                                      </p:to>
                                    </p:set>
                                    <p:animEffect filter="fade" transition="in">
                                      <p:cBhvr>
                                        <p:cTn dur="500" id="65"/>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70"/>
      <p:bldP grpId="0" spid="7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EFD873C0-D51A-4343-A593-ADC6F136AF05}"/>
              </a:ext>
            </a:extLst>
          </p:cNvPr>
          <p:cNvPicPr>
            <a:picLocks noChangeAspect="1"/>
          </p:cNvPicPr>
          <p:nvPr/>
        </p:nvPicPr>
        <p:blipFill>
          <a:blip r:embed="rId3">
            <a:extLst>
              <a:ext uri="{28A0092B-C50C-407E-A947-70E740481C1C}">
                <a14:useLocalDpi val="0"/>
              </a:ext>
            </a:extLst>
          </a:blip>
          <a:stretch>
            <a:fillRect/>
          </a:stretch>
        </p:blipFill>
        <p:spPr>
          <a:xfrm>
            <a:off x="-96819" y="293281"/>
            <a:ext cx="9295081" cy="6564719"/>
          </a:xfrm>
          <a:prstGeom prst="rect">
            <a:avLst/>
          </a:prstGeom>
        </p:spPr>
      </p:pic>
      <p:sp>
        <p:nvSpPr>
          <p:cNvPr id="15" name="文本框 14">
            <a:extLst>
              <a:ext uri="{FF2B5EF4-FFF2-40B4-BE49-F238E27FC236}">
                <a16:creationId xmlns:a16="http://schemas.microsoft.com/office/drawing/2014/main" id="{440AB006-7027-42B0-82D3-973BF86DCCB6}"/>
              </a:ext>
            </a:extLst>
          </p:cNvPr>
          <p:cNvSpPr txBox="1"/>
          <p:nvPr/>
        </p:nvSpPr>
        <p:spPr>
          <a:xfrm>
            <a:off x="1531476" y="2377843"/>
            <a:ext cx="3019245" cy="518160"/>
          </a:xfrm>
          <a:prstGeom prst="rect">
            <a:avLst/>
          </a:prstGeom>
          <a:noFill/>
        </p:spPr>
        <p:txBody>
          <a:bodyPr rtlCol="0" wrap="square">
            <a:spAutoFit/>
          </a:bodyPr>
          <a:lstStyle/>
          <a:p>
            <a:r>
              <a:rPr altLang="en-US" lang="zh-CN" sz="2800">
                <a:latin charset="-122" panose="02010609000101010101" pitchFamily="49" typeface="迷你简菱心"/>
                <a:ea charset="-122" panose="02010609000101010101" pitchFamily="49" typeface="迷你简菱心"/>
                <a:cs typeface="+mn-ea"/>
                <a:sym typeface="+mn-lt"/>
              </a:rPr>
              <a:t>编辑标题</a:t>
            </a:r>
          </a:p>
        </p:txBody>
      </p:sp>
      <p:sp>
        <p:nvSpPr>
          <p:cNvPr id="9" name="内容占位符 4">
            <a:extLst>
              <a:ext uri="{FF2B5EF4-FFF2-40B4-BE49-F238E27FC236}">
                <a16:creationId xmlns:a16="http://schemas.microsoft.com/office/drawing/2014/main" id="{C6B78451-1252-4A63-94D5-AFAB06CC478F}"/>
              </a:ext>
            </a:extLst>
          </p:cNvPr>
          <p:cNvSpPr txBox="1"/>
          <p:nvPr/>
        </p:nvSpPr>
        <p:spPr>
          <a:xfrm>
            <a:off x="1205592" y="3125358"/>
            <a:ext cx="5776120" cy="1959246"/>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7" name="图片 6">
            <a:extLst>
              <a:ext uri="{FF2B5EF4-FFF2-40B4-BE49-F238E27FC236}">
                <a16:creationId xmlns:a16="http://schemas.microsoft.com/office/drawing/2014/main" id="{A20C8972-BCE0-45C6-ACC9-FA4FED0CA191}"/>
              </a:ext>
            </a:extLst>
          </p:cNvPr>
          <p:cNvPicPr>
            <a:picLocks noChangeAspect="1"/>
          </p:cNvPicPr>
          <p:nvPr/>
        </p:nvPicPr>
        <p:blipFill>
          <a:blip r:embed="rId4">
            <a:extLst>
              <a:ext uri="{28A0092B-C50C-407E-A947-70E740481C1C}">
                <a14:useLocalDpi val="0"/>
              </a:ext>
            </a:extLst>
          </a:blip>
          <a:stretch>
            <a:fillRect/>
          </a:stretch>
        </p:blipFill>
        <p:spPr>
          <a:xfrm>
            <a:off x="7077792" y="2495775"/>
            <a:ext cx="5261230" cy="3757415"/>
          </a:xfrm>
          <a:prstGeom prst="rect">
            <a:avLst/>
          </a:prstGeom>
        </p:spPr>
      </p:pic>
      <p:pic>
        <p:nvPicPr>
          <p:cNvPr id="6" name="图片 5">
            <a:extLst>
              <a:ext uri="{FF2B5EF4-FFF2-40B4-BE49-F238E27FC236}">
                <a16:creationId xmlns:a16="http://schemas.microsoft.com/office/drawing/2014/main" id="{39F2264F-121A-4FAD-95D1-1AE900FF2432}"/>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10" name="图片 9">
            <a:extLst>
              <a:ext uri="{FF2B5EF4-FFF2-40B4-BE49-F238E27FC236}">
                <a16:creationId xmlns:a16="http://schemas.microsoft.com/office/drawing/2014/main" id="{BA32D067-D31E-4317-9260-36BD873AB868}"/>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11" name="图片 10">
            <a:extLst>
              <a:ext uri="{FF2B5EF4-FFF2-40B4-BE49-F238E27FC236}">
                <a16:creationId xmlns:a16="http://schemas.microsoft.com/office/drawing/2014/main" id="{455EBE4C-7206-4E6A-885B-8F551A465A71}"/>
              </a:ext>
            </a:extLst>
          </p:cNvPr>
          <p:cNvPicPr>
            <a:picLocks noChangeAspect="1"/>
          </p:cNvPicPr>
          <p:nvPr/>
        </p:nvPicPr>
        <p:blipFill>
          <a:blip r:embed="rId7">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96918973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fltVal val="0"/>
                                          </p:val>
                                        </p:tav>
                                        <p:tav tm="100000">
                                          <p:val>
                                            <p:strVal val="#ppt_w"/>
                                          </p:val>
                                        </p:tav>
                                      </p:tavLst>
                                    </p:anim>
                                    <p:anim calcmode="lin" valueType="num">
                                      <p:cBhvr>
                                        <p:cTn dur="1000" fill="hold" id="8"/>
                                        <p:tgtEl>
                                          <p:spTgt spid="8"/>
                                        </p:tgtEl>
                                        <p:attrNameLst>
                                          <p:attrName>ppt_h</p:attrName>
                                        </p:attrNameLst>
                                      </p:cBhvr>
                                      <p:tavLst>
                                        <p:tav tm="0">
                                          <p:val>
                                            <p:fltVal val="0"/>
                                          </p:val>
                                        </p:tav>
                                        <p:tav tm="100000">
                                          <p:val>
                                            <p:strVal val="#ppt_h"/>
                                          </p:val>
                                        </p:tav>
                                      </p:tavLst>
                                    </p:anim>
                                    <p:anim calcmode="lin" valueType="num">
                                      <p:cBhvr>
                                        <p:cTn dur="1000" fill="hold" id="9"/>
                                        <p:tgtEl>
                                          <p:spTgt spid="8"/>
                                        </p:tgtEl>
                                        <p:attrNameLst>
                                          <p:attrName>style.rotation</p:attrName>
                                        </p:attrNameLst>
                                      </p:cBhvr>
                                      <p:tavLst>
                                        <p:tav tm="0">
                                          <p:val>
                                            <p:fltVal val="90"/>
                                          </p:val>
                                        </p:tav>
                                        <p:tav tm="100000">
                                          <p:val>
                                            <p:fltVal val="0"/>
                                          </p:val>
                                        </p:tav>
                                      </p:tavLst>
                                    </p:anim>
                                    <p:animEffect filter="fade" transition="in">
                                      <p:cBhvr>
                                        <p:cTn dur="1000" id="10"/>
                                        <p:tgtEl>
                                          <p:spTgt spid="8"/>
                                        </p:tgtEl>
                                      </p:cBhvr>
                                    </p:animEffect>
                                  </p:childTnLst>
                                </p:cTn>
                              </p:par>
                            </p:childTnLst>
                          </p:cTn>
                        </p:par>
                        <p:par>
                          <p:cTn fill="hold" id="11" nodeType="afterGroup">
                            <p:stCondLst>
                              <p:cond delay="1000"/>
                            </p:stCondLst>
                            <p:childTnLst>
                              <p:par>
                                <p:cTn fill="hold" grpId="0" id="12" nodeType="afterEffect" presetClass="entr" presetID="22" presetSubtype="8">
                                  <p:stCondLst>
                                    <p:cond delay="0"/>
                                  </p:stCondLst>
                                  <p:childTnLst>
                                    <p:set>
                                      <p:cBhvr>
                                        <p:cTn dur="1" fill="hold" id="13">
                                          <p:stCondLst>
                                            <p:cond delay="0"/>
                                          </p:stCondLst>
                                        </p:cTn>
                                        <p:tgtEl>
                                          <p:spTgt spid="15"/>
                                        </p:tgtEl>
                                        <p:attrNameLst>
                                          <p:attrName>style.visibility</p:attrName>
                                        </p:attrNameLst>
                                      </p:cBhvr>
                                      <p:to>
                                        <p:strVal val="visible"/>
                                      </p:to>
                                    </p:set>
                                    <p:animEffect filter="wipe(left)" transition="in">
                                      <p:cBhvr>
                                        <p:cTn dur="750" id="14"/>
                                        <p:tgtEl>
                                          <p:spTgt spid="15"/>
                                        </p:tgtEl>
                                      </p:cBhvr>
                                    </p:animEffect>
                                  </p:childTnLst>
                                </p:cTn>
                              </p:par>
                            </p:childTnLst>
                          </p:cTn>
                        </p:par>
                        <p:par>
                          <p:cTn fill="hold" id="15" nodeType="afterGroup">
                            <p:stCondLst>
                              <p:cond delay="1750"/>
                            </p:stCondLst>
                            <p:childTnLst>
                              <p:par>
                                <p:cTn fill="hold" grpId="0" id="16" nodeType="afterEffect" presetClass="entr" presetID="22" presetSubtype="1">
                                  <p:stCondLst>
                                    <p:cond delay="0"/>
                                  </p:stCondLst>
                                  <p:childTnLst>
                                    <p:set>
                                      <p:cBhvr>
                                        <p:cTn dur="1" fill="hold" id="17">
                                          <p:stCondLst>
                                            <p:cond delay="0"/>
                                          </p:stCondLst>
                                        </p:cTn>
                                        <p:tgtEl>
                                          <p:spTgt spid="9"/>
                                        </p:tgtEl>
                                        <p:attrNameLst>
                                          <p:attrName>style.visibility</p:attrName>
                                        </p:attrNameLst>
                                      </p:cBhvr>
                                      <p:to>
                                        <p:strVal val="visible"/>
                                      </p:to>
                                    </p:set>
                                    <p:animEffect filter="wipe(up)" transition="in">
                                      <p:cBhvr>
                                        <p:cTn dur="750" id="18"/>
                                        <p:tgtEl>
                                          <p:spTgt spid="9"/>
                                        </p:tgtEl>
                                      </p:cBhvr>
                                    </p:animEffect>
                                  </p:childTnLst>
                                </p:cTn>
                              </p:par>
                            </p:childTnLst>
                          </p:cTn>
                        </p:par>
                        <p:par>
                          <p:cTn fill="hold" id="19" nodeType="afterGroup">
                            <p:stCondLst>
                              <p:cond delay="2500"/>
                            </p:stCondLst>
                            <p:childTnLst>
                              <p:par>
                                <p:cTn fill="hold" id="20" nodeType="afterEffect" presetClass="entr" presetID="22" presetSubtype="4">
                                  <p:stCondLst>
                                    <p:cond delay="0"/>
                                  </p:stCondLst>
                                  <p:childTnLst>
                                    <p:set>
                                      <p:cBhvr>
                                        <p:cTn dur="1" fill="hold" id="21">
                                          <p:stCondLst>
                                            <p:cond delay="0"/>
                                          </p:stCondLst>
                                        </p:cTn>
                                        <p:tgtEl>
                                          <p:spTgt spid="7"/>
                                        </p:tgtEl>
                                        <p:attrNameLst>
                                          <p:attrName>style.visibility</p:attrName>
                                        </p:attrNameLst>
                                      </p:cBhvr>
                                      <p:to>
                                        <p:strVal val="visible"/>
                                      </p:to>
                                    </p:set>
                                    <p:animEffect filter="wipe(down)" transition="in">
                                      <p:cBhvr>
                                        <p:cTn dur="750" id="22"/>
                                        <p:tgtEl>
                                          <p:spTgt spid="7"/>
                                        </p:tgtEl>
                                      </p:cBhvr>
                                    </p:animEffect>
                                  </p:childTnLst>
                                </p:cTn>
                              </p:par>
                            </p:childTnLst>
                          </p:cTn>
                        </p:par>
                        <p:par>
                          <p:cTn fill="hold" id="23" nodeType="afterGroup">
                            <p:stCondLst>
                              <p:cond delay="3250"/>
                            </p:stCondLst>
                            <p:childTnLst>
                              <p:par>
                                <p:cTn fill="hold" id="24" nodeType="afterEffect" presetClass="entr" presetID="47"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1000" id="26"/>
                                        <p:tgtEl>
                                          <p:spTgt spid="10"/>
                                        </p:tgtEl>
                                      </p:cBhvr>
                                    </p:animEffect>
                                    <p:anim calcmode="lin" valueType="num">
                                      <p:cBhvr>
                                        <p:cTn dur="1000" fill="hold" id="27"/>
                                        <p:tgtEl>
                                          <p:spTgt spid="10"/>
                                        </p:tgtEl>
                                        <p:attrNameLst>
                                          <p:attrName>ppt_x</p:attrName>
                                        </p:attrNameLst>
                                      </p:cBhvr>
                                      <p:tavLst>
                                        <p:tav tm="0">
                                          <p:val>
                                            <p:strVal val="#ppt_x"/>
                                          </p:val>
                                        </p:tav>
                                        <p:tav tm="100000">
                                          <p:val>
                                            <p:strVal val="#ppt_x"/>
                                          </p:val>
                                        </p:tav>
                                      </p:tavLst>
                                    </p:anim>
                                    <p:anim calcmode="lin" valueType="num">
                                      <p:cBhvr>
                                        <p:cTn dur="1000" fill="hold" id="28"/>
                                        <p:tgtEl>
                                          <p:spTgt spid="10"/>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0" id="31"/>
                                        <p:tgtEl>
                                          <p:spTgt spid="6"/>
                                        </p:tgtEl>
                                      </p:cBhvr>
                                    </p:animEffect>
                                    <p:anim calcmode="lin" valueType="num">
                                      <p:cBhvr>
                                        <p:cTn dur="1000" fill="hold" id="32"/>
                                        <p:tgtEl>
                                          <p:spTgt spid="6"/>
                                        </p:tgtEl>
                                        <p:attrNameLst>
                                          <p:attrName>ppt_x</p:attrName>
                                        </p:attrNameLst>
                                      </p:cBhvr>
                                      <p:tavLst>
                                        <p:tav tm="0">
                                          <p:val>
                                            <p:strVal val="#ppt_x"/>
                                          </p:val>
                                        </p:tav>
                                        <p:tav tm="100000">
                                          <p:val>
                                            <p:strVal val="#ppt_x"/>
                                          </p:val>
                                        </p:tav>
                                      </p:tavLst>
                                    </p:anim>
                                    <p:anim calcmode="lin" valueType="num">
                                      <p:cBhvr>
                                        <p:cTn dur="1000" fill="hold" id="33"/>
                                        <p:tgtEl>
                                          <p:spTgt spid="6"/>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250"/>
                            </p:stCondLst>
                            <p:childTnLst>
                              <p:par>
                                <p:cTn fill="hold" id="35" nodeType="afterEffect" presetClass="entr" presetID="42"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1000" id="37"/>
                                        <p:tgtEl>
                                          <p:spTgt spid="11"/>
                                        </p:tgtEl>
                                      </p:cBhvr>
                                    </p:animEffect>
                                    <p:anim calcmode="lin" valueType="num">
                                      <p:cBhvr>
                                        <p:cTn dur="1000" fill="hold" id="38"/>
                                        <p:tgtEl>
                                          <p:spTgt spid="11"/>
                                        </p:tgtEl>
                                        <p:attrNameLst>
                                          <p:attrName>ppt_x</p:attrName>
                                        </p:attrNameLst>
                                      </p:cBhvr>
                                      <p:tavLst>
                                        <p:tav tm="0">
                                          <p:val>
                                            <p:strVal val="#ppt_x"/>
                                          </p:val>
                                        </p:tav>
                                        <p:tav tm="100000">
                                          <p:val>
                                            <p:strVal val="#ppt_x"/>
                                          </p:val>
                                        </p:tav>
                                      </p:tavLst>
                                    </p:anim>
                                    <p:anim calcmode="lin" valueType="num">
                                      <p:cBhvr>
                                        <p:cTn dur="1000" fill="hold" id="3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1EAC067B-65C3-42A8-8751-6C74FF36C021}"/>
              </a:ext>
            </a:extLst>
          </p:cNvPr>
          <p:cNvPicPr>
            <a:picLocks noChangeAspect="1"/>
          </p:cNvPicPr>
          <p:nvPr/>
        </p:nvPicPr>
        <p:blipFill>
          <a:blip r:embed="rId3">
            <a:extLst>
              <a:ext uri="{28A0092B-C50C-407E-A947-70E740481C1C}">
                <a14:useLocalDpi val="0"/>
              </a:ext>
            </a:extLst>
          </a:blip>
          <a:srcRect b="20000" r="71078" t="65806"/>
          <a:stretch>
            <a:fillRect/>
          </a:stretch>
        </p:blipFill>
        <p:spPr>
          <a:xfrm>
            <a:off x="0" y="3185652"/>
            <a:ext cx="2784681" cy="2050025"/>
          </a:xfrm>
          <a:prstGeom prst="rect">
            <a:avLst/>
          </a:prstGeom>
        </p:spPr>
      </p:pic>
      <p:pic>
        <p:nvPicPr>
          <p:cNvPr id="28" name="图片 27">
            <a:extLst>
              <a:ext uri="{FF2B5EF4-FFF2-40B4-BE49-F238E27FC236}">
                <a16:creationId xmlns:a16="http://schemas.microsoft.com/office/drawing/2014/main" id="{B121D58A-31B5-44AA-8456-8BAD1F1ACDAC}"/>
              </a:ext>
            </a:extLst>
          </p:cNvPr>
          <p:cNvPicPr>
            <a:picLocks noChangeAspect="1"/>
          </p:cNvPicPr>
          <p:nvPr/>
        </p:nvPicPr>
        <p:blipFill>
          <a:blip r:embed="rId4">
            <a:extLst>
              <a:ext uri="{28A0092B-C50C-407E-A947-70E740481C1C}">
                <a14:useLocalDpi val="0"/>
              </a:ext>
            </a:extLst>
          </a:blip>
          <a:srcRect t="90483"/>
          <a:stretch>
            <a:fillRect/>
          </a:stretch>
        </p:blipFill>
        <p:spPr>
          <a:xfrm>
            <a:off x="-904817" y="5478183"/>
            <a:ext cx="13151362" cy="1338339"/>
          </a:xfrm>
          <a:prstGeom prst="rect">
            <a:avLst/>
          </a:prstGeom>
        </p:spPr>
      </p:pic>
      <p:pic>
        <p:nvPicPr>
          <p:cNvPr id="29" name="图片 28">
            <a:extLst>
              <a:ext uri="{FF2B5EF4-FFF2-40B4-BE49-F238E27FC236}">
                <a16:creationId xmlns:a16="http://schemas.microsoft.com/office/drawing/2014/main" id="{5A59FB6D-1442-4BCE-AE52-02654F590975}"/>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30" name="图片 29">
            <a:extLst>
              <a:ext uri="{FF2B5EF4-FFF2-40B4-BE49-F238E27FC236}">
                <a16:creationId xmlns:a16="http://schemas.microsoft.com/office/drawing/2014/main" id="{99FED787-E900-43C0-A85A-A0547C61B664}"/>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31" name="图片 30">
            <a:extLst>
              <a:ext uri="{FF2B5EF4-FFF2-40B4-BE49-F238E27FC236}">
                <a16:creationId xmlns:a16="http://schemas.microsoft.com/office/drawing/2014/main" id="{96EA29BA-48E1-49A8-ADA7-600176CFA134}"/>
              </a:ext>
            </a:extLst>
          </p:cNvPr>
          <p:cNvPicPr>
            <a:picLocks noChangeAspect="1"/>
          </p:cNvPicPr>
          <p:nvPr/>
        </p:nvPicPr>
        <p:blipFill>
          <a:blip r:embed="rId7">
            <a:extLst>
              <a:ext uri="{28A0092B-C50C-407E-A947-70E740481C1C}">
                <a14:useLocalDpi val="0"/>
              </a:ext>
            </a:extLst>
          </a:blip>
          <a:srcRect b="79199" l="77926" r="12969" t="12304"/>
          <a:stretch>
            <a:fillRect/>
          </a:stretch>
        </p:blipFill>
        <p:spPr>
          <a:xfrm flipH="1">
            <a:off x="9857243" y="1125414"/>
            <a:ext cx="1179871" cy="1651820"/>
          </a:xfrm>
          <a:prstGeom prst="rect">
            <a:avLst/>
          </a:prstGeom>
        </p:spPr>
      </p:pic>
      <p:pic>
        <p:nvPicPr>
          <p:cNvPr id="32" name="图片 31">
            <a:extLst>
              <a:ext uri="{FF2B5EF4-FFF2-40B4-BE49-F238E27FC236}">
                <a16:creationId xmlns:a16="http://schemas.microsoft.com/office/drawing/2014/main" id="{BCEDDDEF-6116-447F-BEFE-93E712BD7E9F}"/>
              </a:ext>
            </a:extLst>
          </p:cNvPr>
          <p:cNvPicPr>
            <a:picLocks noChangeAspect="1"/>
          </p:cNvPicPr>
          <p:nvPr/>
        </p:nvPicPr>
        <p:blipFill>
          <a:blip r:embed="rId8">
            <a:extLst>
              <a:ext uri="{28A0092B-C50C-407E-A947-70E740481C1C}">
                <a14:useLocalDpi val="0"/>
              </a:ext>
            </a:extLst>
          </a:blip>
          <a:srcRect b="6132" l="77201" t="70983"/>
          <a:stretch>
            <a:fillRect/>
          </a:stretch>
        </p:blipFill>
        <p:spPr>
          <a:xfrm>
            <a:off x="10447179" y="4291277"/>
            <a:ext cx="1861652" cy="2803202"/>
          </a:xfrm>
          <a:prstGeom prst="rect">
            <a:avLst/>
          </a:prstGeom>
        </p:spPr>
      </p:pic>
      <p:pic>
        <p:nvPicPr>
          <p:cNvPr id="33" name="图片 32">
            <a:extLst>
              <a:ext uri="{FF2B5EF4-FFF2-40B4-BE49-F238E27FC236}">
                <a16:creationId xmlns:a16="http://schemas.microsoft.com/office/drawing/2014/main" id="{0FD115D5-C2F1-4944-9C0C-8C3649D9D381}"/>
              </a:ext>
            </a:extLst>
          </p:cNvPr>
          <p:cNvPicPr>
            <a:picLocks noChangeAspect="1"/>
          </p:cNvPicPr>
          <p:nvPr/>
        </p:nvPicPr>
        <p:blipFill>
          <a:blip r:embed="rId9">
            <a:extLst>
              <a:ext uri="{28A0092B-C50C-407E-A947-70E740481C1C}">
                <a14:useLocalDpi val="0"/>
              </a:ext>
            </a:extLst>
          </a:blip>
          <a:srcRect b="25379" l="68705" r="8549" t="57328"/>
          <a:stretch>
            <a:fillRect/>
          </a:stretch>
        </p:blipFill>
        <p:spPr>
          <a:xfrm>
            <a:off x="9416147" y="2442500"/>
            <a:ext cx="2098859" cy="2393759"/>
          </a:xfrm>
          <a:prstGeom prst="rect">
            <a:avLst/>
          </a:prstGeom>
        </p:spPr>
      </p:pic>
      <p:sp>
        <p:nvSpPr>
          <p:cNvPr id="16" name="内容占位符 4">
            <a:extLst>
              <a:ext uri="{FF2B5EF4-FFF2-40B4-BE49-F238E27FC236}">
                <a16:creationId xmlns:a16="http://schemas.microsoft.com/office/drawing/2014/main" id="{D9830CD6-42BA-40F3-9EC8-891526A77687}"/>
              </a:ext>
            </a:extLst>
          </p:cNvPr>
          <p:cNvSpPr txBox="1"/>
          <p:nvPr/>
        </p:nvSpPr>
        <p:spPr>
          <a:xfrm>
            <a:off x="3761609" y="2848261"/>
            <a:ext cx="4562475" cy="119380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dist" indent="0" marL="0">
              <a:lnSpc>
                <a:spcPct val="130000"/>
              </a:lnSpc>
              <a:spcBef>
                <a:spcPts val="30"/>
              </a:spcBef>
              <a:spcAft>
                <a:spcPts val="30"/>
              </a:spcAft>
              <a:buNone/>
            </a:pPr>
            <a:r>
              <a:rPr altLang="en-US" lang="zh-CN" sz="6000">
                <a:solidFill>
                  <a:schemeClr val="bg1"/>
                </a:solidFill>
                <a:latin charset="-122" panose="02010609000101010101" pitchFamily="49" typeface="迷你简菱心"/>
                <a:ea charset="-122" panose="02010609000101010101" pitchFamily="49" typeface="迷你简菱心"/>
                <a:cs typeface="+mn-ea"/>
                <a:sym typeface="+mn-lt"/>
              </a:rPr>
              <a:t>编辑标题</a:t>
            </a:r>
          </a:p>
        </p:txBody>
      </p:sp>
      <p:sp>
        <p:nvSpPr>
          <p:cNvPr id="17" name="文本框 16">
            <a:extLst>
              <a:ext uri="{FF2B5EF4-FFF2-40B4-BE49-F238E27FC236}">
                <a16:creationId xmlns:a16="http://schemas.microsoft.com/office/drawing/2014/main" id="{9B98D852-8F3D-4821-ADF2-7300B3F8BC97}"/>
              </a:ext>
            </a:extLst>
          </p:cNvPr>
          <p:cNvSpPr txBox="1"/>
          <p:nvPr/>
        </p:nvSpPr>
        <p:spPr>
          <a:xfrm>
            <a:off x="5099693" y="2320344"/>
            <a:ext cx="4414838" cy="646176"/>
          </a:xfrm>
          <a:prstGeom prst="rect">
            <a:avLst/>
          </a:prstGeom>
          <a:noFill/>
        </p:spPr>
        <p:txBody>
          <a:bodyPr rtlCol="0" wrap="square">
            <a:spAutoFit/>
          </a:bodyPr>
          <a:lstStyle/>
          <a:p>
            <a:pPr>
              <a:lnSpc>
                <a:spcPct val="130000"/>
              </a:lnSpc>
              <a:spcBef>
                <a:spcPts val="30"/>
              </a:spcBef>
              <a:spcAft>
                <a:spcPts val="30"/>
              </a:spcAft>
            </a:pPr>
            <a:r>
              <a:rPr altLang="zh-CN" lang="en-US" sz="2800">
                <a:solidFill>
                  <a:schemeClr val="bg1"/>
                </a:solidFill>
                <a:latin charset="-122" panose="02010609000101010101" pitchFamily="49" typeface="迷你简菱心"/>
                <a:ea charset="-122" panose="02010609000101010101" pitchFamily="49" typeface="迷你简菱心"/>
              </a:rPr>
              <a:t>PART ONE</a:t>
            </a:r>
          </a:p>
        </p:txBody>
      </p:sp>
      <p:cxnSp>
        <p:nvCxnSpPr>
          <p:cNvPr id="19" name="直接连接符 18">
            <a:extLst>
              <a:ext uri="{FF2B5EF4-FFF2-40B4-BE49-F238E27FC236}">
                <a16:creationId xmlns:a16="http://schemas.microsoft.com/office/drawing/2014/main" id="{D66E74D0-7B51-4BF6-8C39-42F5D445F9E2}"/>
              </a:ext>
            </a:extLst>
          </p:cNvPr>
          <p:cNvCxnSpPr/>
          <p:nvPr/>
        </p:nvCxnSpPr>
        <p:spPr>
          <a:xfrm>
            <a:off x="7649116" y="2653466"/>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8B7F4D8-1DBE-4BD4-A18C-35A868A760D8}"/>
              </a:ext>
            </a:extLst>
          </p:cNvPr>
          <p:cNvCxnSpPr/>
          <p:nvPr/>
        </p:nvCxnSpPr>
        <p:spPr>
          <a:xfrm>
            <a:off x="3897447" y="2653466"/>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96589C0-CC69-45E1-9816-A5C188C5B76B}"/>
              </a:ext>
            </a:extLst>
          </p:cNvPr>
          <p:cNvSpPr txBox="1"/>
          <p:nvPr/>
        </p:nvSpPr>
        <p:spPr>
          <a:xfrm>
            <a:off x="5222048" y="1493552"/>
            <a:ext cx="1641595" cy="1042416"/>
          </a:xfrm>
          <a:prstGeom prst="rect">
            <a:avLst/>
          </a:prstGeom>
          <a:noFill/>
        </p:spPr>
        <p:txBody>
          <a:bodyPr rtlCol="0" wrap="square">
            <a:spAutoFit/>
          </a:bodyPr>
          <a:lstStyle/>
          <a:p>
            <a:pPr algn="ctr">
              <a:lnSpc>
                <a:spcPct val="130000"/>
              </a:lnSpc>
              <a:spcBef>
                <a:spcPts val="30"/>
              </a:spcBef>
              <a:spcAft>
                <a:spcPts val="30"/>
              </a:spcAft>
            </a:pPr>
            <a:r>
              <a:rPr altLang="zh-CN" b="1" lang="en-US" sz="4800">
                <a:solidFill>
                  <a:schemeClr val="bg1"/>
                </a:solidFill>
                <a:latin charset="-122" panose="02010609000101010101" pitchFamily="49" typeface="迷你简菱心"/>
                <a:ea charset="-122" panose="02010609000101010101" pitchFamily="49" typeface="迷你简菱心"/>
              </a:rPr>
              <a:t>03</a:t>
            </a:r>
          </a:p>
        </p:txBody>
      </p:sp>
      <p:pic>
        <p:nvPicPr>
          <p:cNvPr id="5" name="图片 4">
            <a:extLst>
              <a:ext uri="{FF2B5EF4-FFF2-40B4-BE49-F238E27FC236}">
                <a16:creationId xmlns:a16="http://schemas.microsoft.com/office/drawing/2014/main" id="{1F666D41-0805-43DC-872F-A1DDCF20C1B6}"/>
              </a:ext>
            </a:extLst>
          </p:cNvPr>
          <p:cNvPicPr>
            <a:picLocks noChangeAspect="1"/>
          </p:cNvPicPr>
          <p:nvPr/>
        </p:nvPicPr>
        <p:blipFill>
          <a:blip r:embed="rId10">
            <a:extLst>
              <a:ext uri="{28A0092B-C50C-407E-A947-70E740481C1C}">
                <a14:useLocalDpi val="0"/>
              </a:ext>
            </a:extLst>
          </a:blip>
          <a:stretch>
            <a:fillRect/>
          </a:stretch>
        </p:blipFill>
        <p:spPr>
          <a:xfrm flipH="1">
            <a:off x="-254917" y="3152225"/>
            <a:ext cx="5219464" cy="3727588"/>
          </a:xfrm>
          <a:prstGeom prst="rect">
            <a:avLst/>
          </a:prstGeom>
        </p:spPr>
      </p:pic>
      <p:pic>
        <p:nvPicPr>
          <p:cNvPr id="3" name="图片 2">
            <a:extLst>
              <a:ext uri="{FF2B5EF4-FFF2-40B4-BE49-F238E27FC236}">
                <a16:creationId xmlns:a16="http://schemas.microsoft.com/office/drawing/2014/main" id="{DD583350-8583-4326-9531-891CA6969A56}"/>
              </a:ext>
            </a:extLst>
          </p:cNvPr>
          <p:cNvPicPr>
            <a:picLocks noChangeAspect="1"/>
          </p:cNvPicPr>
          <p:nvPr/>
        </p:nvPicPr>
        <p:blipFill>
          <a:blip r:embed="rId11">
            <a:extLst>
              <a:ext uri="{28A0092B-C50C-407E-A947-70E740481C1C}">
                <a14:useLocalDpi val="0"/>
              </a:ext>
            </a:extLst>
          </a:blip>
          <a:stretch>
            <a:fillRect/>
          </a:stretch>
        </p:blipFill>
        <p:spPr>
          <a:xfrm>
            <a:off x="7227475" y="4236854"/>
            <a:ext cx="3669603" cy="2621145"/>
          </a:xfrm>
          <a:prstGeom prst="rect">
            <a:avLst/>
          </a:prstGeom>
        </p:spPr>
      </p:pic>
    </p:spTree>
    <p:extLst>
      <p:ext uri="{BB962C8B-B14F-4D97-AF65-F5344CB8AC3E}">
        <p14:creationId val="3295382013"/>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1"/>
                                        </p:tgtEl>
                                        <p:attrNameLst>
                                          <p:attrName>style.visibility</p:attrName>
                                        </p:attrNameLst>
                                      </p:cBhvr>
                                      <p:to>
                                        <p:strVal val="visible"/>
                                      </p:to>
                                    </p:set>
                                    <p:animEffect filter="fade" transition="in">
                                      <p:cBhvr>
                                        <p:cTn dur="1000" id="18"/>
                                        <p:tgtEl>
                                          <p:spTgt spid="31"/>
                                        </p:tgtEl>
                                      </p:cBhvr>
                                    </p:animEffect>
                                    <p:anim calcmode="lin" valueType="num">
                                      <p:cBhvr>
                                        <p:cTn dur="1000" fill="hold" id="19"/>
                                        <p:tgtEl>
                                          <p:spTgt spid="31"/>
                                        </p:tgtEl>
                                        <p:attrNameLst>
                                          <p:attrName>ppt_x</p:attrName>
                                        </p:attrNameLst>
                                      </p:cBhvr>
                                      <p:tavLst>
                                        <p:tav tm="0">
                                          <p:val>
                                            <p:strVal val="#ppt_x"/>
                                          </p:val>
                                        </p:tav>
                                        <p:tav tm="100000">
                                          <p:val>
                                            <p:strVal val="#ppt_x"/>
                                          </p:val>
                                        </p:tav>
                                      </p:tavLst>
                                    </p:anim>
                                    <p:anim calcmode="lin" valueType="num">
                                      <p:cBhvr>
                                        <p:cTn dur="1000" fill="hold" id="20"/>
                                        <p:tgtEl>
                                          <p:spTgt spid="3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id="28" nodeType="afterEffect" presetClass="entr" presetID="42"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id="34" nodeType="afterEffect" presetClass="entr" presetID="22" presetSubtype="4">
                                  <p:stCondLst>
                                    <p:cond delay="0"/>
                                  </p:stCondLst>
                                  <p:childTnLst>
                                    <p:set>
                                      <p:cBhvr>
                                        <p:cTn dur="1" fill="hold" id="35">
                                          <p:stCondLst>
                                            <p:cond delay="0"/>
                                          </p:stCondLst>
                                        </p:cTn>
                                        <p:tgtEl>
                                          <p:spTgt spid="32"/>
                                        </p:tgtEl>
                                        <p:attrNameLst>
                                          <p:attrName>style.visibility</p:attrName>
                                        </p:attrNameLst>
                                      </p:cBhvr>
                                      <p:to>
                                        <p:strVal val="visible"/>
                                      </p:to>
                                    </p:set>
                                    <p:animEffect filter="wipe(down)" transition="in">
                                      <p:cBhvr>
                                        <p:cTn dur="500" id="36"/>
                                        <p:tgtEl>
                                          <p:spTgt spid="32"/>
                                        </p:tgtEl>
                                      </p:cBhvr>
                                    </p:animEffect>
                                  </p:childTnLst>
                                </p:cTn>
                              </p:par>
                            </p:childTnLst>
                          </p:cTn>
                        </p:par>
                        <p:par>
                          <p:cTn fill="hold" id="37" nodeType="afterGroup">
                            <p:stCondLst>
                              <p:cond delay="4500"/>
                            </p:stCondLst>
                            <p:childTnLst>
                              <p:par>
                                <p:cTn fill="hold" id="38" nodeType="afterEffect" presetClass="entr" presetID="42" presetSubtype="0">
                                  <p:stCondLst>
                                    <p:cond delay="0"/>
                                  </p:stCondLst>
                                  <p:childTnLst>
                                    <p:set>
                                      <p:cBhvr>
                                        <p:cTn dur="1" fill="hold" id="39">
                                          <p:stCondLst>
                                            <p:cond delay="0"/>
                                          </p:stCondLst>
                                        </p:cTn>
                                        <p:tgtEl>
                                          <p:spTgt spid="33"/>
                                        </p:tgtEl>
                                        <p:attrNameLst>
                                          <p:attrName>style.visibility</p:attrName>
                                        </p:attrNameLst>
                                      </p:cBhvr>
                                      <p:to>
                                        <p:strVal val="visible"/>
                                      </p:to>
                                    </p:set>
                                    <p:animEffect filter="fade" transition="in">
                                      <p:cBhvr>
                                        <p:cTn dur="1000" id="40"/>
                                        <p:tgtEl>
                                          <p:spTgt spid="33"/>
                                        </p:tgtEl>
                                      </p:cBhvr>
                                    </p:animEffect>
                                    <p:anim calcmode="lin" valueType="num">
                                      <p:cBhvr>
                                        <p:cTn dur="1000" fill="hold" id="41"/>
                                        <p:tgtEl>
                                          <p:spTgt spid="33"/>
                                        </p:tgtEl>
                                        <p:attrNameLst>
                                          <p:attrName>ppt_x</p:attrName>
                                        </p:attrNameLst>
                                      </p:cBhvr>
                                      <p:tavLst>
                                        <p:tav tm="0">
                                          <p:val>
                                            <p:strVal val="#ppt_x"/>
                                          </p:val>
                                        </p:tav>
                                        <p:tav tm="100000">
                                          <p:val>
                                            <p:strVal val="#ppt_x"/>
                                          </p:val>
                                        </p:tav>
                                      </p:tavLst>
                                    </p:anim>
                                    <p:anim calcmode="lin" valueType="num">
                                      <p:cBhvr>
                                        <p:cTn dur="1000" fill="hold" id="42"/>
                                        <p:tgtEl>
                                          <p:spTgt spid="33"/>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500"/>
                            </p:stCondLst>
                            <p:childTnLst>
                              <p:par>
                                <p:cTn fill="hold" id="44" nodeType="afterEffect" presetClass="entr" presetID="14" presetSubtype="10">
                                  <p:stCondLst>
                                    <p:cond delay="0"/>
                                  </p:stCondLst>
                                  <p:childTnLst>
                                    <p:set>
                                      <p:cBhvr>
                                        <p:cTn dur="1" fill="hold" id="45">
                                          <p:stCondLst>
                                            <p:cond delay="0"/>
                                          </p:stCondLst>
                                        </p:cTn>
                                        <p:tgtEl>
                                          <p:spTgt spid="22"/>
                                        </p:tgtEl>
                                        <p:attrNameLst>
                                          <p:attrName>style.visibility</p:attrName>
                                        </p:attrNameLst>
                                      </p:cBhvr>
                                      <p:to>
                                        <p:strVal val="visible"/>
                                      </p:to>
                                    </p:set>
                                    <p:animEffect filter="randombar(horizontal)" transition="in">
                                      <p:cBhvr>
                                        <p:cTn dur="750" id="46"/>
                                        <p:tgtEl>
                                          <p:spTgt spid="22"/>
                                        </p:tgtEl>
                                      </p:cBhvr>
                                    </p:animEffect>
                                  </p:childTnLst>
                                </p:cTn>
                              </p:par>
                            </p:childTnLst>
                          </p:cTn>
                        </p:par>
                        <p:par>
                          <p:cTn fill="hold" id="47" nodeType="afterGroup">
                            <p:stCondLst>
                              <p:cond delay="6250"/>
                            </p:stCondLst>
                            <p:childTnLst>
                              <p:par>
                                <p:cTn fill="hold" id="48" nodeType="afterEffect" presetClass="entr" presetID="14" presetSubtype="10">
                                  <p:stCondLst>
                                    <p:cond delay="0"/>
                                  </p:stCondLst>
                                  <p:childTnLst>
                                    <p:set>
                                      <p:cBhvr>
                                        <p:cTn dur="1" fill="hold" id="49">
                                          <p:stCondLst>
                                            <p:cond delay="0"/>
                                          </p:stCondLst>
                                        </p:cTn>
                                        <p:tgtEl>
                                          <p:spTgt spid="19"/>
                                        </p:tgtEl>
                                        <p:attrNameLst>
                                          <p:attrName>style.visibility</p:attrName>
                                        </p:attrNameLst>
                                      </p:cBhvr>
                                      <p:to>
                                        <p:strVal val="visible"/>
                                      </p:to>
                                    </p:set>
                                    <p:animEffect filter="randombar(horizontal)" transition="in">
                                      <p:cBhvr>
                                        <p:cTn dur="750" id="50"/>
                                        <p:tgtEl>
                                          <p:spTgt spid="19"/>
                                        </p:tgtEl>
                                      </p:cBhvr>
                                    </p:animEffect>
                                  </p:childTnLst>
                                </p:cTn>
                              </p:par>
                            </p:childTnLst>
                          </p:cTn>
                        </p:par>
                        <p:par>
                          <p:cTn fill="hold" id="51" nodeType="afterGroup">
                            <p:stCondLst>
                              <p:cond delay="7000"/>
                            </p:stCondLst>
                            <p:childTnLst>
                              <p:par>
                                <p:cTn fill="hold" grpId="0" id="52" nodeType="afterEffect" presetClass="entr" presetID="14" presetSubtype="10">
                                  <p:stCondLst>
                                    <p:cond delay="0"/>
                                  </p:stCondLst>
                                  <p:childTnLst>
                                    <p:set>
                                      <p:cBhvr>
                                        <p:cTn dur="1" fill="hold" id="53">
                                          <p:stCondLst>
                                            <p:cond delay="0"/>
                                          </p:stCondLst>
                                        </p:cTn>
                                        <p:tgtEl>
                                          <p:spTgt spid="17"/>
                                        </p:tgtEl>
                                        <p:attrNameLst>
                                          <p:attrName>style.visibility</p:attrName>
                                        </p:attrNameLst>
                                      </p:cBhvr>
                                      <p:to>
                                        <p:strVal val="visible"/>
                                      </p:to>
                                    </p:set>
                                    <p:animEffect filter="randombar(horizontal)" transition="in">
                                      <p:cBhvr>
                                        <p:cTn dur="750" id="54"/>
                                        <p:tgtEl>
                                          <p:spTgt spid="17"/>
                                        </p:tgtEl>
                                      </p:cBhvr>
                                    </p:animEffect>
                                  </p:childTnLst>
                                </p:cTn>
                              </p:par>
                            </p:childTnLst>
                          </p:cTn>
                        </p:par>
                        <p:par>
                          <p:cTn fill="hold" id="55" nodeType="afterGroup">
                            <p:stCondLst>
                              <p:cond delay="7750"/>
                            </p:stCondLst>
                            <p:childTnLst>
                              <p:par>
                                <p:cTn fill="hold" grpId="0" id="56" nodeType="afterEffect" presetClass="entr" presetID="14" presetSubtype="10">
                                  <p:stCondLst>
                                    <p:cond delay="0"/>
                                  </p:stCondLst>
                                  <p:childTnLst>
                                    <p:set>
                                      <p:cBhvr>
                                        <p:cTn dur="1" fill="hold" id="57">
                                          <p:stCondLst>
                                            <p:cond delay="0"/>
                                          </p:stCondLst>
                                        </p:cTn>
                                        <p:tgtEl>
                                          <p:spTgt spid="16"/>
                                        </p:tgtEl>
                                        <p:attrNameLst>
                                          <p:attrName>style.visibility</p:attrName>
                                        </p:attrNameLst>
                                      </p:cBhvr>
                                      <p:to>
                                        <p:strVal val="visible"/>
                                      </p:to>
                                    </p:set>
                                    <p:animEffect filter="randombar(horizontal)" transition="in">
                                      <p:cBhvr>
                                        <p:cTn dur="750" id="58"/>
                                        <p:tgtEl>
                                          <p:spTgt spid="16"/>
                                        </p:tgtEl>
                                      </p:cBhvr>
                                    </p:animEffect>
                                  </p:childTnLst>
                                </p:cTn>
                              </p:par>
                            </p:childTnLst>
                          </p:cTn>
                        </p:par>
                        <p:par>
                          <p:cTn fill="hold" id="59" nodeType="afterGroup">
                            <p:stCondLst>
                              <p:cond delay="8500"/>
                            </p:stCondLst>
                            <p:childTnLst>
                              <p:par>
                                <p:cTn fill="hold" grpId="0" id="60" nodeType="afterEffect" presetClass="entr" presetID="14" presetSubtype="10">
                                  <p:stCondLst>
                                    <p:cond delay="0"/>
                                  </p:stCondLst>
                                  <p:childTnLst>
                                    <p:set>
                                      <p:cBhvr>
                                        <p:cTn dur="1" fill="hold" id="61">
                                          <p:stCondLst>
                                            <p:cond delay="0"/>
                                          </p:stCondLst>
                                        </p:cTn>
                                        <p:tgtEl>
                                          <p:spTgt spid="23"/>
                                        </p:tgtEl>
                                        <p:attrNameLst>
                                          <p:attrName>style.visibility</p:attrName>
                                        </p:attrNameLst>
                                      </p:cBhvr>
                                      <p:to>
                                        <p:strVal val="visible"/>
                                      </p:to>
                                    </p:set>
                                    <p:animEffect filter="randombar(horizontal)" transition="in">
                                      <p:cBhvr>
                                        <p:cTn dur="750" id="62"/>
                                        <p:tgtEl>
                                          <p:spTgt spid="23"/>
                                        </p:tgtEl>
                                      </p:cBhvr>
                                    </p:animEffect>
                                  </p:childTnLst>
                                </p:cTn>
                              </p:par>
                            </p:childTnLst>
                          </p:cTn>
                        </p:par>
                        <p:par>
                          <p:cTn fill="hold" id="63" nodeType="afterGroup">
                            <p:stCondLst>
                              <p:cond delay="9250"/>
                            </p:stCondLst>
                            <p:childTnLst>
                              <p:par>
                                <p:cTn fill="hold" id="64" nodeType="afterEffect" presetClass="entr" presetID="42" presetSubtype="0">
                                  <p:stCondLst>
                                    <p:cond delay="0"/>
                                  </p:stCondLst>
                                  <p:childTnLst>
                                    <p:set>
                                      <p:cBhvr>
                                        <p:cTn dur="1" fill="hold" id="65">
                                          <p:stCondLst>
                                            <p:cond delay="0"/>
                                          </p:stCondLst>
                                        </p:cTn>
                                        <p:tgtEl>
                                          <p:spTgt spid="5"/>
                                        </p:tgtEl>
                                        <p:attrNameLst>
                                          <p:attrName>style.visibility</p:attrName>
                                        </p:attrNameLst>
                                      </p:cBhvr>
                                      <p:to>
                                        <p:strVal val="visible"/>
                                      </p:to>
                                    </p:set>
                                    <p:animEffect filter="fade" transition="in">
                                      <p:cBhvr>
                                        <p:cTn dur="1000" id="66"/>
                                        <p:tgtEl>
                                          <p:spTgt spid="5"/>
                                        </p:tgtEl>
                                      </p:cBhvr>
                                    </p:animEffect>
                                    <p:anim calcmode="lin" valueType="num">
                                      <p:cBhvr>
                                        <p:cTn dur="1000" fill="hold" id="67"/>
                                        <p:tgtEl>
                                          <p:spTgt spid="5"/>
                                        </p:tgtEl>
                                        <p:attrNameLst>
                                          <p:attrName>ppt_x</p:attrName>
                                        </p:attrNameLst>
                                      </p:cBhvr>
                                      <p:tavLst>
                                        <p:tav tm="0">
                                          <p:val>
                                            <p:strVal val="#ppt_x"/>
                                          </p:val>
                                        </p:tav>
                                        <p:tav tm="100000">
                                          <p:val>
                                            <p:strVal val="#ppt_x"/>
                                          </p:val>
                                        </p:tav>
                                      </p:tavLst>
                                    </p:anim>
                                    <p:anim calcmode="lin" valueType="num">
                                      <p:cBhvr>
                                        <p:cTn dur="1000" fill="hold" id="68"/>
                                        <p:tgtEl>
                                          <p:spTgt spid="5"/>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10250"/>
                            </p:stCondLst>
                            <p:childTnLst>
                              <p:par>
                                <p:cTn fill="hold" id="70" nodeType="afterEffect" presetClass="entr" presetID="22" presetSubtype="4">
                                  <p:stCondLst>
                                    <p:cond delay="0"/>
                                  </p:stCondLst>
                                  <p:childTnLst>
                                    <p:set>
                                      <p:cBhvr>
                                        <p:cTn dur="1" fill="hold" id="71">
                                          <p:stCondLst>
                                            <p:cond delay="0"/>
                                          </p:stCondLst>
                                        </p:cTn>
                                        <p:tgtEl>
                                          <p:spTgt spid="3"/>
                                        </p:tgtEl>
                                        <p:attrNameLst>
                                          <p:attrName>style.visibility</p:attrName>
                                        </p:attrNameLst>
                                      </p:cBhvr>
                                      <p:to>
                                        <p:strVal val="visible"/>
                                      </p:to>
                                    </p:set>
                                    <p:animEffect filter="wipe(down)" transition="in">
                                      <p:cBhvr>
                                        <p:cTn dur="500" id="7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072E03B0-92C1-477E-B4C6-E3EC527C2EFC}"/>
              </a:ext>
            </a:extLst>
          </p:cNvPr>
          <p:cNvPicPr>
            <a:picLocks noChangeAspect="1"/>
          </p:cNvPicPr>
          <p:nvPr/>
        </p:nvPicPr>
        <p:blipFill>
          <a:blip r:embed="rId3">
            <a:extLst>
              <a:ext uri="{28A0092B-C50C-407E-A947-70E740481C1C}">
                <a14:useLocalDpi val="0"/>
              </a:ext>
            </a:extLst>
          </a:blip>
          <a:srcRect t="90483"/>
          <a:stretch>
            <a:fillRect/>
          </a:stretch>
        </p:blipFill>
        <p:spPr>
          <a:xfrm>
            <a:off x="-904817" y="5478183"/>
            <a:ext cx="13151362" cy="1338339"/>
          </a:xfrm>
          <a:prstGeom prst="rect">
            <a:avLst/>
          </a:prstGeom>
        </p:spPr>
      </p:pic>
      <p:pic>
        <p:nvPicPr>
          <p:cNvPr id="11" name="图片 10">
            <a:extLst>
              <a:ext uri="{FF2B5EF4-FFF2-40B4-BE49-F238E27FC236}">
                <a16:creationId xmlns:a16="http://schemas.microsoft.com/office/drawing/2014/main" id="{6CAF5ABA-4EB5-4D2B-B4DC-5FBC6E990E4F}"/>
              </a:ext>
            </a:extLst>
          </p:cNvPr>
          <p:cNvPicPr>
            <a:picLocks noChangeAspect="1"/>
          </p:cNvPicPr>
          <p:nvPr/>
        </p:nvPicPr>
        <p:blipFill>
          <a:blip r:embed="rId4">
            <a:extLst>
              <a:ext uri="{28A0092B-C50C-407E-A947-70E740481C1C}">
                <a14:useLocalDpi val="0"/>
              </a:ext>
            </a:extLst>
          </a:blip>
          <a:stretch>
            <a:fillRect/>
          </a:stretch>
        </p:blipFill>
        <p:spPr>
          <a:xfrm>
            <a:off x="1640691" y="-908644"/>
            <a:ext cx="9478729" cy="7105249"/>
          </a:xfrm>
          <a:prstGeom prst="rect">
            <a:avLst/>
          </a:prstGeom>
        </p:spPr>
      </p:pic>
      <p:sp>
        <p:nvSpPr>
          <p:cNvPr id="15" name="文本框 14">
            <a:extLst>
              <a:ext uri="{FF2B5EF4-FFF2-40B4-BE49-F238E27FC236}">
                <a16:creationId xmlns:a16="http://schemas.microsoft.com/office/drawing/2014/main" id="{440AB006-7027-42B0-82D3-973BF86DCCB6}"/>
              </a:ext>
            </a:extLst>
          </p:cNvPr>
          <p:cNvSpPr txBox="1"/>
          <p:nvPr/>
        </p:nvSpPr>
        <p:spPr>
          <a:xfrm>
            <a:off x="5925079" y="2112283"/>
            <a:ext cx="3019245" cy="518160"/>
          </a:xfrm>
          <a:prstGeom prst="rect">
            <a:avLst/>
          </a:prstGeom>
          <a:noFill/>
        </p:spPr>
        <p:txBody>
          <a:bodyPr rtlCol="0" wrap="square">
            <a:spAutoFit/>
          </a:bodyPr>
          <a:lstStyle/>
          <a:p>
            <a:r>
              <a:rPr altLang="en-US" b="1" lang="zh-CN" sz="2800">
                <a:latin charset="-122" panose="02010609000101010101" pitchFamily="49" typeface="迷你简菱心"/>
                <a:ea charset="-122" panose="02010609000101010101" pitchFamily="49" typeface="迷你简菱心"/>
                <a:cs typeface="+mn-ea"/>
                <a:sym typeface="+mn-lt"/>
              </a:rPr>
              <a:t>编辑标题</a:t>
            </a:r>
          </a:p>
        </p:txBody>
      </p:sp>
      <p:sp>
        <p:nvSpPr>
          <p:cNvPr id="9" name="文本框 8">
            <a:extLst>
              <a:ext uri="{FF2B5EF4-FFF2-40B4-BE49-F238E27FC236}">
                <a16:creationId xmlns:a16="http://schemas.microsoft.com/office/drawing/2014/main" id="{589E8E81-E03E-4082-891C-00C3E9F8FB07}"/>
              </a:ext>
            </a:extLst>
          </p:cNvPr>
          <p:cNvSpPr txBox="1"/>
          <p:nvPr/>
        </p:nvSpPr>
        <p:spPr>
          <a:xfrm>
            <a:off x="3582297" y="3106561"/>
            <a:ext cx="6314738" cy="1517904"/>
          </a:xfrm>
          <a:prstGeom prst="rect">
            <a:avLst/>
          </a:prstGeom>
          <a:noFill/>
        </p:spPr>
        <p:txBody>
          <a:bodyPr rtlCol="0" wrap="square">
            <a:spAutoFit/>
          </a:bodyPr>
          <a:lstStyle/>
          <a:p>
            <a:pPr algn="just">
              <a:lnSpc>
                <a:spcPct val="130000"/>
              </a:lnSpc>
              <a:spcBef>
                <a:spcPts val="30"/>
              </a:spcBef>
              <a:spcAft>
                <a:spcPts val="30"/>
              </a:spcAft>
            </a:pPr>
            <a:r>
              <a:rPr altLang="en-US" lang="zh-CN">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5" name="图片 4">
            <a:extLst>
              <a:ext uri="{FF2B5EF4-FFF2-40B4-BE49-F238E27FC236}">
                <a16:creationId xmlns:a16="http://schemas.microsoft.com/office/drawing/2014/main" id="{3558C7DA-B488-42C4-A553-15DE452688A3}"/>
              </a:ext>
            </a:extLst>
          </p:cNvPr>
          <p:cNvPicPr>
            <a:picLocks noChangeAspect="1"/>
          </p:cNvPicPr>
          <p:nvPr/>
        </p:nvPicPr>
        <p:blipFill>
          <a:blip r:embed="rId5">
            <a:extLst>
              <a:ext uri="{28A0092B-C50C-407E-A947-70E740481C1C}">
                <a14:useLocalDpi val="0"/>
              </a:ext>
            </a:extLst>
          </a:blip>
          <a:stretch>
            <a:fillRect/>
          </a:stretch>
        </p:blipFill>
        <p:spPr>
          <a:xfrm>
            <a:off x="-1568649" y="2696235"/>
            <a:ext cx="6418679" cy="4536923"/>
          </a:xfrm>
          <a:prstGeom prst="rect">
            <a:avLst/>
          </a:prstGeom>
        </p:spPr>
      </p:pic>
      <p:pic>
        <p:nvPicPr>
          <p:cNvPr id="7" name="图片 6">
            <a:extLst>
              <a:ext uri="{FF2B5EF4-FFF2-40B4-BE49-F238E27FC236}">
                <a16:creationId xmlns:a16="http://schemas.microsoft.com/office/drawing/2014/main" id="{4F29162D-1D9A-4DE0-BFFD-DE85AF152C98}"/>
              </a:ext>
            </a:extLst>
          </p:cNvPr>
          <p:cNvPicPr>
            <a:picLocks noChangeAspect="1"/>
          </p:cNvPicPr>
          <p:nvPr/>
        </p:nvPicPr>
        <p:blipFill>
          <a:blip r:embed="rId6">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8" name="图片 7">
            <a:extLst>
              <a:ext uri="{FF2B5EF4-FFF2-40B4-BE49-F238E27FC236}">
                <a16:creationId xmlns:a16="http://schemas.microsoft.com/office/drawing/2014/main" id="{91E597E2-A333-414C-94A9-B769D6922EE8}"/>
              </a:ext>
            </a:extLst>
          </p:cNvPr>
          <p:cNvPicPr>
            <a:picLocks noChangeAspect="1"/>
          </p:cNvPicPr>
          <p:nvPr/>
        </p:nvPicPr>
        <p:blipFill>
          <a:blip r:embed="rId7">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10" name="图片 9">
            <a:extLst>
              <a:ext uri="{FF2B5EF4-FFF2-40B4-BE49-F238E27FC236}">
                <a16:creationId xmlns:a16="http://schemas.microsoft.com/office/drawing/2014/main" id="{C26EB683-430C-41D6-AE1D-28CE2635158F}"/>
              </a:ext>
            </a:extLst>
          </p:cNvPr>
          <p:cNvPicPr>
            <a:picLocks noChangeAspect="1"/>
          </p:cNvPicPr>
          <p:nvPr/>
        </p:nvPicPr>
        <p:blipFill>
          <a:blip r:embed="rId8">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413151814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5"/>
                                        </p:tgtEl>
                                        <p:attrNameLst>
                                          <p:attrName>style.visibility</p:attrName>
                                        </p:attrNameLst>
                                      </p:cBhvr>
                                      <p:to>
                                        <p:strVal val="visible"/>
                                      </p:to>
                                    </p:set>
                                    <p:animEffect filter="wipe(left)" transition="in">
                                      <p:cBhvr>
                                        <p:cTn dur="750" id="13"/>
                                        <p:tgtEl>
                                          <p:spTgt spid="15"/>
                                        </p:tgtEl>
                                      </p:cBhvr>
                                    </p:animEffect>
                                  </p:childTnLst>
                                </p:cTn>
                              </p:par>
                            </p:childTnLst>
                          </p:cTn>
                        </p:par>
                        <p:par>
                          <p:cTn fill="hold" id="14" nodeType="afterGroup">
                            <p:stCondLst>
                              <p:cond delay="1750"/>
                            </p:stCondLst>
                            <p:childTnLst>
                              <p:par>
                                <p:cTn fill="hold" id="15" nodeType="after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750" fill="hold" id="17"/>
                                        <p:tgtEl>
                                          <p:spTgt spid="5"/>
                                        </p:tgtEl>
                                        <p:attrNameLst>
                                          <p:attrName>ppt_w</p:attrName>
                                        </p:attrNameLst>
                                      </p:cBhvr>
                                      <p:tavLst>
                                        <p:tav tm="0">
                                          <p:val>
                                            <p:fltVal val="0"/>
                                          </p:val>
                                        </p:tav>
                                        <p:tav tm="100000">
                                          <p:val>
                                            <p:strVal val="#ppt_w"/>
                                          </p:val>
                                        </p:tav>
                                      </p:tavLst>
                                    </p:anim>
                                    <p:anim calcmode="lin" valueType="num">
                                      <p:cBhvr>
                                        <p:cTn dur="750" fill="hold" id="18"/>
                                        <p:tgtEl>
                                          <p:spTgt spid="5"/>
                                        </p:tgtEl>
                                        <p:attrNameLst>
                                          <p:attrName>ppt_h</p:attrName>
                                        </p:attrNameLst>
                                      </p:cBhvr>
                                      <p:tavLst>
                                        <p:tav tm="0">
                                          <p:val>
                                            <p:fltVal val="0"/>
                                          </p:val>
                                        </p:tav>
                                        <p:tav tm="100000">
                                          <p:val>
                                            <p:strVal val="#ppt_h"/>
                                          </p:val>
                                        </p:tav>
                                      </p:tavLst>
                                    </p:anim>
                                    <p:animEffect filter="fade" transition="in">
                                      <p:cBhvr>
                                        <p:cTn dur="750" id="19"/>
                                        <p:tgtEl>
                                          <p:spTgt spid="5"/>
                                        </p:tgtEl>
                                      </p:cBhvr>
                                    </p:animEffect>
                                  </p:childTnLst>
                                </p:cTn>
                              </p:par>
                            </p:childTnLst>
                          </p:cTn>
                        </p:par>
                        <p:par>
                          <p:cTn fill="hold" id="20" nodeType="afterGroup">
                            <p:stCondLst>
                              <p:cond delay="2500"/>
                            </p:stCondLst>
                            <p:childTnLst>
                              <p:par>
                                <p:cTn fill="hold" id="21" nodeType="afterEffect" presetClass="emph" presetID="26" presetSubtype="0">
                                  <p:stCondLst>
                                    <p:cond delay="0"/>
                                  </p:stCondLst>
                                  <p:childTnLst>
                                    <p:animEffect filter="fade" transition="out">
                                      <p:cBhvr>
                                        <p:cTn dur="750" id="22" tmFilter="0, 0; .2, .5; .8, .5; 1, 0"/>
                                        <p:tgtEl>
                                          <p:spTgt spid="5"/>
                                        </p:tgtEl>
                                      </p:cBhvr>
                                    </p:animEffect>
                                    <p:animScale>
                                      <p:cBhvr>
                                        <p:cTn autoRev="1" dur="375" fill="hold" id="23"/>
                                        <p:tgtEl>
                                          <p:spTgt spid="5"/>
                                        </p:tgtEl>
                                      </p:cBhvr>
                                      <p:by x="105000" y="105000"/>
                                    </p:animScale>
                                  </p:childTnLst>
                                </p:cTn>
                              </p:par>
                            </p:childTnLst>
                          </p:cTn>
                        </p:par>
                        <p:par>
                          <p:cTn fill="hold" id="24" nodeType="afterGroup">
                            <p:stCondLst>
                              <p:cond delay="3250"/>
                            </p:stCondLst>
                            <p:childTnLst>
                              <p:par>
                                <p:cTn fill="hold" grpId="0" id="25" nodeType="afterEffect" presetClass="entr" presetID="14" presetSubtype="10">
                                  <p:stCondLst>
                                    <p:cond delay="0"/>
                                  </p:stCondLst>
                                  <p:childTnLst>
                                    <p:set>
                                      <p:cBhvr>
                                        <p:cTn dur="1" fill="hold" id="26">
                                          <p:stCondLst>
                                            <p:cond delay="0"/>
                                          </p:stCondLst>
                                        </p:cTn>
                                        <p:tgtEl>
                                          <p:spTgt spid="9"/>
                                        </p:tgtEl>
                                        <p:attrNameLst>
                                          <p:attrName>style.visibility</p:attrName>
                                        </p:attrNameLst>
                                      </p:cBhvr>
                                      <p:to>
                                        <p:strVal val="visible"/>
                                      </p:to>
                                    </p:set>
                                    <p:animEffect filter="randombar(horizontal)" transition="in">
                                      <p:cBhvr>
                                        <p:cTn dur="750" id="27"/>
                                        <p:tgtEl>
                                          <p:spTgt spid="9"/>
                                        </p:tgtEl>
                                      </p:cBhvr>
                                    </p:animEffect>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1000" id="31"/>
                                        <p:tgtEl>
                                          <p:spTgt spid="13"/>
                                        </p:tgtEl>
                                      </p:cBhvr>
                                    </p:animEffect>
                                    <p:anim calcmode="lin" valueType="num">
                                      <p:cBhvr>
                                        <p:cTn dur="1000" fill="hold" id="32"/>
                                        <p:tgtEl>
                                          <p:spTgt spid="13"/>
                                        </p:tgtEl>
                                        <p:attrNameLst>
                                          <p:attrName>ppt_x</p:attrName>
                                        </p:attrNameLst>
                                      </p:cBhvr>
                                      <p:tavLst>
                                        <p:tav tm="0">
                                          <p:val>
                                            <p:strVal val="#ppt_x"/>
                                          </p:val>
                                        </p:tav>
                                        <p:tav tm="100000">
                                          <p:val>
                                            <p:strVal val="#ppt_x"/>
                                          </p:val>
                                        </p:tav>
                                      </p:tavLst>
                                    </p:anim>
                                    <p:anim calcmode="lin" valueType="num">
                                      <p:cBhvr>
                                        <p:cTn dur="1000" fill="hold" id="33"/>
                                        <p:tgtEl>
                                          <p:spTgt spid="13"/>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7" presetSubtype="0">
                                  <p:stCondLst>
                                    <p:cond delay="0"/>
                                  </p:stCondLst>
                                  <p:childTnLst>
                                    <p:set>
                                      <p:cBhvr>
                                        <p:cTn dur="1" fill="hold" id="36">
                                          <p:stCondLst>
                                            <p:cond delay="0"/>
                                          </p:stCondLst>
                                        </p:cTn>
                                        <p:tgtEl>
                                          <p:spTgt spid="8"/>
                                        </p:tgtEl>
                                        <p:attrNameLst>
                                          <p:attrName>style.visibility</p:attrName>
                                        </p:attrNameLst>
                                      </p:cBhvr>
                                      <p:to>
                                        <p:strVal val="visible"/>
                                      </p:to>
                                    </p:set>
                                    <p:animEffect filter="fade" transition="in">
                                      <p:cBhvr>
                                        <p:cTn dur="1000" id="37"/>
                                        <p:tgtEl>
                                          <p:spTgt spid="8"/>
                                        </p:tgtEl>
                                      </p:cBhvr>
                                    </p:animEffect>
                                    <p:anim calcmode="lin" valueType="num">
                                      <p:cBhvr>
                                        <p:cTn dur="1000" fill="hold" id="38"/>
                                        <p:tgtEl>
                                          <p:spTgt spid="8"/>
                                        </p:tgtEl>
                                        <p:attrNameLst>
                                          <p:attrName>ppt_x</p:attrName>
                                        </p:attrNameLst>
                                      </p:cBhvr>
                                      <p:tavLst>
                                        <p:tav tm="0">
                                          <p:val>
                                            <p:strVal val="#ppt_x"/>
                                          </p:val>
                                        </p:tav>
                                        <p:tav tm="100000">
                                          <p:val>
                                            <p:strVal val="#ppt_x"/>
                                          </p:val>
                                        </p:tav>
                                      </p:tavLst>
                                    </p:anim>
                                    <p:anim calcmode="lin" valueType="num">
                                      <p:cBhvr>
                                        <p:cTn dur="1000" fill="hold" id="39"/>
                                        <p:tgtEl>
                                          <p:spTgt spid="8"/>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0"/>
                                  </p:stCondLst>
                                  <p:childTnLst>
                                    <p:set>
                                      <p:cBhvr>
                                        <p:cTn dur="1" fill="hold" id="41">
                                          <p:stCondLst>
                                            <p:cond delay="0"/>
                                          </p:stCondLst>
                                        </p:cTn>
                                        <p:tgtEl>
                                          <p:spTgt spid="7"/>
                                        </p:tgtEl>
                                        <p:attrNameLst>
                                          <p:attrName>style.visibility</p:attrName>
                                        </p:attrNameLst>
                                      </p:cBhvr>
                                      <p:to>
                                        <p:strVal val="visible"/>
                                      </p:to>
                                    </p:set>
                                    <p:animEffect filter="fade" transition="in">
                                      <p:cBhvr>
                                        <p:cTn dur="1000" id="42"/>
                                        <p:tgtEl>
                                          <p:spTgt spid="7"/>
                                        </p:tgtEl>
                                      </p:cBhvr>
                                    </p:animEffect>
                                    <p:anim calcmode="lin" valueType="num">
                                      <p:cBhvr>
                                        <p:cTn dur="1000" fill="hold" id="43"/>
                                        <p:tgtEl>
                                          <p:spTgt spid="7"/>
                                        </p:tgtEl>
                                        <p:attrNameLst>
                                          <p:attrName>ppt_x</p:attrName>
                                        </p:attrNameLst>
                                      </p:cBhvr>
                                      <p:tavLst>
                                        <p:tav tm="0">
                                          <p:val>
                                            <p:strVal val="#ppt_x"/>
                                          </p:val>
                                        </p:tav>
                                        <p:tav tm="100000">
                                          <p:val>
                                            <p:strVal val="#ppt_x"/>
                                          </p:val>
                                        </p:tav>
                                      </p:tavLst>
                                    </p:anim>
                                    <p:anim calcmode="lin" valueType="num">
                                      <p:cBhvr>
                                        <p:cTn dur="1000" fill="hold" id="44"/>
                                        <p:tgtEl>
                                          <p:spTgt spid="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0"/>
                            </p:stCondLst>
                            <p:childTnLst>
                              <p:par>
                                <p:cTn fill="hold" id="46" nodeType="afterEffect" presetClass="entr" presetID="42" presetSubtype="0">
                                  <p:stCondLst>
                                    <p:cond delay="0"/>
                                  </p:stCondLst>
                                  <p:childTnLst>
                                    <p:set>
                                      <p:cBhvr>
                                        <p:cTn dur="1" fill="hold" id="47">
                                          <p:stCondLst>
                                            <p:cond delay="0"/>
                                          </p:stCondLst>
                                        </p:cTn>
                                        <p:tgtEl>
                                          <p:spTgt spid="10"/>
                                        </p:tgtEl>
                                        <p:attrNameLst>
                                          <p:attrName>style.visibility</p:attrName>
                                        </p:attrNameLst>
                                      </p:cBhvr>
                                      <p:to>
                                        <p:strVal val="visible"/>
                                      </p:to>
                                    </p:set>
                                    <p:animEffect filter="fade" transition="in">
                                      <p:cBhvr>
                                        <p:cTn dur="1000" id="48"/>
                                        <p:tgtEl>
                                          <p:spTgt spid="10"/>
                                        </p:tgtEl>
                                      </p:cBhvr>
                                    </p:animEffect>
                                    <p:anim calcmode="lin" valueType="num">
                                      <p:cBhvr>
                                        <p:cTn dur="1000" fill="hold" id="49"/>
                                        <p:tgtEl>
                                          <p:spTgt spid="10"/>
                                        </p:tgtEl>
                                        <p:attrNameLst>
                                          <p:attrName>ppt_x</p:attrName>
                                        </p:attrNameLst>
                                      </p:cBhvr>
                                      <p:tavLst>
                                        <p:tav tm="0">
                                          <p:val>
                                            <p:strVal val="#ppt_x"/>
                                          </p:val>
                                        </p:tav>
                                        <p:tav tm="100000">
                                          <p:val>
                                            <p:strVal val="#ppt_x"/>
                                          </p:val>
                                        </p:tav>
                                      </p:tavLst>
                                    </p:anim>
                                    <p:anim calcmode="lin" valueType="num">
                                      <p:cBhvr>
                                        <p:cTn dur="1000" fill="hold" id="5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B55B6457-F0DD-4B5B-8A70-8038B360734C}"/>
              </a:ext>
            </a:extLst>
          </p:cNvPr>
          <p:cNvPicPr>
            <a:picLocks noChangeAspect="1"/>
          </p:cNvPicPr>
          <p:nvPr/>
        </p:nvPicPr>
        <p:blipFill>
          <a:blip r:embed="rId3">
            <a:extLst>
              <a:ext uri="{28A0092B-C50C-407E-A947-70E740481C1C}">
                <a14:useLocalDpi val="0"/>
              </a:ext>
            </a:extLst>
          </a:blip>
          <a:stretch>
            <a:fillRect/>
          </a:stretch>
        </p:blipFill>
        <p:spPr>
          <a:xfrm flipH="1">
            <a:off x="-834276" y="494749"/>
            <a:ext cx="6612409" cy="6612409"/>
          </a:xfrm>
          <a:prstGeom prst="rect">
            <a:avLst/>
          </a:prstGeom>
        </p:spPr>
      </p:pic>
      <p:pic>
        <p:nvPicPr>
          <p:cNvPr id="8" name="图片 7">
            <a:extLst>
              <a:ext uri="{FF2B5EF4-FFF2-40B4-BE49-F238E27FC236}">
                <a16:creationId xmlns:a16="http://schemas.microsoft.com/office/drawing/2014/main" id="{7F9D0E70-9604-4FDD-99F0-5FB561D3EFC6}"/>
              </a:ext>
            </a:extLst>
          </p:cNvPr>
          <p:cNvPicPr>
            <a:picLocks noChangeAspect="1"/>
          </p:cNvPicPr>
          <p:nvPr/>
        </p:nvPicPr>
        <p:blipFill>
          <a:blip r:embed="rId4">
            <a:extLst>
              <a:ext uri="{28A0092B-C50C-407E-A947-70E740481C1C}">
                <a14:useLocalDpi val="0"/>
              </a:ext>
            </a:extLst>
          </a:blip>
          <a:stretch>
            <a:fillRect/>
          </a:stretch>
        </p:blipFill>
        <p:spPr>
          <a:xfrm>
            <a:off x="3820218" y="1199413"/>
            <a:ext cx="7948648" cy="5203080"/>
          </a:xfrm>
          <a:prstGeom prst="rect">
            <a:avLst/>
          </a:prstGeom>
        </p:spPr>
      </p:pic>
      <p:sp>
        <p:nvSpPr>
          <p:cNvPr id="15" name="文本框 14">
            <a:extLst>
              <a:ext uri="{FF2B5EF4-FFF2-40B4-BE49-F238E27FC236}">
                <a16:creationId xmlns:a16="http://schemas.microsoft.com/office/drawing/2014/main" id="{440AB006-7027-42B0-82D3-973BF86DCCB6}"/>
              </a:ext>
            </a:extLst>
          </p:cNvPr>
          <p:cNvSpPr txBox="1"/>
          <p:nvPr/>
        </p:nvSpPr>
        <p:spPr>
          <a:xfrm>
            <a:off x="7069941" y="1749836"/>
            <a:ext cx="3019245" cy="518160"/>
          </a:xfrm>
          <a:prstGeom prst="rect">
            <a:avLst/>
          </a:prstGeom>
          <a:noFill/>
        </p:spPr>
        <p:txBody>
          <a:bodyPr rtlCol="0" wrap="square">
            <a:spAutoFit/>
          </a:bodyPr>
          <a:lstStyle/>
          <a:p>
            <a:r>
              <a:rPr altLang="en-US" lang="zh-CN" sz="2800">
                <a:latin charset="-122" panose="02010609000101010101" pitchFamily="49" typeface="迷你简菱心"/>
                <a:ea charset="-122" panose="02010609000101010101" pitchFamily="49" typeface="迷你简菱心"/>
                <a:cs typeface="+mn-ea"/>
                <a:sym typeface="+mn-lt"/>
              </a:rPr>
              <a:t>编辑标题</a:t>
            </a:r>
          </a:p>
        </p:txBody>
      </p:sp>
      <p:sp>
        <p:nvSpPr>
          <p:cNvPr id="10" name="内容占位符 4">
            <a:extLst>
              <a:ext uri="{FF2B5EF4-FFF2-40B4-BE49-F238E27FC236}">
                <a16:creationId xmlns:a16="http://schemas.microsoft.com/office/drawing/2014/main" id="{1060F734-881E-4B62-AE55-9A7DA47A4FFC}"/>
              </a:ext>
            </a:extLst>
          </p:cNvPr>
          <p:cNvSpPr txBox="1"/>
          <p:nvPr/>
        </p:nvSpPr>
        <p:spPr>
          <a:xfrm>
            <a:off x="5421854" y="2454501"/>
            <a:ext cx="5215192" cy="4659912"/>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6" name="图片 5">
            <a:extLst>
              <a:ext uri="{FF2B5EF4-FFF2-40B4-BE49-F238E27FC236}">
                <a16:creationId xmlns:a16="http://schemas.microsoft.com/office/drawing/2014/main" id="{D88DD84D-E4D0-416F-940E-00E39DD00B4D}"/>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7" name="图片 6">
            <a:extLst>
              <a:ext uri="{FF2B5EF4-FFF2-40B4-BE49-F238E27FC236}">
                <a16:creationId xmlns:a16="http://schemas.microsoft.com/office/drawing/2014/main" id="{BDBFE564-1443-4985-8D60-59E9DD8B53BB}"/>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9" name="图片 8">
            <a:extLst>
              <a:ext uri="{FF2B5EF4-FFF2-40B4-BE49-F238E27FC236}">
                <a16:creationId xmlns:a16="http://schemas.microsoft.com/office/drawing/2014/main" id="{48464318-5859-4C90-A69F-85CFD37F7976}"/>
              </a:ext>
            </a:extLst>
          </p:cNvPr>
          <p:cNvPicPr>
            <a:picLocks noChangeAspect="1"/>
          </p:cNvPicPr>
          <p:nvPr/>
        </p:nvPicPr>
        <p:blipFill>
          <a:blip r:embed="rId7">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129272124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5"/>
                                        </p:tgtEl>
                                        <p:attrNameLst>
                                          <p:attrName>style.visibility</p:attrName>
                                        </p:attrNameLst>
                                      </p:cBhvr>
                                      <p:to>
                                        <p:strVal val="visible"/>
                                      </p:to>
                                    </p:set>
                                    <p:animEffect filter="wipe(left)" transition="in">
                                      <p:cBhvr>
                                        <p:cTn dur="750" id="13"/>
                                        <p:tgtEl>
                                          <p:spTgt spid="15"/>
                                        </p:tgtEl>
                                      </p:cBhvr>
                                    </p:animEffect>
                                  </p:childTnLst>
                                </p:cTn>
                              </p:par>
                            </p:childTnLst>
                          </p:cTn>
                        </p:par>
                        <p:par>
                          <p:cTn fill="hold" id="14" nodeType="afterGroup">
                            <p:stCondLst>
                              <p:cond delay="1750"/>
                            </p:stCondLst>
                            <p:childTnLst>
                              <p:par>
                                <p:cTn fill="hold" id="15" nodeType="afterEffect" presetClass="entr" presetID="31"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1000" fill="hold" id="17"/>
                                        <p:tgtEl>
                                          <p:spTgt spid="5"/>
                                        </p:tgtEl>
                                        <p:attrNameLst>
                                          <p:attrName>ppt_w</p:attrName>
                                        </p:attrNameLst>
                                      </p:cBhvr>
                                      <p:tavLst>
                                        <p:tav tm="0">
                                          <p:val>
                                            <p:fltVal val="0"/>
                                          </p:val>
                                        </p:tav>
                                        <p:tav tm="100000">
                                          <p:val>
                                            <p:strVal val="#ppt_w"/>
                                          </p:val>
                                        </p:tav>
                                      </p:tavLst>
                                    </p:anim>
                                    <p:anim calcmode="lin" valueType="num">
                                      <p:cBhvr>
                                        <p:cTn dur="1000" fill="hold" id="18"/>
                                        <p:tgtEl>
                                          <p:spTgt spid="5"/>
                                        </p:tgtEl>
                                        <p:attrNameLst>
                                          <p:attrName>ppt_h</p:attrName>
                                        </p:attrNameLst>
                                      </p:cBhvr>
                                      <p:tavLst>
                                        <p:tav tm="0">
                                          <p:val>
                                            <p:fltVal val="0"/>
                                          </p:val>
                                        </p:tav>
                                        <p:tav tm="100000">
                                          <p:val>
                                            <p:strVal val="#ppt_h"/>
                                          </p:val>
                                        </p:tav>
                                      </p:tavLst>
                                    </p:anim>
                                    <p:anim calcmode="lin" valueType="num">
                                      <p:cBhvr>
                                        <p:cTn dur="1000" fill="hold" id="19"/>
                                        <p:tgtEl>
                                          <p:spTgt spid="5"/>
                                        </p:tgtEl>
                                        <p:attrNameLst>
                                          <p:attrName>style.rotation</p:attrName>
                                        </p:attrNameLst>
                                      </p:cBhvr>
                                      <p:tavLst>
                                        <p:tav tm="0">
                                          <p:val>
                                            <p:fltVal val="90"/>
                                          </p:val>
                                        </p:tav>
                                        <p:tav tm="100000">
                                          <p:val>
                                            <p:fltVal val="0"/>
                                          </p:val>
                                        </p:tav>
                                      </p:tavLst>
                                    </p:anim>
                                    <p:animEffect filter="fade" transition="in">
                                      <p:cBhvr>
                                        <p:cTn dur="1000" id="20"/>
                                        <p:tgtEl>
                                          <p:spTgt spid="5"/>
                                        </p:tgtEl>
                                      </p:cBhvr>
                                    </p:animEffect>
                                  </p:childTnLst>
                                </p:cTn>
                              </p:par>
                            </p:childTnLst>
                          </p:cTn>
                        </p:par>
                        <p:par>
                          <p:cTn fill="hold" id="21" nodeType="afterGroup">
                            <p:stCondLst>
                              <p:cond delay="2750"/>
                            </p:stCondLst>
                            <p:childTnLst>
                              <p:par>
                                <p:cTn fill="hold" grpId="0" id="22" nodeType="afterEffect" presetClass="entr" presetID="22" presetSubtype="1">
                                  <p:stCondLst>
                                    <p:cond delay="0"/>
                                  </p:stCondLst>
                                  <p:childTnLst>
                                    <p:set>
                                      <p:cBhvr>
                                        <p:cTn dur="1" fill="hold" id="23">
                                          <p:stCondLst>
                                            <p:cond delay="0"/>
                                          </p:stCondLst>
                                        </p:cTn>
                                        <p:tgtEl>
                                          <p:spTgt spid="10"/>
                                        </p:tgtEl>
                                        <p:attrNameLst>
                                          <p:attrName>style.visibility</p:attrName>
                                        </p:attrNameLst>
                                      </p:cBhvr>
                                      <p:to>
                                        <p:strVal val="visible"/>
                                      </p:to>
                                    </p:set>
                                    <p:animEffect filter="wipe(up)" transition="in">
                                      <p:cBhvr>
                                        <p:cTn dur="750" id="24"/>
                                        <p:tgtEl>
                                          <p:spTgt spid="10"/>
                                        </p:tgtEl>
                                      </p:cBhvr>
                                    </p:animEffect>
                                  </p:childTnLst>
                                </p:cTn>
                              </p:par>
                            </p:childTnLst>
                          </p:cTn>
                        </p:par>
                        <p:par>
                          <p:cTn fill="hold" id="25" nodeType="afterGroup">
                            <p:stCondLst>
                              <p:cond delay="3500"/>
                            </p:stCondLst>
                            <p:childTnLst>
                              <p:par>
                                <p:cTn fill="hold" id="26" nodeType="afterEffect" presetClass="entr" presetID="47"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1000" id="28"/>
                                        <p:tgtEl>
                                          <p:spTgt spid="7"/>
                                        </p:tgtEl>
                                      </p:cBhvr>
                                    </p:animEffect>
                                    <p:anim calcmode="lin" valueType="num">
                                      <p:cBhvr>
                                        <p:cTn dur="1000" fill="hold" id="29"/>
                                        <p:tgtEl>
                                          <p:spTgt spid="7"/>
                                        </p:tgtEl>
                                        <p:attrNameLst>
                                          <p:attrName>ppt_x</p:attrName>
                                        </p:attrNameLst>
                                      </p:cBhvr>
                                      <p:tavLst>
                                        <p:tav tm="0">
                                          <p:val>
                                            <p:strVal val="#ppt_x"/>
                                          </p:val>
                                        </p:tav>
                                        <p:tav tm="100000">
                                          <p:val>
                                            <p:strVal val="#ppt_x"/>
                                          </p:val>
                                        </p:tav>
                                      </p:tavLst>
                                    </p:anim>
                                    <p:anim calcmode="lin" valueType="num">
                                      <p:cBhvr>
                                        <p:cTn dur="1000" fill="hold" id="30"/>
                                        <p:tgtEl>
                                          <p:spTgt spid="7"/>
                                        </p:tgtEl>
                                        <p:attrNameLst>
                                          <p:attrName>ppt_y</p:attrName>
                                        </p:attrNameLst>
                                      </p:cBhvr>
                                      <p:tavLst>
                                        <p:tav tm="0">
                                          <p:val>
                                            <p:strVal val="#ppt_y-.1"/>
                                          </p:val>
                                        </p:tav>
                                        <p:tav tm="100000">
                                          <p:val>
                                            <p:strVal val="#ppt_y"/>
                                          </p:val>
                                        </p:tav>
                                      </p:tavLst>
                                    </p:anim>
                                  </p:childTnLst>
                                </p:cTn>
                              </p:par>
                              <p:par>
                                <p:cTn fill="hold" id="31" nodeType="withEffect" presetClass="entr" presetID="47" presetSubtype="0">
                                  <p:stCondLst>
                                    <p:cond delay="0"/>
                                  </p:stCondLst>
                                  <p:childTnLst>
                                    <p:set>
                                      <p:cBhvr>
                                        <p:cTn dur="1" fill="hold" id="32">
                                          <p:stCondLst>
                                            <p:cond delay="0"/>
                                          </p:stCondLst>
                                        </p:cTn>
                                        <p:tgtEl>
                                          <p:spTgt spid="6"/>
                                        </p:tgtEl>
                                        <p:attrNameLst>
                                          <p:attrName>style.visibility</p:attrName>
                                        </p:attrNameLst>
                                      </p:cBhvr>
                                      <p:to>
                                        <p:strVal val="visible"/>
                                      </p:to>
                                    </p:set>
                                    <p:animEffect filter="fade" transition="in">
                                      <p:cBhvr>
                                        <p:cTn dur="1000" id="33"/>
                                        <p:tgtEl>
                                          <p:spTgt spid="6"/>
                                        </p:tgtEl>
                                      </p:cBhvr>
                                    </p:animEffect>
                                    <p:anim calcmode="lin" valueType="num">
                                      <p:cBhvr>
                                        <p:cTn dur="1000" fill="hold" id="34"/>
                                        <p:tgtEl>
                                          <p:spTgt spid="6"/>
                                        </p:tgtEl>
                                        <p:attrNameLst>
                                          <p:attrName>ppt_x</p:attrName>
                                        </p:attrNameLst>
                                      </p:cBhvr>
                                      <p:tavLst>
                                        <p:tav tm="0">
                                          <p:val>
                                            <p:strVal val="#ppt_x"/>
                                          </p:val>
                                        </p:tav>
                                        <p:tav tm="100000">
                                          <p:val>
                                            <p:strVal val="#ppt_x"/>
                                          </p:val>
                                        </p:tav>
                                      </p:tavLst>
                                    </p:anim>
                                    <p:anim calcmode="lin" valueType="num">
                                      <p:cBhvr>
                                        <p:cTn dur="1000" fill="hold" id="35"/>
                                        <p:tgtEl>
                                          <p:spTgt spid="6"/>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4500"/>
                            </p:stCondLst>
                            <p:childTnLst>
                              <p:par>
                                <p:cTn fill="hold" id="37" nodeType="afterEffect" presetClass="entr" presetID="42" presetSubtype="0">
                                  <p:stCondLst>
                                    <p:cond delay="0"/>
                                  </p:stCondLst>
                                  <p:childTnLst>
                                    <p:set>
                                      <p:cBhvr>
                                        <p:cTn dur="1" fill="hold" id="38">
                                          <p:stCondLst>
                                            <p:cond delay="0"/>
                                          </p:stCondLst>
                                        </p:cTn>
                                        <p:tgtEl>
                                          <p:spTgt spid="9"/>
                                        </p:tgtEl>
                                        <p:attrNameLst>
                                          <p:attrName>style.visibility</p:attrName>
                                        </p:attrNameLst>
                                      </p:cBhvr>
                                      <p:to>
                                        <p:strVal val="visible"/>
                                      </p:to>
                                    </p:set>
                                    <p:animEffect filter="fade" transition="in">
                                      <p:cBhvr>
                                        <p:cTn dur="1000" id="39"/>
                                        <p:tgtEl>
                                          <p:spTgt spid="9"/>
                                        </p:tgtEl>
                                      </p:cBhvr>
                                    </p:animEffect>
                                    <p:anim calcmode="lin" valueType="num">
                                      <p:cBhvr>
                                        <p:cTn dur="1000" fill="hold" id="40"/>
                                        <p:tgtEl>
                                          <p:spTgt spid="9"/>
                                        </p:tgtEl>
                                        <p:attrNameLst>
                                          <p:attrName>ppt_x</p:attrName>
                                        </p:attrNameLst>
                                      </p:cBhvr>
                                      <p:tavLst>
                                        <p:tav tm="0">
                                          <p:val>
                                            <p:strVal val="#ppt_x"/>
                                          </p:val>
                                        </p:tav>
                                        <p:tav tm="100000">
                                          <p:val>
                                            <p:strVal val="#ppt_x"/>
                                          </p:val>
                                        </p:tav>
                                      </p:tavLst>
                                    </p:anim>
                                    <p:anim calcmode="lin" valueType="num">
                                      <p:cBhvr>
                                        <p:cTn dur="1000" fill="hold" id="41"/>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072E03B0-92C1-477E-B4C6-E3EC527C2EFC}"/>
              </a:ext>
            </a:extLst>
          </p:cNvPr>
          <p:cNvPicPr>
            <a:picLocks noChangeAspect="1"/>
          </p:cNvPicPr>
          <p:nvPr/>
        </p:nvPicPr>
        <p:blipFill>
          <a:blip r:embed="rId3">
            <a:extLst>
              <a:ext uri="{28A0092B-C50C-407E-A947-70E740481C1C}">
                <a14:useLocalDpi val="0"/>
              </a:ext>
            </a:extLst>
          </a:blip>
          <a:srcRect t="90483"/>
          <a:stretch>
            <a:fillRect/>
          </a:stretch>
        </p:blipFill>
        <p:spPr>
          <a:xfrm>
            <a:off x="-904817" y="5478183"/>
            <a:ext cx="13151362" cy="1338339"/>
          </a:xfrm>
          <a:prstGeom prst="rect">
            <a:avLst/>
          </a:prstGeom>
        </p:spPr>
      </p:pic>
      <p:pic>
        <p:nvPicPr>
          <p:cNvPr id="11" name="图片 10">
            <a:extLst>
              <a:ext uri="{FF2B5EF4-FFF2-40B4-BE49-F238E27FC236}">
                <a16:creationId xmlns:a16="http://schemas.microsoft.com/office/drawing/2014/main" id="{6CAF5ABA-4EB5-4D2B-B4DC-5FBC6E990E4F}"/>
              </a:ext>
            </a:extLst>
          </p:cNvPr>
          <p:cNvPicPr>
            <a:picLocks noChangeAspect="1"/>
          </p:cNvPicPr>
          <p:nvPr/>
        </p:nvPicPr>
        <p:blipFill>
          <a:blip r:embed="rId4">
            <a:extLst>
              <a:ext uri="{28A0092B-C50C-407E-A947-70E740481C1C}">
                <a14:useLocalDpi val="0"/>
              </a:ext>
            </a:extLst>
          </a:blip>
          <a:stretch>
            <a:fillRect/>
          </a:stretch>
        </p:blipFill>
        <p:spPr>
          <a:xfrm>
            <a:off x="2082817" y="-421706"/>
            <a:ext cx="9271155" cy="7654864"/>
          </a:xfrm>
          <a:prstGeom prst="rect">
            <a:avLst/>
          </a:prstGeom>
        </p:spPr>
      </p:pic>
      <p:sp>
        <p:nvSpPr>
          <p:cNvPr id="15" name="文本框 14">
            <a:extLst>
              <a:ext uri="{FF2B5EF4-FFF2-40B4-BE49-F238E27FC236}">
                <a16:creationId xmlns:a16="http://schemas.microsoft.com/office/drawing/2014/main" id="{440AB006-7027-42B0-82D3-973BF86DCCB6}"/>
              </a:ext>
            </a:extLst>
          </p:cNvPr>
          <p:cNvSpPr txBox="1"/>
          <p:nvPr/>
        </p:nvSpPr>
        <p:spPr>
          <a:xfrm>
            <a:off x="5925079" y="2112283"/>
            <a:ext cx="3019245" cy="518160"/>
          </a:xfrm>
          <a:prstGeom prst="rect">
            <a:avLst/>
          </a:prstGeom>
          <a:noFill/>
        </p:spPr>
        <p:txBody>
          <a:bodyPr rtlCol="0" wrap="square">
            <a:spAutoFit/>
          </a:bodyPr>
          <a:lstStyle/>
          <a:p>
            <a:r>
              <a:rPr altLang="en-US" b="1" lang="zh-CN" sz="2800">
                <a:latin charset="-122" panose="02010609000101010101" pitchFamily="49" typeface="迷你简菱心"/>
                <a:ea charset="-122" panose="02010609000101010101" pitchFamily="49" typeface="迷你简菱心"/>
                <a:cs typeface="+mn-ea"/>
                <a:sym typeface="+mn-lt"/>
              </a:rPr>
              <a:t>编辑标题</a:t>
            </a:r>
          </a:p>
        </p:txBody>
      </p:sp>
      <p:sp>
        <p:nvSpPr>
          <p:cNvPr id="9" name="文本框 8">
            <a:extLst>
              <a:ext uri="{FF2B5EF4-FFF2-40B4-BE49-F238E27FC236}">
                <a16:creationId xmlns:a16="http://schemas.microsoft.com/office/drawing/2014/main" id="{589E8E81-E03E-4082-891C-00C3E9F8FB07}"/>
              </a:ext>
            </a:extLst>
          </p:cNvPr>
          <p:cNvSpPr txBox="1"/>
          <p:nvPr/>
        </p:nvSpPr>
        <p:spPr>
          <a:xfrm>
            <a:off x="3964136" y="3127774"/>
            <a:ext cx="6314738" cy="1517904"/>
          </a:xfrm>
          <a:prstGeom prst="rect">
            <a:avLst/>
          </a:prstGeom>
          <a:noFill/>
        </p:spPr>
        <p:txBody>
          <a:bodyPr rtlCol="0" wrap="square">
            <a:spAutoFit/>
          </a:bodyPr>
          <a:lstStyle/>
          <a:p>
            <a:pPr algn="just">
              <a:lnSpc>
                <a:spcPct val="130000"/>
              </a:lnSpc>
              <a:spcBef>
                <a:spcPts val="30"/>
              </a:spcBef>
              <a:spcAft>
                <a:spcPts val="30"/>
              </a:spcAft>
            </a:pPr>
            <a:r>
              <a:rPr altLang="en-US" lang="zh-CN">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5" name="图片 4">
            <a:extLst>
              <a:ext uri="{FF2B5EF4-FFF2-40B4-BE49-F238E27FC236}">
                <a16:creationId xmlns:a16="http://schemas.microsoft.com/office/drawing/2014/main" id="{3558C7DA-B488-42C4-A553-15DE452688A3}"/>
              </a:ext>
            </a:extLst>
          </p:cNvPr>
          <p:cNvPicPr>
            <a:picLocks noChangeAspect="1"/>
          </p:cNvPicPr>
          <p:nvPr/>
        </p:nvPicPr>
        <p:blipFill>
          <a:blip r:embed="rId5">
            <a:extLst>
              <a:ext uri="{28A0092B-C50C-407E-A947-70E740481C1C}">
                <a14:useLocalDpi val="0"/>
              </a:ext>
            </a:extLst>
          </a:blip>
          <a:stretch>
            <a:fillRect/>
          </a:stretch>
        </p:blipFill>
        <p:spPr>
          <a:xfrm flipH="1">
            <a:off x="-1093541" y="2696235"/>
            <a:ext cx="6352716" cy="4536923"/>
          </a:xfrm>
          <a:prstGeom prst="rect">
            <a:avLst/>
          </a:prstGeom>
        </p:spPr>
      </p:pic>
      <p:pic>
        <p:nvPicPr>
          <p:cNvPr id="7" name="图片 6">
            <a:extLst>
              <a:ext uri="{FF2B5EF4-FFF2-40B4-BE49-F238E27FC236}">
                <a16:creationId xmlns:a16="http://schemas.microsoft.com/office/drawing/2014/main" id="{0358258C-F555-4428-A7D7-572B418244F0}"/>
              </a:ext>
            </a:extLst>
          </p:cNvPr>
          <p:cNvPicPr>
            <a:picLocks noChangeAspect="1"/>
          </p:cNvPicPr>
          <p:nvPr/>
        </p:nvPicPr>
        <p:blipFill>
          <a:blip r:embed="rId6">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8" name="图片 7">
            <a:extLst>
              <a:ext uri="{FF2B5EF4-FFF2-40B4-BE49-F238E27FC236}">
                <a16:creationId xmlns:a16="http://schemas.microsoft.com/office/drawing/2014/main" id="{AB490F8F-EF60-4A78-8763-EDF2A16F40AA}"/>
              </a:ext>
            </a:extLst>
          </p:cNvPr>
          <p:cNvPicPr>
            <a:picLocks noChangeAspect="1"/>
          </p:cNvPicPr>
          <p:nvPr/>
        </p:nvPicPr>
        <p:blipFill>
          <a:blip r:embed="rId7">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10" name="图片 9">
            <a:extLst>
              <a:ext uri="{FF2B5EF4-FFF2-40B4-BE49-F238E27FC236}">
                <a16:creationId xmlns:a16="http://schemas.microsoft.com/office/drawing/2014/main" id="{05FDBD45-4139-4385-BD5E-307FC3DE8371}"/>
              </a:ext>
            </a:extLst>
          </p:cNvPr>
          <p:cNvPicPr>
            <a:picLocks noChangeAspect="1"/>
          </p:cNvPicPr>
          <p:nvPr/>
        </p:nvPicPr>
        <p:blipFill>
          <a:blip r:embed="rId8">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335262647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5"/>
                                        </p:tgtEl>
                                        <p:attrNameLst>
                                          <p:attrName>style.visibility</p:attrName>
                                        </p:attrNameLst>
                                      </p:cBhvr>
                                      <p:to>
                                        <p:strVal val="visible"/>
                                      </p:to>
                                    </p:set>
                                    <p:animEffect filter="wipe(left)" transition="in">
                                      <p:cBhvr>
                                        <p:cTn dur="750" id="13"/>
                                        <p:tgtEl>
                                          <p:spTgt spid="15"/>
                                        </p:tgtEl>
                                      </p:cBhvr>
                                    </p:animEffect>
                                  </p:childTnLst>
                                </p:cTn>
                              </p:par>
                            </p:childTnLst>
                          </p:cTn>
                        </p:par>
                        <p:par>
                          <p:cTn fill="hold" id="14" nodeType="afterGroup">
                            <p:stCondLst>
                              <p:cond delay="1750"/>
                            </p:stCondLst>
                            <p:childTnLst>
                              <p:par>
                                <p:cTn fill="hold" id="15" nodeType="after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750" fill="hold" id="17"/>
                                        <p:tgtEl>
                                          <p:spTgt spid="5"/>
                                        </p:tgtEl>
                                        <p:attrNameLst>
                                          <p:attrName>ppt_w</p:attrName>
                                        </p:attrNameLst>
                                      </p:cBhvr>
                                      <p:tavLst>
                                        <p:tav tm="0">
                                          <p:val>
                                            <p:fltVal val="0"/>
                                          </p:val>
                                        </p:tav>
                                        <p:tav tm="100000">
                                          <p:val>
                                            <p:strVal val="#ppt_w"/>
                                          </p:val>
                                        </p:tav>
                                      </p:tavLst>
                                    </p:anim>
                                    <p:anim calcmode="lin" valueType="num">
                                      <p:cBhvr>
                                        <p:cTn dur="750" fill="hold" id="18"/>
                                        <p:tgtEl>
                                          <p:spTgt spid="5"/>
                                        </p:tgtEl>
                                        <p:attrNameLst>
                                          <p:attrName>ppt_h</p:attrName>
                                        </p:attrNameLst>
                                      </p:cBhvr>
                                      <p:tavLst>
                                        <p:tav tm="0">
                                          <p:val>
                                            <p:fltVal val="0"/>
                                          </p:val>
                                        </p:tav>
                                        <p:tav tm="100000">
                                          <p:val>
                                            <p:strVal val="#ppt_h"/>
                                          </p:val>
                                        </p:tav>
                                      </p:tavLst>
                                    </p:anim>
                                    <p:animEffect filter="fade" transition="in">
                                      <p:cBhvr>
                                        <p:cTn dur="750" id="19"/>
                                        <p:tgtEl>
                                          <p:spTgt spid="5"/>
                                        </p:tgtEl>
                                      </p:cBhvr>
                                    </p:animEffect>
                                  </p:childTnLst>
                                </p:cTn>
                              </p:par>
                            </p:childTnLst>
                          </p:cTn>
                        </p:par>
                        <p:par>
                          <p:cTn fill="hold" id="20" nodeType="afterGroup">
                            <p:stCondLst>
                              <p:cond delay="2500"/>
                            </p:stCondLst>
                            <p:childTnLst>
                              <p:par>
                                <p:cTn fill="hold" id="21" nodeType="afterEffect" presetClass="emph" presetID="26" presetSubtype="0">
                                  <p:stCondLst>
                                    <p:cond delay="0"/>
                                  </p:stCondLst>
                                  <p:childTnLst>
                                    <p:animEffect filter="fade" transition="out">
                                      <p:cBhvr>
                                        <p:cTn dur="750" id="22" tmFilter="0, 0; .2, .5; .8, .5; 1, 0"/>
                                        <p:tgtEl>
                                          <p:spTgt spid="5"/>
                                        </p:tgtEl>
                                      </p:cBhvr>
                                    </p:animEffect>
                                    <p:animScale>
                                      <p:cBhvr>
                                        <p:cTn autoRev="1" dur="375" fill="hold" id="23"/>
                                        <p:tgtEl>
                                          <p:spTgt spid="5"/>
                                        </p:tgtEl>
                                      </p:cBhvr>
                                      <p:by x="105000" y="105000"/>
                                    </p:animScale>
                                  </p:childTnLst>
                                </p:cTn>
                              </p:par>
                            </p:childTnLst>
                          </p:cTn>
                        </p:par>
                        <p:par>
                          <p:cTn fill="hold" id="24" nodeType="afterGroup">
                            <p:stCondLst>
                              <p:cond delay="3250"/>
                            </p:stCondLst>
                            <p:childTnLst>
                              <p:par>
                                <p:cTn fill="hold" grpId="0" id="25" nodeType="afterEffect" presetClass="entr" presetID="14" presetSubtype="10">
                                  <p:stCondLst>
                                    <p:cond delay="0"/>
                                  </p:stCondLst>
                                  <p:childTnLst>
                                    <p:set>
                                      <p:cBhvr>
                                        <p:cTn dur="1" fill="hold" id="26">
                                          <p:stCondLst>
                                            <p:cond delay="0"/>
                                          </p:stCondLst>
                                        </p:cTn>
                                        <p:tgtEl>
                                          <p:spTgt spid="9"/>
                                        </p:tgtEl>
                                        <p:attrNameLst>
                                          <p:attrName>style.visibility</p:attrName>
                                        </p:attrNameLst>
                                      </p:cBhvr>
                                      <p:to>
                                        <p:strVal val="visible"/>
                                      </p:to>
                                    </p:set>
                                    <p:animEffect filter="randombar(horizontal)" transition="in">
                                      <p:cBhvr>
                                        <p:cTn dur="750" id="27"/>
                                        <p:tgtEl>
                                          <p:spTgt spid="9"/>
                                        </p:tgtEl>
                                      </p:cBhvr>
                                    </p:animEffect>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1000" id="31"/>
                                        <p:tgtEl>
                                          <p:spTgt spid="13"/>
                                        </p:tgtEl>
                                      </p:cBhvr>
                                    </p:animEffect>
                                    <p:anim calcmode="lin" valueType="num">
                                      <p:cBhvr>
                                        <p:cTn dur="1000" fill="hold" id="32"/>
                                        <p:tgtEl>
                                          <p:spTgt spid="13"/>
                                        </p:tgtEl>
                                        <p:attrNameLst>
                                          <p:attrName>ppt_x</p:attrName>
                                        </p:attrNameLst>
                                      </p:cBhvr>
                                      <p:tavLst>
                                        <p:tav tm="0">
                                          <p:val>
                                            <p:strVal val="#ppt_x"/>
                                          </p:val>
                                        </p:tav>
                                        <p:tav tm="100000">
                                          <p:val>
                                            <p:strVal val="#ppt_x"/>
                                          </p:val>
                                        </p:tav>
                                      </p:tavLst>
                                    </p:anim>
                                    <p:anim calcmode="lin" valueType="num">
                                      <p:cBhvr>
                                        <p:cTn dur="1000" fill="hold" id="33"/>
                                        <p:tgtEl>
                                          <p:spTgt spid="13"/>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7" presetSubtype="0">
                                  <p:stCondLst>
                                    <p:cond delay="0"/>
                                  </p:stCondLst>
                                  <p:childTnLst>
                                    <p:set>
                                      <p:cBhvr>
                                        <p:cTn dur="1" fill="hold" id="36">
                                          <p:stCondLst>
                                            <p:cond delay="0"/>
                                          </p:stCondLst>
                                        </p:cTn>
                                        <p:tgtEl>
                                          <p:spTgt spid="8"/>
                                        </p:tgtEl>
                                        <p:attrNameLst>
                                          <p:attrName>style.visibility</p:attrName>
                                        </p:attrNameLst>
                                      </p:cBhvr>
                                      <p:to>
                                        <p:strVal val="visible"/>
                                      </p:to>
                                    </p:set>
                                    <p:animEffect filter="fade" transition="in">
                                      <p:cBhvr>
                                        <p:cTn dur="1000" id="37"/>
                                        <p:tgtEl>
                                          <p:spTgt spid="8"/>
                                        </p:tgtEl>
                                      </p:cBhvr>
                                    </p:animEffect>
                                    <p:anim calcmode="lin" valueType="num">
                                      <p:cBhvr>
                                        <p:cTn dur="1000" fill="hold" id="38"/>
                                        <p:tgtEl>
                                          <p:spTgt spid="8"/>
                                        </p:tgtEl>
                                        <p:attrNameLst>
                                          <p:attrName>ppt_x</p:attrName>
                                        </p:attrNameLst>
                                      </p:cBhvr>
                                      <p:tavLst>
                                        <p:tav tm="0">
                                          <p:val>
                                            <p:strVal val="#ppt_x"/>
                                          </p:val>
                                        </p:tav>
                                        <p:tav tm="100000">
                                          <p:val>
                                            <p:strVal val="#ppt_x"/>
                                          </p:val>
                                        </p:tav>
                                      </p:tavLst>
                                    </p:anim>
                                    <p:anim calcmode="lin" valueType="num">
                                      <p:cBhvr>
                                        <p:cTn dur="1000" fill="hold" id="39"/>
                                        <p:tgtEl>
                                          <p:spTgt spid="8"/>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0"/>
                                  </p:stCondLst>
                                  <p:childTnLst>
                                    <p:set>
                                      <p:cBhvr>
                                        <p:cTn dur="1" fill="hold" id="41">
                                          <p:stCondLst>
                                            <p:cond delay="0"/>
                                          </p:stCondLst>
                                        </p:cTn>
                                        <p:tgtEl>
                                          <p:spTgt spid="7"/>
                                        </p:tgtEl>
                                        <p:attrNameLst>
                                          <p:attrName>style.visibility</p:attrName>
                                        </p:attrNameLst>
                                      </p:cBhvr>
                                      <p:to>
                                        <p:strVal val="visible"/>
                                      </p:to>
                                    </p:set>
                                    <p:animEffect filter="fade" transition="in">
                                      <p:cBhvr>
                                        <p:cTn dur="1000" id="42"/>
                                        <p:tgtEl>
                                          <p:spTgt spid="7"/>
                                        </p:tgtEl>
                                      </p:cBhvr>
                                    </p:animEffect>
                                    <p:anim calcmode="lin" valueType="num">
                                      <p:cBhvr>
                                        <p:cTn dur="1000" fill="hold" id="43"/>
                                        <p:tgtEl>
                                          <p:spTgt spid="7"/>
                                        </p:tgtEl>
                                        <p:attrNameLst>
                                          <p:attrName>ppt_x</p:attrName>
                                        </p:attrNameLst>
                                      </p:cBhvr>
                                      <p:tavLst>
                                        <p:tav tm="0">
                                          <p:val>
                                            <p:strVal val="#ppt_x"/>
                                          </p:val>
                                        </p:tav>
                                        <p:tav tm="100000">
                                          <p:val>
                                            <p:strVal val="#ppt_x"/>
                                          </p:val>
                                        </p:tav>
                                      </p:tavLst>
                                    </p:anim>
                                    <p:anim calcmode="lin" valueType="num">
                                      <p:cBhvr>
                                        <p:cTn dur="1000" fill="hold" id="44"/>
                                        <p:tgtEl>
                                          <p:spTgt spid="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0"/>
                            </p:stCondLst>
                            <p:childTnLst>
                              <p:par>
                                <p:cTn fill="hold" id="46" nodeType="afterEffect" presetClass="entr" presetID="42" presetSubtype="0">
                                  <p:stCondLst>
                                    <p:cond delay="0"/>
                                  </p:stCondLst>
                                  <p:childTnLst>
                                    <p:set>
                                      <p:cBhvr>
                                        <p:cTn dur="1" fill="hold" id="47">
                                          <p:stCondLst>
                                            <p:cond delay="0"/>
                                          </p:stCondLst>
                                        </p:cTn>
                                        <p:tgtEl>
                                          <p:spTgt spid="10"/>
                                        </p:tgtEl>
                                        <p:attrNameLst>
                                          <p:attrName>style.visibility</p:attrName>
                                        </p:attrNameLst>
                                      </p:cBhvr>
                                      <p:to>
                                        <p:strVal val="visible"/>
                                      </p:to>
                                    </p:set>
                                    <p:animEffect filter="fade" transition="in">
                                      <p:cBhvr>
                                        <p:cTn dur="1000" id="48"/>
                                        <p:tgtEl>
                                          <p:spTgt spid="10"/>
                                        </p:tgtEl>
                                      </p:cBhvr>
                                    </p:animEffect>
                                    <p:anim calcmode="lin" valueType="num">
                                      <p:cBhvr>
                                        <p:cTn dur="1000" fill="hold" id="49"/>
                                        <p:tgtEl>
                                          <p:spTgt spid="10"/>
                                        </p:tgtEl>
                                        <p:attrNameLst>
                                          <p:attrName>ppt_x</p:attrName>
                                        </p:attrNameLst>
                                      </p:cBhvr>
                                      <p:tavLst>
                                        <p:tav tm="0">
                                          <p:val>
                                            <p:strVal val="#ppt_x"/>
                                          </p:val>
                                        </p:tav>
                                        <p:tav tm="100000">
                                          <p:val>
                                            <p:strVal val="#ppt_x"/>
                                          </p:val>
                                        </p:tav>
                                      </p:tavLst>
                                    </p:anim>
                                    <p:anim calcmode="lin" valueType="num">
                                      <p:cBhvr>
                                        <p:cTn dur="1000" fill="hold" id="5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1EAC067B-65C3-42A8-8751-6C74FF36C021}"/>
              </a:ext>
            </a:extLst>
          </p:cNvPr>
          <p:cNvPicPr>
            <a:picLocks noChangeAspect="1"/>
          </p:cNvPicPr>
          <p:nvPr/>
        </p:nvPicPr>
        <p:blipFill>
          <a:blip r:embed="rId3">
            <a:extLst>
              <a:ext uri="{28A0092B-C50C-407E-A947-70E740481C1C}">
                <a14:useLocalDpi val="0"/>
              </a:ext>
            </a:extLst>
          </a:blip>
          <a:srcRect b="20000" r="71078" t="65806"/>
          <a:stretch>
            <a:fillRect/>
          </a:stretch>
        </p:blipFill>
        <p:spPr>
          <a:xfrm>
            <a:off x="0" y="3185652"/>
            <a:ext cx="2784681" cy="2050025"/>
          </a:xfrm>
          <a:prstGeom prst="rect">
            <a:avLst/>
          </a:prstGeom>
        </p:spPr>
      </p:pic>
      <p:pic>
        <p:nvPicPr>
          <p:cNvPr id="28" name="图片 27">
            <a:extLst>
              <a:ext uri="{FF2B5EF4-FFF2-40B4-BE49-F238E27FC236}">
                <a16:creationId xmlns:a16="http://schemas.microsoft.com/office/drawing/2014/main" id="{B121D58A-31B5-44AA-8456-8BAD1F1ACDAC}"/>
              </a:ext>
            </a:extLst>
          </p:cNvPr>
          <p:cNvPicPr>
            <a:picLocks noChangeAspect="1"/>
          </p:cNvPicPr>
          <p:nvPr/>
        </p:nvPicPr>
        <p:blipFill>
          <a:blip r:embed="rId4">
            <a:extLst>
              <a:ext uri="{28A0092B-C50C-407E-A947-70E740481C1C}">
                <a14:useLocalDpi val="0"/>
              </a:ext>
            </a:extLst>
          </a:blip>
          <a:srcRect t="90483"/>
          <a:stretch>
            <a:fillRect/>
          </a:stretch>
        </p:blipFill>
        <p:spPr>
          <a:xfrm>
            <a:off x="-904817" y="5478183"/>
            <a:ext cx="13151362" cy="1338339"/>
          </a:xfrm>
          <a:prstGeom prst="rect">
            <a:avLst/>
          </a:prstGeom>
        </p:spPr>
      </p:pic>
      <p:pic>
        <p:nvPicPr>
          <p:cNvPr id="29" name="图片 28">
            <a:extLst>
              <a:ext uri="{FF2B5EF4-FFF2-40B4-BE49-F238E27FC236}">
                <a16:creationId xmlns:a16="http://schemas.microsoft.com/office/drawing/2014/main" id="{5A59FB6D-1442-4BCE-AE52-02654F590975}"/>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30" name="图片 29">
            <a:extLst>
              <a:ext uri="{FF2B5EF4-FFF2-40B4-BE49-F238E27FC236}">
                <a16:creationId xmlns:a16="http://schemas.microsoft.com/office/drawing/2014/main" id="{99FED787-E900-43C0-A85A-A0547C61B664}"/>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31" name="图片 30">
            <a:extLst>
              <a:ext uri="{FF2B5EF4-FFF2-40B4-BE49-F238E27FC236}">
                <a16:creationId xmlns:a16="http://schemas.microsoft.com/office/drawing/2014/main" id="{96EA29BA-48E1-49A8-ADA7-600176CFA134}"/>
              </a:ext>
            </a:extLst>
          </p:cNvPr>
          <p:cNvPicPr>
            <a:picLocks noChangeAspect="1"/>
          </p:cNvPicPr>
          <p:nvPr/>
        </p:nvPicPr>
        <p:blipFill>
          <a:blip r:embed="rId7">
            <a:extLst>
              <a:ext uri="{28A0092B-C50C-407E-A947-70E740481C1C}">
                <a14:useLocalDpi val="0"/>
              </a:ext>
            </a:extLst>
          </a:blip>
          <a:srcRect b="79199" l="77926" r="12969" t="12304"/>
          <a:stretch>
            <a:fillRect/>
          </a:stretch>
        </p:blipFill>
        <p:spPr>
          <a:xfrm flipH="1">
            <a:off x="9857243" y="1125414"/>
            <a:ext cx="1179871" cy="1651820"/>
          </a:xfrm>
          <a:prstGeom prst="rect">
            <a:avLst/>
          </a:prstGeom>
        </p:spPr>
      </p:pic>
      <p:pic>
        <p:nvPicPr>
          <p:cNvPr id="32" name="图片 31">
            <a:extLst>
              <a:ext uri="{FF2B5EF4-FFF2-40B4-BE49-F238E27FC236}">
                <a16:creationId xmlns:a16="http://schemas.microsoft.com/office/drawing/2014/main" id="{BCEDDDEF-6116-447F-BEFE-93E712BD7E9F}"/>
              </a:ext>
            </a:extLst>
          </p:cNvPr>
          <p:cNvPicPr>
            <a:picLocks noChangeAspect="1"/>
          </p:cNvPicPr>
          <p:nvPr/>
        </p:nvPicPr>
        <p:blipFill>
          <a:blip r:embed="rId8">
            <a:extLst>
              <a:ext uri="{28A0092B-C50C-407E-A947-70E740481C1C}">
                <a14:useLocalDpi val="0"/>
              </a:ext>
            </a:extLst>
          </a:blip>
          <a:srcRect b="6132" l="77201" t="70983"/>
          <a:stretch>
            <a:fillRect/>
          </a:stretch>
        </p:blipFill>
        <p:spPr>
          <a:xfrm>
            <a:off x="10447179" y="4291277"/>
            <a:ext cx="1861652" cy="2803202"/>
          </a:xfrm>
          <a:prstGeom prst="rect">
            <a:avLst/>
          </a:prstGeom>
        </p:spPr>
      </p:pic>
      <p:pic>
        <p:nvPicPr>
          <p:cNvPr id="33" name="图片 32">
            <a:extLst>
              <a:ext uri="{FF2B5EF4-FFF2-40B4-BE49-F238E27FC236}">
                <a16:creationId xmlns:a16="http://schemas.microsoft.com/office/drawing/2014/main" id="{0FD115D5-C2F1-4944-9C0C-8C3649D9D381}"/>
              </a:ext>
            </a:extLst>
          </p:cNvPr>
          <p:cNvPicPr>
            <a:picLocks noChangeAspect="1"/>
          </p:cNvPicPr>
          <p:nvPr/>
        </p:nvPicPr>
        <p:blipFill>
          <a:blip r:embed="rId9">
            <a:extLst>
              <a:ext uri="{28A0092B-C50C-407E-A947-70E740481C1C}">
                <a14:useLocalDpi val="0"/>
              </a:ext>
            </a:extLst>
          </a:blip>
          <a:srcRect b="25379" l="68705" r="8549" t="57328"/>
          <a:stretch>
            <a:fillRect/>
          </a:stretch>
        </p:blipFill>
        <p:spPr>
          <a:xfrm>
            <a:off x="9416147" y="2442500"/>
            <a:ext cx="2098859" cy="2393759"/>
          </a:xfrm>
          <a:prstGeom prst="rect">
            <a:avLst/>
          </a:prstGeom>
        </p:spPr>
      </p:pic>
      <p:sp>
        <p:nvSpPr>
          <p:cNvPr id="16" name="内容占位符 4">
            <a:extLst>
              <a:ext uri="{FF2B5EF4-FFF2-40B4-BE49-F238E27FC236}">
                <a16:creationId xmlns:a16="http://schemas.microsoft.com/office/drawing/2014/main" id="{D9830CD6-42BA-40F3-9EC8-891526A77687}"/>
              </a:ext>
            </a:extLst>
          </p:cNvPr>
          <p:cNvSpPr txBox="1"/>
          <p:nvPr/>
        </p:nvSpPr>
        <p:spPr>
          <a:xfrm>
            <a:off x="3761609" y="2848261"/>
            <a:ext cx="4562475" cy="119380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dist" indent="0" marL="0">
              <a:lnSpc>
                <a:spcPct val="130000"/>
              </a:lnSpc>
              <a:spcBef>
                <a:spcPts val="30"/>
              </a:spcBef>
              <a:spcAft>
                <a:spcPts val="30"/>
              </a:spcAft>
              <a:buNone/>
            </a:pPr>
            <a:r>
              <a:rPr altLang="en-US" lang="zh-CN" sz="6000">
                <a:solidFill>
                  <a:schemeClr val="bg1"/>
                </a:solidFill>
                <a:latin charset="-122" panose="02010609000101010101" pitchFamily="49" typeface="迷你简菱心"/>
                <a:ea charset="-122" panose="02010609000101010101" pitchFamily="49" typeface="迷你简菱心"/>
                <a:cs typeface="+mn-ea"/>
                <a:sym typeface="+mn-lt"/>
              </a:rPr>
              <a:t>编辑标题</a:t>
            </a:r>
          </a:p>
        </p:txBody>
      </p:sp>
      <p:sp>
        <p:nvSpPr>
          <p:cNvPr id="17" name="文本框 16">
            <a:extLst>
              <a:ext uri="{FF2B5EF4-FFF2-40B4-BE49-F238E27FC236}">
                <a16:creationId xmlns:a16="http://schemas.microsoft.com/office/drawing/2014/main" id="{9B98D852-8F3D-4821-ADF2-7300B3F8BC97}"/>
              </a:ext>
            </a:extLst>
          </p:cNvPr>
          <p:cNvSpPr txBox="1"/>
          <p:nvPr/>
        </p:nvSpPr>
        <p:spPr>
          <a:xfrm>
            <a:off x="5099693" y="2320344"/>
            <a:ext cx="4414838" cy="646176"/>
          </a:xfrm>
          <a:prstGeom prst="rect">
            <a:avLst/>
          </a:prstGeom>
          <a:noFill/>
        </p:spPr>
        <p:txBody>
          <a:bodyPr rtlCol="0" wrap="square">
            <a:spAutoFit/>
          </a:bodyPr>
          <a:lstStyle/>
          <a:p>
            <a:pPr>
              <a:lnSpc>
                <a:spcPct val="130000"/>
              </a:lnSpc>
              <a:spcBef>
                <a:spcPts val="30"/>
              </a:spcBef>
              <a:spcAft>
                <a:spcPts val="30"/>
              </a:spcAft>
            </a:pPr>
            <a:r>
              <a:rPr altLang="zh-CN" lang="en-US" sz="2800">
                <a:solidFill>
                  <a:schemeClr val="bg1"/>
                </a:solidFill>
                <a:latin charset="-122" panose="02010609000101010101" pitchFamily="49" typeface="迷你简菱心"/>
                <a:ea charset="-122" panose="02010609000101010101" pitchFamily="49" typeface="迷你简菱心"/>
              </a:rPr>
              <a:t>PART ONE</a:t>
            </a:r>
          </a:p>
        </p:txBody>
      </p:sp>
      <p:cxnSp>
        <p:nvCxnSpPr>
          <p:cNvPr id="19" name="直接连接符 18">
            <a:extLst>
              <a:ext uri="{FF2B5EF4-FFF2-40B4-BE49-F238E27FC236}">
                <a16:creationId xmlns:a16="http://schemas.microsoft.com/office/drawing/2014/main" id="{D66E74D0-7B51-4BF6-8C39-42F5D445F9E2}"/>
              </a:ext>
            </a:extLst>
          </p:cNvPr>
          <p:cNvCxnSpPr/>
          <p:nvPr/>
        </p:nvCxnSpPr>
        <p:spPr>
          <a:xfrm>
            <a:off x="7649116" y="2653466"/>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8B7F4D8-1DBE-4BD4-A18C-35A868A760D8}"/>
              </a:ext>
            </a:extLst>
          </p:cNvPr>
          <p:cNvCxnSpPr/>
          <p:nvPr/>
        </p:nvCxnSpPr>
        <p:spPr>
          <a:xfrm>
            <a:off x="3897447" y="2653466"/>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96589C0-CC69-45E1-9816-A5C188C5B76B}"/>
              </a:ext>
            </a:extLst>
          </p:cNvPr>
          <p:cNvSpPr txBox="1"/>
          <p:nvPr/>
        </p:nvSpPr>
        <p:spPr>
          <a:xfrm>
            <a:off x="5222048" y="1493552"/>
            <a:ext cx="1641595" cy="1042416"/>
          </a:xfrm>
          <a:prstGeom prst="rect">
            <a:avLst/>
          </a:prstGeom>
          <a:noFill/>
        </p:spPr>
        <p:txBody>
          <a:bodyPr rtlCol="0" wrap="square">
            <a:spAutoFit/>
          </a:bodyPr>
          <a:lstStyle/>
          <a:p>
            <a:pPr algn="ctr">
              <a:lnSpc>
                <a:spcPct val="130000"/>
              </a:lnSpc>
              <a:spcBef>
                <a:spcPts val="30"/>
              </a:spcBef>
              <a:spcAft>
                <a:spcPts val="30"/>
              </a:spcAft>
            </a:pPr>
            <a:r>
              <a:rPr altLang="zh-CN" b="1" lang="en-US" sz="4800">
                <a:solidFill>
                  <a:schemeClr val="bg1"/>
                </a:solidFill>
                <a:latin charset="-122" panose="02010609000101010101" pitchFamily="49" typeface="迷你简菱心"/>
                <a:ea charset="-122" panose="02010609000101010101" pitchFamily="49" typeface="迷你简菱心"/>
              </a:rPr>
              <a:t>04</a:t>
            </a:r>
          </a:p>
        </p:txBody>
      </p:sp>
      <p:pic>
        <p:nvPicPr>
          <p:cNvPr id="5" name="图片 4">
            <a:extLst>
              <a:ext uri="{FF2B5EF4-FFF2-40B4-BE49-F238E27FC236}">
                <a16:creationId xmlns:a16="http://schemas.microsoft.com/office/drawing/2014/main" id="{1F666D41-0805-43DC-872F-A1DDCF20C1B6}"/>
              </a:ext>
            </a:extLst>
          </p:cNvPr>
          <p:cNvPicPr>
            <a:picLocks noChangeAspect="1"/>
          </p:cNvPicPr>
          <p:nvPr/>
        </p:nvPicPr>
        <p:blipFill>
          <a:blip r:embed="rId10">
            <a:extLst>
              <a:ext uri="{28A0092B-C50C-407E-A947-70E740481C1C}">
                <a14:useLocalDpi val="0"/>
              </a:ext>
            </a:extLst>
          </a:blip>
          <a:stretch>
            <a:fillRect/>
          </a:stretch>
        </p:blipFill>
        <p:spPr>
          <a:xfrm flipH="1">
            <a:off x="-254917" y="3152225"/>
            <a:ext cx="5219464" cy="3727588"/>
          </a:xfrm>
          <a:prstGeom prst="rect">
            <a:avLst/>
          </a:prstGeom>
        </p:spPr>
      </p:pic>
      <p:pic>
        <p:nvPicPr>
          <p:cNvPr id="3" name="图片 2">
            <a:extLst>
              <a:ext uri="{FF2B5EF4-FFF2-40B4-BE49-F238E27FC236}">
                <a16:creationId xmlns:a16="http://schemas.microsoft.com/office/drawing/2014/main" id="{DD583350-8583-4326-9531-891CA6969A56}"/>
              </a:ext>
            </a:extLst>
          </p:cNvPr>
          <p:cNvPicPr>
            <a:picLocks noChangeAspect="1"/>
          </p:cNvPicPr>
          <p:nvPr/>
        </p:nvPicPr>
        <p:blipFill>
          <a:blip r:embed="rId11">
            <a:extLst>
              <a:ext uri="{28A0092B-C50C-407E-A947-70E740481C1C}">
                <a14:useLocalDpi val="0"/>
              </a:ext>
            </a:extLst>
          </a:blip>
          <a:stretch>
            <a:fillRect/>
          </a:stretch>
        </p:blipFill>
        <p:spPr>
          <a:xfrm>
            <a:off x="7227475" y="4236854"/>
            <a:ext cx="3669603" cy="2621145"/>
          </a:xfrm>
          <a:prstGeom prst="rect">
            <a:avLst/>
          </a:prstGeom>
        </p:spPr>
      </p:pic>
    </p:spTree>
    <p:extLst>
      <p:ext uri="{BB962C8B-B14F-4D97-AF65-F5344CB8AC3E}">
        <p14:creationId val="1196846550"/>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1"/>
                                        </p:tgtEl>
                                        <p:attrNameLst>
                                          <p:attrName>style.visibility</p:attrName>
                                        </p:attrNameLst>
                                      </p:cBhvr>
                                      <p:to>
                                        <p:strVal val="visible"/>
                                      </p:to>
                                    </p:set>
                                    <p:animEffect filter="fade" transition="in">
                                      <p:cBhvr>
                                        <p:cTn dur="1000" id="18"/>
                                        <p:tgtEl>
                                          <p:spTgt spid="31"/>
                                        </p:tgtEl>
                                      </p:cBhvr>
                                    </p:animEffect>
                                    <p:anim calcmode="lin" valueType="num">
                                      <p:cBhvr>
                                        <p:cTn dur="1000" fill="hold" id="19"/>
                                        <p:tgtEl>
                                          <p:spTgt spid="31"/>
                                        </p:tgtEl>
                                        <p:attrNameLst>
                                          <p:attrName>ppt_x</p:attrName>
                                        </p:attrNameLst>
                                      </p:cBhvr>
                                      <p:tavLst>
                                        <p:tav tm="0">
                                          <p:val>
                                            <p:strVal val="#ppt_x"/>
                                          </p:val>
                                        </p:tav>
                                        <p:tav tm="100000">
                                          <p:val>
                                            <p:strVal val="#ppt_x"/>
                                          </p:val>
                                        </p:tav>
                                      </p:tavLst>
                                    </p:anim>
                                    <p:anim calcmode="lin" valueType="num">
                                      <p:cBhvr>
                                        <p:cTn dur="1000" fill="hold" id="20"/>
                                        <p:tgtEl>
                                          <p:spTgt spid="3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id="28" nodeType="afterEffect" presetClass="entr" presetID="42"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id="34" nodeType="afterEffect" presetClass="entr" presetID="22" presetSubtype="4">
                                  <p:stCondLst>
                                    <p:cond delay="0"/>
                                  </p:stCondLst>
                                  <p:childTnLst>
                                    <p:set>
                                      <p:cBhvr>
                                        <p:cTn dur="1" fill="hold" id="35">
                                          <p:stCondLst>
                                            <p:cond delay="0"/>
                                          </p:stCondLst>
                                        </p:cTn>
                                        <p:tgtEl>
                                          <p:spTgt spid="32"/>
                                        </p:tgtEl>
                                        <p:attrNameLst>
                                          <p:attrName>style.visibility</p:attrName>
                                        </p:attrNameLst>
                                      </p:cBhvr>
                                      <p:to>
                                        <p:strVal val="visible"/>
                                      </p:to>
                                    </p:set>
                                    <p:animEffect filter="wipe(down)" transition="in">
                                      <p:cBhvr>
                                        <p:cTn dur="500" id="36"/>
                                        <p:tgtEl>
                                          <p:spTgt spid="32"/>
                                        </p:tgtEl>
                                      </p:cBhvr>
                                    </p:animEffect>
                                  </p:childTnLst>
                                </p:cTn>
                              </p:par>
                            </p:childTnLst>
                          </p:cTn>
                        </p:par>
                        <p:par>
                          <p:cTn fill="hold" id="37" nodeType="afterGroup">
                            <p:stCondLst>
                              <p:cond delay="4500"/>
                            </p:stCondLst>
                            <p:childTnLst>
                              <p:par>
                                <p:cTn fill="hold" id="38" nodeType="afterEffect" presetClass="entr" presetID="42" presetSubtype="0">
                                  <p:stCondLst>
                                    <p:cond delay="0"/>
                                  </p:stCondLst>
                                  <p:childTnLst>
                                    <p:set>
                                      <p:cBhvr>
                                        <p:cTn dur="1" fill="hold" id="39">
                                          <p:stCondLst>
                                            <p:cond delay="0"/>
                                          </p:stCondLst>
                                        </p:cTn>
                                        <p:tgtEl>
                                          <p:spTgt spid="33"/>
                                        </p:tgtEl>
                                        <p:attrNameLst>
                                          <p:attrName>style.visibility</p:attrName>
                                        </p:attrNameLst>
                                      </p:cBhvr>
                                      <p:to>
                                        <p:strVal val="visible"/>
                                      </p:to>
                                    </p:set>
                                    <p:animEffect filter="fade" transition="in">
                                      <p:cBhvr>
                                        <p:cTn dur="1000" id="40"/>
                                        <p:tgtEl>
                                          <p:spTgt spid="33"/>
                                        </p:tgtEl>
                                      </p:cBhvr>
                                    </p:animEffect>
                                    <p:anim calcmode="lin" valueType="num">
                                      <p:cBhvr>
                                        <p:cTn dur="1000" fill="hold" id="41"/>
                                        <p:tgtEl>
                                          <p:spTgt spid="33"/>
                                        </p:tgtEl>
                                        <p:attrNameLst>
                                          <p:attrName>ppt_x</p:attrName>
                                        </p:attrNameLst>
                                      </p:cBhvr>
                                      <p:tavLst>
                                        <p:tav tm="0">
                                          <p:val>
                                            <p:strVal val="#ppt_x"/>
                                          </p:val>
                                        </p:tav>
                                        <p:tav tm="100000">
                                          <p:val>
                                            <p:strVal val="#ppt_x"/>
                                          </p:val>
                                        </p:tav>
                                      </p:tavLst>
                                    </p:anim>
                                    <p:anim calcmode="lin" valueType="num">
                                      <p:cBhvr>
                                        <p:cTn dur="1000" fill="hold" id="42"/>
                                        <p:tgtEl>
                                          <p:spTgt spid="33"/>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500"/>
                            </p:stCondLst>
                            <p:childTnLst>
                              <p:par>
                                <p:cTn fill="hold" id="44" nodeType="afterEffect" presetClass="entr" presetID="14" presetSubtype="10">
                                  <p:stCondLst>
                                    <p:cond delay="0"/>
                                  </p:stCondLst>
                                  <p:childTnLst>
                                    <p:set>
                                      <p:cBhvr>
                                        <p:cTn dur="1" fill="hold" id="45">
                                          <p:stCondLst>
                                            <p:cond delay="0"/>
                                          </p:stCondLst>
                                        </p:cTn>
                                        <p:tgtEl>
                                          <p:spTgt spid="22"/>
                                        </p:tgtEl>
                                        <p:attrNameLst>
                                          <p:attrName>style.visibility</p:attrName>
                                        </p:attrNameLst>
                                      </p:cBhvr>
                                      <p:to>
                                        <p:strVal val="visible"/>
                                      </p:to>
                                    </p:set>
                                    <p:animEffect filter="randombar(horizontal)" transition="in">
                                      <p:cBhvr>
                                        <p:cTn dur="750" id="46"/>
                                        <p:tgtEl>
                                          <p:spTgt spid="22"/>
                                        </p:tgtEl>
                                      </p:cBhvr>
                                    </p:animEffect>
                                  </p:childTnLst>
                                </p:cTn>
                              </p:par>
                            </p:childTnLst>
                          </p:cTn>
                        </p:par>
                        <p:par>
                          <p:cTn fill="hold" id="47" nodeType="afterGroup">
                            <p:stCondLst>
                              <p:cond delay="6250"/>
                            </p:stCondLst>
                            <p:childTnLst>
                              <p:par>
                                <p:cTn fill="hold" id="48" nodeType="afterEffect" presetClass="entr" presetID="14" presetSubtype="10">
                                  <p:stCondLst>
                                    <p:cond delay="0"/>
                                  </p:stCondLst>
                                  <p:childTnLst>
                                    <p:set>
                                      <p:cBhvr>
                                        <p:cTn dur="1" fill="hold" id="49">
                                          <p:stCondLst>
                                            <p:cond delay="0"/>
                                          </p:stCondLst>
                                        </p:cTn>
                                        <p:tgtEl>
                                          <p:spTgt spid="19"/>
                                        </p:tgtEl>
                                        <p:attrNameLst>
                                          <p:attrName>style.visibility</p:attrName>
                                        </p:attrNameLst>
                                      </p:cBhvr>
                                      <p:to>
                                        <p:strVal val="visible"/>
                                      </p:to>
                                    </p:set>
                                    <p:animEffect filter="randombar(horizontal)" transition="in">
                                      <p:cBhvr>
                                        <p:cTn dur="750" id="50"/>
                                        <p:tgtEl>
                                          <p:spTgt spid="19"/>
                                        </p:tgtEl>
                                      </p:cBhvr>
                                    </p:animEffect>
                                  </p:childTnLst>
                                </p:cTn>
                              </p:par>
                            </p:childTnLst>
                          </p:cTn>
                        </p:par>
                        <p:par>
                          <p:cTn fill="hold" id="51" nodeType="afterGroup">
                            <p:stCondLst>
                              <p:cond delay="7000"/>
                            </p:stCondLst>
                            <p:childTnLst>
                              <p:par>
                                <p:cTn fill="hold" grpId="0" id="52" nodeType="afterEffect" presetClass="entr" presetID="14" presetSubtype="10">
                                  <p:stCondLst>
                                    <p:cond delay="0"/>
                                  </p:stCondLst>
                                  <p:childTnLst>
                                    <p:set>
                                      <p:cBhvr>
                                        <p:cTn dur="1" fill="hold" id="53">
                                          <p:stCondLst>
                                            <p:cond delay="0"/>
                                          </p:stCondLst>
                                        </p:cTn>
                                        <p:tgtEl>
                                          <p:spTgt spid="17"/>
                                        </p:tgtEl>
                                        <p:attrNameLst>
                                          <p:attrName>style.visibility</p:attrName>
                                        </p:attrNameLst>
                                      </p:cBhvr>
                                      <p:to>
                                        <p:strVal val="visible"/>
                                      </p:to>
                                    </p:set>
                                    <p:animEffect filter="randombar(horizontal)" transition="in">
                                      <p:cBhvr>
                                        <p:cTn dur="750" id="54"/>
                                        <p:tgtEl>
                                          <p:spTgt spid="17"/>
                                        </p:tgtEl>
                                      </p:cBhvr>
                                    </p:animEffect>
                                  </p:childTnLst>
                                </p:cTn>
                              </p:par>
                            </p:childTnLst>
                          </p:cTn>
                        </p:par>
                        <p:par>
                          <p:cTn fill="hold" id="55" nodeType="afterGroup">
                            <p:stCondLst>
                              <p:cond delay="7750"/>
                            </p:stCondLst>
                            <p:childTnLst>
                              <p:par>
                                <p:cTn fill="hold" grpId="0" id="56" nodeType="afterEffect" presetClass="entr" presetID="14" presetSubtype="10">
                                  <p:stCondLst>
                                    <p:cond delay="0"/>
                                  </p:stCondLst>
                                  <p:childTnLst>
                                    <p:set>
                                      <p:cBhvr>
                                        <p:cTn dur="1" fill="hold" id="57">
                                          <p:stCondLst>
                                            <p:cond delay="0"/>
                                          </p:stCondLst>
                                        </p:cTn>
                                        <p:tgtEl>
                                          <p:spTgt spid="16"/>
                                        </p:tgtEl>
                                        <p:attrNameLst>
                                          <p:attrName>style.visibility</p:attrName>
                                        </p:attrNameLst>
                                      </p:cBhvr>
                                      <p:to>
                                        <p:strVal val="visible"/>
                                      </p:to>
                                    </p:set>
                                    <p:animEffect filter="randombar(horizontal)" transition="in">
                                      <p:cBhvr>
                                        <p:cTn dur="750" id="58"/>
                                        <p:tgtEl>
                                          <p:spTgt spid="16"/>
                                        </p:tgtEl>
                                      </p:cBhvr>
                                    </p:animEffect>
                                  </p:childTnLst>
                                </p:cTn>
                              </p:par>
                            </p:childTnLst>
                          </p:cTn>
                        </p:par>
                        <p:par>
                          <p:cTn fill="hold" id="59" nodeType="afterGroup">
                            <p:stCondLst>
                              <p:cond delay="8500"/>
                            </p:stCondLst>
                            <p:childTnLst>
                              <p:par>
                                <p:cTn fill="hold" grpId="0" id="60" nodeType="afterEffect" presetClass="entr" presetID="14" presetSubtype="10">
                                  <p:stCondLst>
                                    <p:cond delay="0"/>
                                  </p:stCondLst>
                                  <p:childTnLst>
                                    <p:set>
                                      <p:cBhvr>
                                        <p:cTn dur="1" fill="hold" id="61">
                                          <p:stCondLst>
                                            <p:cond delay="0"/>
                                          </p:stCondLst>
                                        </p:cTn>
                                        <p:tgtEl>
                                          <p:spTgt spid="23"/>
                                        </p:tgtEl>
                                        <p:attrNameLst>
                                          <p:attrName>style.visibility</p:attrName>
                                        </p:attrNameLst>
                                      </p:cBhvr>
                                      <p:to>
                                        <p:strVal val="visible"/>
                                      </p:to>
                                    </p:set>
                                    <p:animEffect filter="randombar(horizontal)" transition="in">
                                      <p:cBhvr>
                                        <p:cTn dur="750" id="62"/>
                                        <p:tgtEl>
                                          <p:spTgt spid="23"/>
                                        </p:tgtEl>
                                      </p:cBhvr>
                                    </p:animEffect>
                                  </p:childTnLst>
                                </p:cTn>
                              </p:par>
                            </p:childTnLst>
                          </p:cTn>
                        </p:par>
                        <p:par>
                          <p:cTn fill="hold" id="63" nodeType="afterGroup">
                            <p:stCondLst>
                              <p:cond delay="9250"/>
                            </p:stCondLst>
                            <p:childTnLst>
                              <p:par>
                                <p:cTn fill="hold" id="64" nodeType="afterEffect" presetClass="entr" presetID="42" presetSubtype="0">
                                  <p:stCondLst>
                                    <p:cond delay="0"/>
                                  </p:stCondLst>
                                  <p:childTnLst>
                                    <p:set>
                                      <p:cBhvr>
                                        <p:cTn dur="1" fill="hold" id="65">
                                          <p:stCondLst>
                                            <p:cond delay="0"/>
                                          </p:stCondLst>
                                        </p:cTn>
                                        <p:tgtEl>
                                          <p:spTgt spid="5"/>
                                        </p:tgtEl>
                                        <p:attrNameLst>
                                          <p:attrName>style.visibility</p:attrName>
                                        </p:attrNameLst>
                                      </p:cBhvr>
                                      <p:to>
                                        <p:strVal val="visible"/>
                                      </p:to>
                                    </p:set>
                                    <p:animEffect filter="fade" transition="in">
                                      <p:cBhvr>
                                        <p:cTn dur="1000" id="66"/>
                                        <p:tgtEl>
                                          <p:spTgt spid="5"/>
                                        </p:tgtEl>
                                      </p:cBhvr>
                                    </p:animEffect>
                                    <p:anim calcmode="lin" valueType="num">
                                      <p:cBhvr>
                                        <p:cTn dur="1000" fill="hold" id="67"/>
                                        <p:tgtEl>
                                          <p:spTgt spid="5"/>
                                        </p:tgtEl>
                                        <p:attrNameLst>
                                          <p:attrName>ppt_x</p:attrName>
                                        </p:attrNameLst>
                                      </p:cBhvr>
                                      <p:tavLst>
                                        <p:tav tm="0">
                                          <p:val>
                                            <p:strVal val="#ppt_x"/>
                                          </p:val>
                                        </p:tav>
                                        <p:tav tm="100000">
                                          <p:val>
                                            <p:strVal val="#ppt_x"/>
                                          </p:val>
                                        </p:tav>
                                      </p:tavLst>
                                    </p:anim>
                                    <p:anim calcmode="lin" valueType="num">
                                      <p:cBhvr>
                                        <p:cTn dur="1000" fill="hold" id="68"/>
                                        <p:tgtEl>
                                          <p:spTgt spid="5"/>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10250"/>
                            </p:stCondLst>
                            <p:childTnLst>
                              <p:par>
                                <p:cTn fill="hold" id="70" nodeType="afterEffect" presetClass="entr" presetID="22" presetSubtype="4">
                                  <p:stCondLst>
                                    <p:cond delay="0"/>
                                  </p:stCondLst>
                                  <p:childTnLst>
                                    <p:set>
                                      <p:cBhvr>
                                        <p:cTn dur="1" fill="hold" id="71">
                                          <p:stCondLst>
                                            <p:cond delay="0"/>
                                          </p:stCondLst>
                                        </p:cTn>
                                        <p:tgtEl>
                                          <p:spTgt spid="3"/>
                                        </p:tgtEl>
                                        <p:attrNameLst>
                                          <p:attrName>style.visibility</p:attrName>
                                        </p:attrNameLst>
                                      </p:cBhvr>
                                      <p:to>
                                        <p:strVal val="visible"/>
                                      </p:to>
                                    </p:set>
                                    <p:animEffect filter="wipe(down)" transition="in">
                                      <p:cBhvr>
                                        <p:cTn dur="500" id="7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D296FD02-F86A-4DFF-ADB5-1457AC72BC6E}"/>
              </a:ext>
            </a:extLst>
          </p:cNvPr>
          <p:cNvPicPr>
            <a:picLocks noChangeAspect="1"/>
          </p:cNvPicPr>
          <p:nvPr/>
        </p:nvPicPr>
        <p:blipFill>
          <a:blip r:embed="rId3">
            <a:extLst>
              <a:ext uri="{28A0092B-C50C-407E-A947-70E740481C1C}">
                <a14:useLocalDpi val="0"/>
              </a:ext>
            </a:extLst>
          </a:blip>
          <a:srcRect b="59551" l="47520" t="-12250"/>
          <a:stretch>
            <a:fillRect/>
          </a:stretch>
        </p:blipFill>
        <p:spPr>
          <a:xfrm>
            <a:off x="1344706" y="-614427"/>
            <a:ext cx="8961120" cy="6934942"/>
          </a:xfrm>
          <a:prstGeom prst="rect">
            <a:avLst/>
          </a:prstGeom>
        </p:spPr>
      </p:pic>
      <p:sp>
        <p:nvSpPr>
          <p:cNvPr id="15" name="文本框 14">
            <a:extLst>
              <a:ext uri="{FF2B5EF4-FFF2-40B4-BE49-F238E27FC236}">
                <a16:creationId xmlns:a16="http://schemas.microsoft.com/office/drawing/2014/main" id="{440AB006-7027-42B0-82D3-973BF86DCCB6}"/>
              </a:ext>
            </a:extLst>
          </p:cNvPr>
          <p:cNvSpPr txBox="1"/>
          <p:nvPr/>
        </p:nvSpPr>
        <p:spPr>
          <a:xfrm>
            <a:off x="3977186" y="2000278"/>
            <a:ext cx="3019245" cy="518160"/>
          </a:xfrm>
          <a:prstGeom prst="rect">
            <a:avLst/>
          </a:prstGeom>
          <a:noFill/>
        </p:spPr>
        <p:txBody>
          <a:bodyPr rtlCol="0" wrap="square">
            <a:spAutoFit/>
          </a:bodyPr>
          <a:lstStyle/>
          <a:p>
            <a:r>
              <a:rPr altLang="en-US" lang="zh-CN" sz="2800">
                <a:latin charset="-122" panose="02010609000101010101" pitchFamily="49" typeface="迷你简菱心"/>
                <a:ea charset="-122" panose="02010609000101010101" pitchFamily="49" typeface="迷你简菱心"/>
                <a:cs typeface="+mn-ea"/>
                <a:sym typeface="+mn-lt"/>
              </a:rPr>
              <a:t>编辑标题</a:t>
            </a:r>
          </a:p>
        </p:txBody>
      </p:sp>
      <p:sp>
        <p:nvSpPr>
          <p:cNvPr id="16" name="内容占位符 4">
            <a:extLst>
              <a:ext uri="{FF2B5EF4-FFF2-40B4-BE49-F238E27FC236}">
                <a16:creationId xmlns:a16="http://schemas.microsoft.com/office/drawing/2014/main" id="{77883CC5-9CB9-4C93-8B3C-B46913DDE557}"/>
              </a:ext>
            </a:extLst>
          </p:cNvPr>
          <p:cNvSpPr txBox="1"/>
          <p:nvPr/>
        </p:nvSpPr>
        <p:spPr>
          <a:xfrm>
            <a:off x="3837536" y="2853044"/>
            <a:ext cx="5550947" cy="3584574"/>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7" name="图片 6">
            <a:extLst>
              <a:ext uri="{FF2B5EF4-FFF2-40B4-BE49-F238E27FC236}">
                <a16:creationId xmlns:a16="http://schemas.microsoft.com/office/drawing/2014/main" id="{A73827FA-B748-4E1F-891F-2C255FBFD567}"/>
              </a:ext>
            </a:extLst>
          </p:cNvPr>
          <p:cNvPicPr>
            <a:picLocks noChangeAspect="1"/>
          </p:cNvPicPr>
          <p:nvPr/>
        </p:nvPicPr>
        <p:blipFill>
          <a:blip r:embed="rId4">
            <a:extLst>
              <a:ext uri="{28A0092B-C50C-407E-A947-70E740481C1C}">
                <a14:useLocalDpi val="0"/>
              </a:ext>
            </a:extLst>
          </a:blip>
          <a:stretch>
            <a:fillRect/>
          </a:stretch>
        </p:blipFill>
        <p:spPr>
          <a:xfrm rot="20167628">
            <a:off x="8532961" y="4016379"/>
            <a:ext cx="3773178" cy="2666118"/>
          </a:xfrm>
          <a:prstGeom prst="rect">
            <a:avLst/>
          </a:prstGeom>
        </p:spPr>
      </p:pic>
      <p:pic>
        <p:nvPicPr>
          <p:cNvPr id="17" name="图片 16">
            <a:extLst>
              <a:ext uri="{FF2B5EF4-FFF2-40B4-BE49-F238E27FC236}">
                <a16:creationId xmlns:a16="http://schemas.microsoft.com/office/drawing/2014/main" id="{B24B5D8F-7056-492C-AD1A-96719F07E1C1}"/>
              </a:ext>
            </a:extLst>
          </p:cNvPr>
          <p:cNvPicPr>
            <a:picLocks noChangeAspect="1"/>
          </p:cNvPicPr>
          <p:nvPr/>
        </p:nvPicPr>
        <p:blipFill>
          <a:blip r:embed="rId5">
            <a:extLst>
              <a:ext uri="{28A0092B-C50C-407E-A947-70E740481C1C}">
                <a14:useLocalDpi val="0"/>
              </a:ext>
            </a:extLst>
          </a:blip>
          <a:stretch>
            <a:fillRect/>
          </a:stretch>
        </p:blipFill>
        <p:spPr>
          <a:xfrm>
            <a:off x="-187517" y="3840876"/>
            <a:ext cx="4224654" cy="3017124"/>
          </a:xfrm>
          <a:prstGeom prst="rect">
            <a:avLst/>
          </a:prstGeom>
        </p:spPr>
      </p:pic>
      <p:pic>
        <p:nvPicPr>
          <p:cNvPr id="8" name="图片 7">
            <a:extLst>
              <a:ext uri="{FF2B5EF4-FFF2-40B4-BE49-F238E27FC236}">
                <a16:creationId xmlns:a16="http://schemas.microsoft.com/office/drawing/2014/main" id="{39AF4807-C1DD-40AA-A310-F564CADA55A4}"/>
              </a:ext>
            </a:extLst>
          </p:cNvPr>
          <p:cNvPicPr>
            <a:picLocks noChangeAspect="1"/>
          </p:cNvPicPr>
          <p:nvPr/>
        </p:nvPicPr>
        <p:blipFill>
          <a:blip r:embed="rId6">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9" name="图片 8">
            <a:extLst>
              <a:ext uri="{FF2B5EF4-FFF2-40B4-BE49-F238E27FC236}">
                <a16:creationId xmlns:a16="http://schemas.microsoft.com/office/drawing/2014/main" id="{2999E781-7688-463C-8F2F-B04CF2A94502}"/>
              </a:ext>
            </a:extLst>
          </p:cNvPr>
          <p:cNvPicPr>
            <a:picLocks noChangeAspect="1"/>
          </p:cNvPicPr>
          <p:nvPr/>
        </p:nvPicPr>
        <p:blipFill>
          <a:blip r:embed="rId7">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11" name="图片 10">
            <a:extLst>
              <a:ext uri="{FF2B5EF4-FFF2-40B4-BE49-F238E27FC236}">
                <a16:creationId xmlns:a16="http://schemas.microsoft.com/office/drawing/2014/main" id="{F692CBC2-E9F7-4A8F-935B-798F985C4628}"/>
              </a:ext>
            </a:extLst>
          </p:cNvPr>
          <p:cNvPicPr>
            <a:picLocks noChangeAspect="1"/>
          </p:cNvPicPr>
          <p:nvPr/>
        </p:nvPicPr>
        <p:blipFill>
          <a:blip r:embed="rId8">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12695692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1000" id="7"/>
                                        <p:tgtEl>
                                          <p:spTgt spid="10"/>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750" id="11"/>
                                        <p:tgtEl>
                                          <p:spTgt spid="15"/>
                                        </p:tgtEl>
                                      </p:cBhvr>
                                    </p:animEffect>
                                  </p:childTnLst>
                                </p:cTn>
                              </p:par>
                            </p:childTnLst>
                          </p:cTn>
                        </p:par>
                        <p:par>
                          <p:cTn fill="hold" id="12" nodeType="afterGroup">
                            <p:stCondLst>
                              <p:cond delay="1750"/>
                            </p:stCondLst>
                            <p:childTnLst>
                              <p:par>
                                <p:cTn fill="hold" grpId="0" id="13" nodeType="afterEffect" presetClass="entr" presetID="22" presetSubtype="1">
                                  <p:stCondLst>
                                    <p:cond delay="0"/>
                                  </p:stCondLst>
                                  <p:childTnLst>
                                    <p:set>
                                      <p:cBhvr>
                                        <p:cTn dur="1" fill="hold" id="14">
                                          <p:stCondLst>
                                            <p:cond delay="0"/>
                                          </p:stCondLst>
                                        </p:cTn>
                                        <p:tgtEl>
                                          <p:spTgt spid="16"/>
                                        </p:tgtEl>
                                        <p:attrNameLst>
                                          <p:attrName>style.visibility</p:attrName>
                                        </p:attrNameLst>
                                      </p:cBhvr>
                                      <p:to>
                                        <p:strVal val="visible"/>
                                      </p:to>
                                    </p:set>
                                    <p:animEffect filter="wipe(up)" transition="in">
                                      <p:cBhvr>
                                        <p:cTn dur="750" id="15"/>
                                        <p:tgtEl>
                                          <p:spTgt spid="16"/>
                                        </p:tgtEl>
                                      </p:cBhvr>
                                    </p:animEffect>
                                  </p:childTnLst>
                                </p:cTn>
                              </p:par>
                            </p:childTnLst>
                          </p:cTn>
                        </p:par>
                        <p:par>
                          <p:cTn fill="hold" id="16" nodeType="afterGroup">
                            <p:stCondLst>
                              <p:cond delay="2500"/>
                            </p:stCondLst>
                            <p:childTnLst>
                              <p:par>
                                <p:cTn fill="hold" id="17" nodeType="afterEffect" presetClass="entr" presetID="22" presetSubtype="4">
                                  <p:stCondLst>
                                    <p:cond delay="0"/>
                                  </p:stCondLst>
                                  <p:childTnLst>
                                    <p:set>
                                      <p:cBhvr>
                                        <p:cTn dur="1" fill="hold" id="18">
                                          <p:stCondLst>
                                            <p:cond delay="0"/>
                                          </p:stCondLst>
                                        </p:cTn>
                                        <p:tgtEl>
                                          <p:spTgt spid="17"/>
                                        </p:tgtEl>
                                        <p:attrNameLst>
                                          <p:attrName>style.visibility</p:attrName>
                                        </p:attrNameLst>
                                      </p:cBhvr>
                                      <p:to>
                                        <p:strVal val="visible"/>
                                      </p:to>
                                    </p:set>
                                    <p:animEffect filter="wipe(down)" transition="in">
                                      <p:cBhvr>
                                        <p:cTn dur="750" id="19"/>
                                        <p:tgtEl>
                                          <p:spTgt spid="17"/>
                                        </p:tgtEl>
                                      </p:cBhvr>
                                    </p:animEffect>
                                  </p:childTnLst>
                                </p:cTn>
                              </p:par>
                            </p:childTnLst>
                          </p:cTn>
                        </p:par>
                        <p:par>
                          <p:cTn fill="hold" id="20" nodeType="afterGroup">
                            <p:stCondLst>
                              <p:cond delay="3250"/>
                            </p:stCondLst>
                            <p:childTnLst>
                              <p:par>
                                <p:cTn fill="hold" id="21" nodeType="afterEffect" presetClass="entr" presetID="26"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wipe(down)" transition="in">
                                      <p:cBhvr>
                                        <p:cTn dur="580" id="23">
                                          <p:stCondLst>
                                            <p:cond delay="0"/>
                                          </p:stCondLst>
                                        </p:cTn>
                                        <p:tgtEl>
                                          <p:spTgt spid="7"/>
                                        </p:tgtEl>
                                      </p:cBhvr>
                                    </p:animEffect>
                                    <p:anim calcmode="lin" valueType="num">
                                      <p:cBhvr>
                                        <p:cTn dur="1822" id="2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dur="664" id="25" tmFilter="0.0,0.0; 0.25,0.07; 0.50,0.2; 0.75,0.467; 1.0,1.0">
                                          <p:stCondLst>
                                            <p:cond delay="0"/>
                                          </p:stCondLst>
                                        </p:cTn>
                                        <p:tgtEl>
                                          <p:spTgt spid="7"/>
                                        </p:tgtEl>
                                        <p:attrNameLst>
                                          <p:attrName>ppt_y</p:attrName>
                                        </p:attrNameLst>
                                      </p:cBhvr>
                                      <p:tavLst>
                                        <p:tav fmla="#ppt_y-sin(pi*$)/3" tm="0">
                                          <p:val>
                                            <p:fltVal val="0.5"/>
                                          </p:val>
                                        </p:tav>
                                        <p:tav tm="100000">
                                          <p:val>
                                            <p:fltVal val="1"/>
                                          </p:val>
                                        </p:tav>
                                      </p:tavLst>
                                    </p:anim>
                                    <p:anim calcmode="lin" valueType="num">
                                      <p:cBhvr>
                                        <p:cTn dur="664" id="26" tmFilter="0, 0; 0.125,0.2665; 0.25,0.4; 0.375,0.465; 0.5,0.5;  0.625,0.535; 0.75,0.6; 0.875,0.7335; 1,1">
                                          <p:stCondLst>
                                            <p:cond delay="664"/>
                                          </p:stCondLst>
                                        </p:cTn>
                                        <p:tgtEl>
                                          <p:spTgt spid="7"/>
                                        </p:tgtEl>
                                        <p:attrNameLst>
                                          <p:attrName>ppt_y</p:attrName>
                                        </p:attrNameLst>
                                      </p:cBhvr>
                                      <p:tavLst>
                                        <p:tav fmla="#ppt_y-sin(pi*$)/9" tm="0">
                                          <p:val>
                                            <p:fltVal val="0"/>
                                          </p:val>
                                        </p:tav>
                                        <p:tav tm="100000">
                                          <p:val>
                                            <p:fltVal val="1"/>
                                          </p:val>
                                        </p:tav>
                                      </p:tavLst>
                                    </p:anim>
                                    <p:anim calcmode="lin" valueType="num">
                                      <p:cBhvr>
                                        <p:cTn dur="332" id="27" tmFilter="0, 0; 0.125,0.2665; 0.25,0.4; 0.375,0.465; 0.5,0.5;  0.625,0.535; 0.75,0.6; 0.875,0.7335; 1,1">
                                          <p:stCondLst>
                                            <p:cond delay="1324"/>
                                          </p:stCondLst>
                                        </p:cTn>
                                        <p:tgtEl>
                                          <p:spTgt spid="7"/>
                                        </p:tgtEl>
                                        <p:attrNameLst>
                                          <p:attrName>ppt_y</p:attrName>
                                        </p:attrNameLst>
                                      </p:cBhvr>
                                      <p:tavLst>
                                        <p:tav fmla="#ppt_y-sin(pi*$)/27" tm="0">
                                          <p:val>
                                            <p:fltVal val="0"/>
                                          </p:val>
                                        </p:tav>
                                        <p:tav tm="100000">
                                          <p:val>
                                            <p:fltVal val="1"/>
                                          </p:val>
                                        </p:tav>
                                      </p:tavLst>
                                    </p:anim>
                                    <p:anim calcmode="lin" valueType="num">
                                      <p:cBhvr>
                                        <p:cTn dur="164" id="28" tmFilter="0, 0; 0.125,0.2665; 0.25,0.4; 0.375,0.465; 0.5,0.5;  0.625,0.535; 0.75,0.6; 0.875,0.7335; 1,1">
                                          <p:stCondLst>
                                            <p:cond delay="1656"/>
                                          </p:stCondLst>
                                        </p:cTn>
                                        <p:tgtEl>
                                          <p:spTgt spid="7"/>
                                        </p:tgtEl>
                                        <p:attrNameLst>
                                          <p:attrName>ppt_y</p:attrName>
                                        </p:attrNameLst>
                                      </p:cBhvr>
                                      <p:tavLst>
                                        <p:tav fmla="#ppt_y-sin(pi*$)/81" tm="0">
                                          <p:val>
                                            <p:fltVal val="0"/>
                                          </p:val>
                                        </p:tav>
                                        <p:tav tm="100000">
                                          <p:val>
                                            <p:fltVal val="1"/>
                                          </p:val>
                                        </p:tav>
                                      </p:tavLst>
                                    </p:anim>
                                    <p:animScale>
                                      <p:cBhvr>
                                        <p:cTn dur="26" id="29">
                                          <p:stCondLst>
                                            <p:cond delay="650"/>
                                          </p:stCondLst>
                                        </p:cTn>
                                        <p:tgtEl>
                                          <p:spTgt spid="7"/>
                                        </p:tgtEl>
                                      </p:cBhvr>
                                      <p:to x="100000" y="60000"/>
                                    </p:animScale>
                                    <p:animScale>
                                      <p:cBhvr>
                                        <p:cTn decel="50000" dur="166" id="30">
                                          <p:stCondLst>
                                            <p:cond delay="676"/>
                                          </p:stCondLst>
                                        </p:cTn>
                                        <p:tgtEl>
                                          <p:spTgt spid="7"/>
                                        </p:tgtEl>
                                      </p:cBhvr>
                                      <p:to x="100000" y="100000"/>
                                    </p:animScale>
                                    <p:animScale>
                                      <p:cBhvr>
                                        <p:cTn dur="26" id="31">
                                          <p:stCondLst>
                                            <p:cond delay="1312"/>
                                          </p:stCondLst>
                                        </p:cTn>
                                        <p:tgtEl>
                                          <p:spTgt spid="7"/>
                                        </p:tgtEl>
                                      </p:cBhvr>
                                      <p:to x="100000" y="80000"/>
                                    </p:animScale>
                                    <p:animScale>
                                      <p:cBhvr>
                                        <p:cTn decel="50000" dur="166" id="32">
                                          <p:stCondLst>
                                            <p:cond delay="1338"/>
                                          </p:stCondLst>
                                        </p:cTn>
                                        <p:tgtEl>
                                          <p:spTgt spid="7"/>
                                        </p:tgtEl>
                                      </p:cBhvr>
                                      <p:to x="100000" y="100000"/>
                                    </p:animScale>
                                    <p:animScale>
                                      <p:cBhvr>
                                        <p:cTn dur="26" id="33">
                                          <p:stCondLst>
                                            <p:cond delay="1642"/>
                                          </p:stCondLst>
                                        </p:cTn>
                                        <p:tgtEl>
                                          <p:spTgt spid="7"/>
                                        </p:tgtEl>
                                      </p:cBhvr>
                                      <p:to x="100000" y="90000"/>
                                    </p:animScale>
                                    <p:animScale>
                                      <p:cBhvr>
                                        <p:cTn decel="50000" dur="166" id="34">
                                          <p:stCondLst>
                                            <p:cond delay="1668"/>
                                          </p:stCondLst>
                                        </p:cTn>
                                        <p:tgtEl>
                                          <p:spTgt spid="7"/>
                                        </p:tgtEl>
                                      </p:cBhvr>
                                      <p:to x="100000" y="100000"/>
                                    </p:animScale>
                                    <p:animScale>
                                      <p:cBhvr>
                                        <p:cTn dur="26" id="35">
                                          <p:stCondLst>
                                            <p:cond delay="1808"/>
                                          </p:stCondLst>
                                        </p:cTn>
                                        <p:tgtEl>
                                          <p:spTgt spid="7"/>
                                        </p:tgtEl>
                                      </p:cBhvr>
                                      <p:to x="100000" y="95000"/>
                                    </p:animScale>
                                    <p:animScale>
                                      <p:cBhvr>
                                        <p:cTn decel="50000" dur="166" id="36">
                                          <p:stCondLst>
                                            <p:cond delay="1834"/>
                                          </p:stCondLst>
                                        </p:cTn>
                                        <p:tgtEl>
                                          <p:spTgt spid="7"/>
                                        </p:tgtEl>
                                      </p:cBhvr>
                                      <p:to x="100000" y="100000"/>
                                    </p:animScale>
                                  </p:childTnLst>
                                </p:cTn>
                              </p:par>
                            </p:childTnLst>
                          </p:cTn>
                        </p:par>
                        <p:par>
                          <p:cTn fill="hold" id="37" nodeType="afterGroup">
                            <p:stCondLst>
                              <p:cond delay="5250"/>
                            </p:stCondLst>
                            <p:childTnLst>
                              <p:par>
                                <p:cTn fill="hold" id="38" nodeType="afterEffect" presetClass="entr" presetID="47" presetSubtype="0">
                                  <p:stCondLst>
                                    <p:cond delay="0"/>
                                  </p:stCondLst>
                                  <p:childTnLst>
                                    <p:set>
                                      <p:cBhvr>
                                        <p:cTn dur="1" fill="hold" id="39">
                                          <p:stCondLst>
                                            <p:cond delay="0"/>
                                          </p:stCondLst>
                                        </p:cTn>
                                        <p:tgtEl>
                                          <p:spTgt spid="9"/>
                                        </p:tgtEl>
                                        <p:attrNameLst>
                                          <p:attrName>style.visibility</p:attrName>
                                        </p:attrNameLst>
                                      </p:cBhvr>
                                      <p:to>
                                        <p:strVal val="visible"/>
                                      </p:to>
                                    </p:set>
                                    <p:animEffect filter="fade" transition="in">
                                      <p:cBhvr>
                                        <p:cTn dur="1000" id="40"/>
                                        <p:tgtEl>
                                          <p:spTgt spid="9"/>
                                        </p:tgtEl>
                                      </p:cBhvr>
                                    </p:animEffect>
                                    <p:anim calcmode="lin" valueType="num">
                                      <p:cBhvr>
                                        <p:cTn dur="1000" fill="hold" id="41"/>
                                        <p:tgtEl>
                                          <p:spTgt spid="9"/>
                                        </p:tgtEl>
                                        <p:attrNameLst>
                                          <p:attrName>ppt_x</p:attrName>
                                        </p:attrNameLst>
                                      </p:cBhvr>
                                      <p:tavLst>
                                        <p:tav tm="0">
                                          <p:val>
                                            <p:strVal val="#ppt_x"/>
                                          </p:val>
                                        </p:tav>
                                        <p:tav tm="100000">
                                          <p:val>
                                            <p:strVal val="#ppt_x"/>
                                          </p:val>
                                        </p:tav>
                                      </p:tavLst>
                                    </p:anim>
                                    <p:anim calcmode="lin" valueType="num">
                                      <p:cBhvr>
                                        <p:cTn dur="1000" fill="hold" id="42"/>
                                        <p:tgtEl>
                                          <p:spTgt spid="9"/>
                                        </p:tgtEl>
                                        <p:attrNameLst>
                                          <p:attrName>ppt_y</p:attrName>
                                        </p:attrNameLst>
                                      </p:cBhvr>
                                      <p:tavLst>
                                        <p:tav tm="0">
                                          <p:val>
                                            <p:strVal val="#ppt_y-.1"/>
                                          </p:val>
                                        </p:tav>
                                        <p:tav tm="100000">
                                          <p:val>
                                            <p:strVal val="#ppt_y"/>
                                          </p:val>
                                        </p:tav>
                                      </p:tavLst>
                                    </p:anim>
                                  </p:childTnLst>
                                </p:cTn>
                              </p:par>
                              <p:par>
                                <p:cTn fill="hold" id="43" nodeType="withEffect" presetClass="entr" presetID="47" presetSubtype="0">
                                  <p:stCondLst>
                                    <p:cond delay="0"/>
                                  </p:stCondLst>
                                  <p:childTnLst>
                                    <p:set>
                                      <p:cBhvr>
                                        <p:cTn dur="1" fill="hold" id="44">
                                          <p:stCondLst>
                                            <p:cond delay="0"/>
                                          </p:stCondLst>
                                        </p:cTn>
                                        <p:tgtEl>
                                          <p:spTgt spid="8"/>
                                        </p:tgtEl>
                                        <p:attrNameLst>
                                          <p:attrName>style.visibility</p:attrName>
                                        </p:attrNameLst>
                                      </p:cBhvr>
                                      <p:to>
                                        <p:strVal val="visible"/>
                                      </p:to>
                                    </p:set>
                                    <p:animEffect filter="fade" transition="in">
                                      <p:cBhvr>
                                        <p:cTn dur="1000" id="45"/>
                                        <p:tgtEl>
                                          <p:spTgt spid="8"/>
                                        </p:tgtEl>
                                      </p:cBhvr>
                                    </p:animEffect>
                                    <p:anim calcmode="lin" valueType="num">
                                      <p:cBhvr>
                                        <p:cTn dur="1000" fill="hold" id="46"/>
                                        <p:tgtEl>
                                          <p:spTgt spid="8"/>
                                        </p:tgtEl>
                                        <p:attrNameLst>
                                          <p:attrName>ppt_x</p:attrName>
                                        </p:attrNameLst>
                                      </p:cBhvr>
                                      <p:tavLst>
                                        <p:tav tm="0">
                                          <p:val>
                                            <p:strVal val="#ppt_x"/>
                                          </p:val>
                                        </p:tav>
                                        <p:tav tm="100000">
                                          <p:val>
                                            <p:strVal val="#ppt_x"/>
                                          </p:val>
                                        </p:tav>
                                      </p:tavLst>
                                    </p:anim>
                                    <p:anim calcmode="lin" valueType="num">
                                      <p:cBhvr>
                                        <p:cTn dur="1000" fill="hold" id="47"/>
                                        <p:tgtEl>
                                          <p:spTgt spid="8"/>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6250"/>
                            </p:stCondLst>
                            <p:childTnLst>
                              <p:par>
                                <p:cTn fill="hold" id="49" nodeType="afterEffect" presetClass="entr" presetID="42" presetSubtype="0">
                                  <p:stCondLst>
                                    <p:cond delay="0"/>
                                  </p:stCondLst>
                                  <p:childTnLst>
                                    <p:set>
                                      <p:cBhvr>
                                        <p:cTn dur="1" fill="hold" id="50">
                                          <p:stCondLst>
                                            <p:cond delay="0"/>
                                          </p:stCondLst>
                                        </p:cTn>
                                        <p:tgtEl>
                                          <p:spTgt spid="11"/>
                                        </p:tgtEl>
                                        <p:attrNameLst>
                                          <p:attrName>style.visibility</p:attrName>
                                        </p:attrNameLst>
                                      </p:cBhvr>
                                      <p:to>
                                        <p:strVal val="visible"/>
                                      </p:to>
                                    </p:set>
                                    <p:animEffect filter="fade" transition="in">
                                      <p:cBhvr>
                                        <p:cTn dur="1000" id="51"/>
                                        <p:tgtEl>
                                          <p:spTgt spid="11"/>
                                        </p:tgtEl>
                                      </p:cBhvr>
                                    </p:animEffect>
                                    <p:anim calcmode="lin" valueType="num">
                                      <p:cBhvr>
                                        <p:cTn dur="1000" fill="hold" id="52"/>
                                        <p:tgtEl>
                                          <p:spTgt spid="11"/>
                                        </p:tgtEl>
                                        <p:attrNameLst>
                                          <p:attrName>ppt_x</p:attrName>
                                        </p:attrNameLst>
                                      </p:cBhvr>
                                      <p:tavLst>
                                        <p:tav tm="0">
                                          <p:val>
                                            <p:strVal val="#ppt_x"/>
                                          </p:val>
                                        </p:tav>
                                        <p:tav tm="100000">
                                          <p:val>
                                            <p:strVal val="#ppt_x"/>
                                          </p:val>
                                        </p:tav>
                                      </p:tavLst>
                                    </p:anim>
                                    <p:anim calcmode="lin" valueType="num">
                                      <p:cBhvr>
                                        <p:cTn dur="1000" fill="hold" id="5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8CE16391-0944-40AC-A3D9-372FCFFC3B30}"/>
              </a:ext>
            </a:extLst>
          </p:cNvPr>
          <p:cNvPicPr>
            <a:picLocks noChangeAspect="1"/>
          </p:cNvPicPr>
          <p:nvPr/>
        </p:nvPicPr>
        <p:blipFill>
          <a:blip r:embed="rId3">
            <a:extLst>
              <a:ext uri="{28A0092B-C50C-407E-A947-70E740481C1C}">
                <a14:useLocalDpi val="0"/>
              </a:ext>
            </a:extLst>
          </a:blip>
          <a:stretch>
            <a:fillRect/>
          </a:stretch>
        </p:blipFill>
        <p:spPr>
          <a:xfrm>
            <a:off x="2202346" y="552923"/>
            <a:ext cx="9989654" cy="6305077"/>
          </a:xfrm>
          <a:prstGeom prst="rect">
            <a:avLst/>
          </a:prstGeom>
        </p:spPr>
      </p:pic>
      <p:sp>
        <p:nvSpPr>
          <p:cNvPr id="15" name="文本框 14">
            <a:extLst>
              <a:ext uri="{FF2B5EF4-FFF2-40B4-BE49-F238E27FC236}">
                <a16:creationId xmlns:a16="http://schemas.microsoft.com/office/drawing/2014/main" id="{440AB006-7027-42B0-82D3-973BF86DCCB6}"/>
              </a:ext>
            </a:extLst>
          </p:cNvPr>
          <p:cNvSpPr txBox="1"/>
          <p:nvPr/>
        </p:nvSpPr>
        <p:spPr>
          <a:xfrm>
            <a:off x="5165837" y="3088660"/>
            <a:ext cx="3019245" cy="518160"/>
          </a:xfrm>
          <a:prstGeom prst="rect">
            <a:avLst/>
          </a:prstGeom>
          <a:noFill/>
        </p:spPr>
        <p:txBody>
          <a:bodyPr rtlCol="0" wrap="square">
            <a:spAutoFit/>
          </a:bodyPr>
          <a:lstStyle/>
          <a:p>
            <a:r>
              <a:rPr altLang="en-US" lang="zh-CN" sz="2800">
                <a:latin charset="-122" panose="02010609000101010101" pitchFamily="49" typeface="迷你简菱心"/>
                <a:ea charset="-122" panose="02010609000101010101" pitchFamily="49" typeface="迷你简菱心"/>
                <a:cs typeface="+mn-ea"/>
                <a:sym typeface="+mn-lt"/>
              </a:rPr>
              <a:t>编辑标题</a:t>
            </a:r>
          </a:p>
        </p:txBody>
      </p:sp>
      <p:sp>
        <p:nvSpPr>
          <p:cNvPr id="10" name="内容占位符 4">
            <a:extLst>
              <a:ext uri="{FF2B5EF4-FFF2-40B4-BE49-F238E27FC236}">
                <a16:creationId xmlns:a16="http://schemas.microsoft.com/office/drawing/2014/main" id="{53646063-AE4A-4F55-8929-2BA5FB570F46}"/>
              </a:ext>
            </a:extLst>
          </p:cNvPr>
          <p:cNvSpPr txBox="1"/>
          <p:nvPr/>
        </p:nvSpPr>
        <p:spPr>
          <a:xfrm>
            <a:off x="4959275" y="4023360"/>
            <a:ext cx="5554532" cy="1243085"/>
          </a:xfrm>
          <a:prstGeom prst="rect">
            <a:avLst/>
          </a:prstGeom>
        </p:spPr>
        <p:txBody>
          <a:bodyPr>
            <a:normAutofit fontScale="850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5" name="图片 4">
            <a:extLst>
              <a:ext uri="{FF2B5EF4-FFF2-40B4-BE49-F238E27FC236}">
                <a16:creationId xmlns:a16="http://schemas.microsoft.com/office/drawing/2014/main" id="{104BC5A5-310E-48D9-ACC9-439D1521C254}"/>
              </a:ext>
            </a:extLst>
          </p:cNvPr>
          <p:cNvPicPr>
            <a:picLocks noChangeAspect="1"/>
          </p:cNvPicPr>
          <p:nvPr/>
        </p:nvPicPr>
        <p:blipFill>
          <a:blip r:embed="rId4">
            <a:extLst>
              <a:ext uri="{28A0092B-C50C-407E-A947-70E740481C1C}">
                <a14:useLocalDpi val="0"/>
              </a:ext>
            </a:extLst>
          </a:blip>
          <a:stretch>
            <a:fillRect/>
          </a:stretch>
        </p:blipFill>
        <p:spPr>
          <a:xfrm flipH="1">
            <a:off x="-1511143" y="3350270"/>
            <a:ext cx="6676980" cy="4715277"/>
          </a:xfrm>
          <a:prstGeom prst="rect">
            <a:avLst/>
          </a:prstGeom>
        </p:spPr>
      </p:pic>
      <p:pic>
        <p:nvPicPr>
          <p:cNvPr id="6" name="图片 5">
            <a:extLst>
              <a:ext uri="{FF2B5EF4-FFF2-40B4-BE49-F238E27FC236}">
                <a16:creationId xmlns:a16="http://schemas.microsoft.com/office/drawing/2014/main" id="{740566A5-CCB7-4E60-A6FD-537E87614179}"/>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7" name="图片 6">
            <a:extLst>
              <a:ext uri="{FF2B5EF4-FFF2-40B4-BE49-F238E27FC236}">
                <a16:creationId xmlns:a16="http://schemas.microsoft.com/office/drawing/2014/main" id="{B544C583-D0BE-4DC5-A4CA-B34267254449}"/>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9" name="图片 8">
            <a:extLst>
              <a:ext uri="{FF2B5EF4-FFF2-40B4-BE49-F238E27FC236}">
                <a16:creationId xmlns:a16="http://schemas.microsoft.com/office/drawing/2014/main" id="{03C82D10-8C58-46CD-8A3D-D47926AF801A}"/>
              </a:ext>
            </a:extLst>
          </p:cNvPr>
          <p:cNvPicPr>
            <a:picLocks noChangeAspect="1"/>
          </p:cNvPicPr>
          <p:nvPr/>
        </p:nvPicPr>
        <p:blipFill>
          <a:blip r:embed="rId7">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252137082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1000" id="7"/>
                                        <p:tgtEl>
                                          <p:spTgt spid="8"/>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750" id="11"/>
                                        <p:tgtEl>
                                          <p:spTgt spid="15"/>
                                        </p:tgtEl>
                                      </p:cBhvr>
                                    </p:animEffect>
                                  </p:childTnLst>
                                </p:cTn>
                              </p:par>
                            </p:childTnLst>
                          </p:cTn>
                        </p:par>
                        <p:par>
                          <p:cTn fill="hold" id="12" nodeType="afterGroup">
                            <p:stCondLst>
                              <p:cond delay="1750"/>
                            </p:stCondLst>
                            <p:childTnLst>
                              <p:par>
                                <p:cTn fill="hold" grpId="0" id="13" nodeType="afterEffect" presetClass="entr" presetID="22" presetSubtype="1">
                                  <p:stCondLst>
                                    <p:cond delay="0"/>
                                  </p:stCondLst>
                                  <p:childTnLst>
                                    <p:set>
                                      <p:cBhvr>
                                        <p:cTn dur="1" fill="hold" id="14">
                                          <p:stCondLst>
                                            <p:cond delay="0"/>
                                          </p:stCondLst>
                                        </p:cTn>
                                        <p:tgtEl>
                                          <p:spTgt spid="10"/>
                                        </p:tgtEl>
                                        <p:attrNameLst>
                                          <p:attrName>style.visibility</p:attrName>
                                        </p:attrNameLst>
                                      </p:cBhvr>
                                      <p:to>
                                        <p:strVal val="visible"/>
                                      </p:to>
                                    </p:set>
                                    <p:animEffect filter="wipe(up)" transition="in">
                                      <p:cBhvr>
                                        <p:cTn dur="500" id="15"/>
                                        <p:tgtEl>
                                          <p:spTgt spid="10"/>
                                        </p:tgtEl>
                                      </p:cBhvr>
                                    </p:animEffect>
                                  </p:childTnLst>
                                </p:cTn>
                              </p:par>
                            </p:childTnLst>
                          </p:cTn>
                        </p:par>
                        <p:par>
                          <p:cTn fill="hold" id="16" nodeType="afterGroup">
                            <p:stCondLst>
                              <p:cond delay="2250"/>
                            </p:stCondLst>
                            <p:childTnLst>
                              <p:par>
                                <p:cTn fill="hold" id="17" nodeType="afterEffect" presetClass="entr" presetID="22" presetSubtype="4">
                                  <p:stCondLst>
                                    <p:cond delay="0"/>
                                  </p:stCondLst>
                                  <p:childTnLst>
                                    <p:set>
                                      <p:cBhvr>
                                        <p:cTn dur="1" fill="hold" id="18">
                                          <p:stCondLst>
                                            <p:cond delay="0"/>
                                          </p:stCondLst>
                                        </p:cTn>
                                        <p:tgtEl>
                                          <p:spTgt spid="5"/>
                                        </p:tgtEl>
                                        <p:attrNameLst>
                                          <p:attrName>style.visibility</p:attrName>
                                        </p:attrNameLst>
                                      </p:cBhvr>
                                      <p:to>
                                        <p:strVal val="visible"/>
                                      </p:to>
                                    </p:set>
                                    <p:animEffect filter="wipe(down)" transition="in">
                                      <p:cBhvr>
                                        <p:cTn dur="500" id="19"/>
                                        <p:tgtEl>
                                          <p:spTgt spid="5"/>
                                        </p:tgtEl>
                                      </p:cBhvr>
                                    </p:animEffect>
                                  </p:childTnLst>
                                </p:cTn>
                              </p:par>
                            </p:childTnLst>
                          </p:cTn>
                        </p:par>
                        <p:par>
                          <p:cTn fill="hold" id="20" nodeType="afterGroup">
                            <p:stCondLst>
                              <p:cond delay="2750"/>
                            </p:stCondLst>
                            <p:childTnLst>
                              <p:par>
                                <p:cTn fill="hold" id="21" nodeType="afterEffect" presetClass="entr" presetID="47"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1000" id="23"/>
                                        <p:tgtEl>
                                          <p:spTgt spid="7"/>
                                        </p:tgtEl>
                                      </p:cBhvr>
                                    </p:animEffect>
                                    <p:anim calcmode="lin" valueType="num">
                                      <p:cBhvr>
                                        <p:cTn dur="1000" fill="hold" id="24"/>
                                        <p:tgtEl>
                                          <p:spTgt spid="7"/>
                                        </p:tgtEl>
                                        <p:attrNameLst>
                                          <p:attrName>ppt_x</p:attrName>
                                        </p:attrNameLst>
                                      </p:cBhvr>
                                      <p:tavLst>
                                        <p:tav tm="0">
                                          <p:val>
                                            <p:strVal val="#ppt_x"/>
                                          </p:val>
                                        </p:tav>
                                        <p:tav tm="100000">
                                          <p:val>
                                            <p:strVal val="#ppt_x"/>
                                          </p:val>
                                        </p:tav>
                                      </p:tavLst>
                                    </p:anim>
                                    <p:anim calcmode="lin" valueType="num">
                                      <p:cBhvr>
                                        <p:cTn dur="1000" fill="hold" id="25"/>
                                        <p:tgtEl>
                                          <p:spTgt spid="7"/>
                                        </p:tgtEl>
                                        <p:attrNameLst>
                                          <p:attrName>ppt_y</p:attrName>
                                        </p:attrNameLst>
                                      </p:cBhvr>
                                      <p:tavLst>
                                        <p:tav tm="0">
                                          <p:val>
                                            <p:strVal val="#ppt_y-.1"/>
                                          </p:val>
                                        </p:tav>
                                        <p:tav tm="100000">
                                          <p:val>
                                            <p:strVal val="#ppt_y"/>
                                          </p:val>
                                        </p:tav>
                                      </p:tavLst>
                                    </p:anim>
                                  </p:childTnLst>
                                </p:cTn>
                              </p:par>
                              <p:par>
                                <p:cTn fill="hold" id="26" nodeType="withEffect" presetClass="entr" presetID="47"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1000" id="28"/>
                                        <p:tgtEl>
                                          <p:spTgt spid="6"/>
                                        </p:tgtEl>
                                      </p:cBhvr>
                                    </p:animEffect>
                                    <p:anim calcmode="lin" valueType="num">
                                      <p:cBhvr>
                                        <p:cTn dur="1000" fill="hold" id="29"/>
                                        <p:tgtEl>
                                          <p:spTgt spid="6"/>
                                        </p:tgtEl>
                                        <p:attrNameLst>
                                          <p:attrName>ppt_x</p:attrName>
                                        </p:attrNameLst>
                                      </p:cBhvr>
                                      <p:tavLst>
                                        <p:tav tm="0">
                                          <p:val>
                                            <p:strVal val="#ppt_x"/>
                                          </p:val>
                                        </p:tav>
                                        <p:tav tm="100000">
                                          <p:val>
                                            <p:strVal val="#ppt_x"/>
                                          </p:val>
                                        </p:tav>
                                      </p:tavLst>
                                    </p:anim>
                                    <p:anim calcmode="lin" valueType="num">
                                      <p:cBhvr>
                                        <p:cTn dur="1000" fill="hold" id="30"/>
                                        <p:tgtEl>
                                          <p:spTgt spid="6"/>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750"/>
                            </p:stCondLst>
                            <p:childTnLst>
                              <p:par>
                                <p:cTn fill="hold" id="32" nodeType="afterEffect" presetClass="entr" presetID="42" presetSubtype="0">
                                  <p:stCondLst>
                                    <p:cond delay="0"/>
                                  </p:stCondLst>
                                  <p:childTnLst>
                                    <p:set>
                                      <p:cBhvr>
                                        <p:cTn dur="1" fill="hold" id="33">
                                          <p:stCondLst>
                                            <p:cond delay="0"/>
                                          </p:stCondLst>
                                        </p:cTn>
                                        <p:tgtEl>
                                          <p:spTgt spid="9"/>
                                        </p:tgtEl>
                                        <p:attrNameLst>
                                          <p:attrName>style.visibility</p:attrName>
                                        </p:attrNameLst>
                                      </p:cBhvr>
                                      <p:to>
                                        <p:strVal val="visible"/>
                                      </p:to>
                                    </p:set>
                                    <p:animEffect filter="fade" transition="in">
                                      <p:cBhvr>
                                        <p:cTn dur="1000" id="34"/>
                                        <p:tgtEl>
                                          <p:spTgt spid="9"/>
                                        </p:tgtEl>
                                      </p:cBhvr>
                                    </p:animEffect>
                                    <p:anim calcmode="lin" valueType="num">
                                      <p:cBhvr>
                                        <p:cTn dur="1000" fill="hold" id="35"/>
                                        <p:tgtEl>
                                          <p:spTgt spid="9"/>
                                        </p:tgtEl>
                                        <p:attrNameLst>
                                          <p:attrName>ppt_x</p:attrName>
                                        </p:attrNameLst>
                                      </p:cBhvr>
                                      <p:tavLst>
                                        <p:tav tm="0">
                                          <p:val>
                                            <p:strVal val="#ppt_x"/>
                                          </p:val>
                                        </p:tav>
                                        <p:tav tm="100000">
                                          <p:val>
                                            <p:strVal val="#ppt_x"/>
                                          </p:val>
                                        </p:tav>
                                      </p:tavLst>
                                    </p:anim>
                                    <p:anim calcmode="lin" valueType="num">
                                      <p:cBhvr>
                                        <p:cTn dur="1000" fill="hold" id="36"/>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8CE16391-0944-40AC-A3D9-372FCFFC3B30}"/>
              </a:ext>
            </a:extLst>
          </p:cNvPr>
          <p:cNvPicPr>
            <a:picLocks noChangeAspect="1"/>
          </p:cNvPicPr>
          <p:nvPr/>
        </p:nvPicPr>
        <p:blipFill>
          <a:blip r:embed="rId3">
            <a:extLst>
              <a:ext uri="{28A0092B-C50C-407E-A947-70E740481C1C}">
                <a14:useLocalDpi val="0"/>
              </a:ext>
            </a:extLst>
          </a:blip>
          <a:stretch>
            <a:fillRect/>
          </a:stretch>
        </p:blipFill>
        <p:spPr>
          <a:xfrm>
            <a:off x="2812702" y="459341"/>
            <a:ext cx="8421781" cy="6305077"/>
          </a:xfrm>
          <a:prstGeom prst="rect">
            <a:avLst/>
          </a:prstGeom>
        </p:spPr>
      </p:pic>
      <p:sp>
        <p:nvSpPr>
          <p:cNvPr id="15" name="文本框 14">
            <a:extLst>
              <a:ext uri="{FF2B5EF4-FFF2-40B4-BE49-F238E27FC236}">
                <a16:creationId xmlns:a16="http://schemas.microsoft.com/office/drawing/2014/main" id="{440AB006-7027-42B0-82D3-973BF86DCCB6}"/>
              </a:ext>
            </a:extLst>
          </p:cNvPr>
          <p:cNvSpPr txBox="1"/>
          <p:nvPr/>
        </p:nvSpPr>
        <p:spPr>
          <a:xfrm>
            <a:off x="5165837" y="3088660"/>
            <a:ext cx="3019245" cy="518160"/>
          </a:xfrm>
          <a:prstGeom prst="rect">
            <a:avLst/>
          </a:prstGeom>
          <a:noFill/>
        </p:spPr>
        <p:txBody>
          <a:bodyPr rtlCol="0" wrap="square">
            <a:spAutoFit/>
          </a:bodyPr>
          <a:lstStyle/>
          <a:p>
            <a:r>
              <a:rPr altLang="en-US" lang="zh-CN" sz="2800">
                <a:latin charset="-122" panose="02010609000101010101" pitchFamily="49" typeface="迷你简菱心"/>
                <a:ea charset="-122" panose="02010609000101010101" pitchFamily="49" typeface="迷你简菱心"/>
                <a:cs typeface="+mn-ea"/>
                <a:sym typeface="+mn-lt"/>
              </a:rPr>
              <a:t>编辑标题</a:t>
            </a:r>
          </a:p>
        </p:txBody>
      </p:sp>
      <p:sp>
        <p:nvSpPr>
          <p:cNvPr id="10" name="内容占位符 4">
            <a:extLst>
              <a:ext uri="{FF2B5EF4-FFF2-40B4-BE49-F238E27FC236}">
                <a16:creationId xmlns:a16="http://schemas.microsoft.com/office/drawing/2014/main" id="{53646063-AE4A-4F55-8929-2BA5FB570F46}"/>
              </a:ext>
            </a:extLst>
          </p:cNvPr>
          <p:cNvSpPr txBox="1"/>
          <p:nvPr/>
        </p:nvSpPr>
        <p:spPr>
          <a:xfrm>
            <a:off x="4959275" y="4023360"/>
            <a:ext cx="5554532" cy="1243085"/>
          </a:xfrm>
          <a:prstGeom prst="rect">
            <a:avLst/>
          </a:prstGeom>
        </p:spPr>
        <p:txBody>
          <a:bodyPr>
            <a:normAutofit fontScale="850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5" name="图片 4">
            <a:extLst>
              <a:ext uri="{FF2B5EF4-FFF2-40B4-BE49-F238E27FC236}">
                <a16:creationId xmlns:a16="http://schemas.microsoft.com/office/drawing/2014/main" id="{104BC5A5-310E-48D9-ACC9-439D1521C254}"/>
              </a:ext>
            </a:extLst>
          </p:cNvPr>
          <p:cNvPicPr>
            <a:picLocks noChangeAspect="1"/>
          </p:cNvPicPr>
          <p:nvPr/>
        </p:nvPicPr>
        <p:blipFill>
          <a:blip r:embed="rId4">
            <a:extLst>
              <a:ext uri="{28A0092B-C50C-407E-A947-70E740481C1C}">
                <a14:useLocalDpi val="0"/>
              </a:ext>
            </a:extLst>
          </a:blip>
          <a:stretch>
            <a:fillRect/>
          </a:stretch>
        </p:blipFill>
        <p:spPr>
          <a:xfrm flipH="1">
            <a:off x="-740350" y="2375580"/>
            <a:ext cx="6602452" cy="4715277"/>
          </a:xfrm>
          <a:prstGeom prst="rect">
            <a:avLst/>
          </a:prstGeom>
        </p:spPr>
      </p:pic>
      <p:pic>
        <p:nvPicPr>
          <p:cNvPr id="6" name="图片 5">
            <a:extLst>
              <a:ext uri="{FF2B5EF4-FFF2-40B4-BE49-F238E27FC236}">
                <a16:creationId xmlns:a16="http://schemas.microsoft.com/office/drawing/2014/main" id="{6FEC28C6-48B8-4FF9-B5A8-A6E7E401ED5D}"/>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7" name="图片 6">
            <a:extLst>
              <a:ext uri="{FF2B5EF4-FFF2-40B4-BE49-F238E27FC236}">
                <a16:creationId xmlns:a16="http://schemas.microsoft.com/office/drawing/2014/main" id="{A281A26D-EDB4-4451-841D-A512F00F6DAB}"/>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9" name="图片 8">
            <a:extLst>
              <a:ext uri="{FF2B5EF4-FFF2-40B4-BE49-F238E27FC236}">
                <a16:creationId xmlns:a16="http://schemas.microsoft.com/office/drawing/2014/main" id="{EB671AEA-01EE-4C8F-AEE7-76E599F3934D}"/>
              </a:ext>
            </a:extLst>
          </p:cNvPr>
          <p:cNvPicPr>
            <a:picLocks noChangeAspect="1"/>
          </p:cNvPicPr>
          <p:nvPr/>
        </p:nvPicPr>
        <p:blipFill>
          <a:blip r:embed="rId7">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194063355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1000" id="7"/>
                                        <p:tgtEl>
                                          <p:spTgt spid="8"/>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750" id="11"/>
                                        <p:tgtEl>
                                          <p:spTgt spid="15"/>
                                        </p:tgtEl>
                                      </p:cBhvr>
                                    </p:animEffect>
                                  </p:childTnLst>
                                </p:cTn>
                              </p:par>
                            </p:childTnLst>
                          </p:cTn>
                        </p:par>
                        <p:par>
                          <p:cTn fill="hold" id="12" nodeType="afterGroup">
                            <p:stCondLst>
                              <p:cond delay="1750"/>
                            </p:stCondLst>
                            <p:childTnLst>
                              <p:par>
                                <p:cTn fill="hold" grpId="0" id="13" nodeType="afterEffect" presetClass="entr" presetID="22" presetSubtype="1">
                                  <p:stCondLst>
                                    <p:cond delay="0"/>
                                  </p:stCondLst>
                                  <p:childTnLst>
                                    <p:set>
                                      <p:cBhvr>
                                        <p:cTn dur="1" fill="hold" id="14">
                                          <p:stCondLst>
                                            <p:cond delay="0"/>
                                          </p:stCondLst>
                                        </p:cTn>
                                        <p:tgtEl>
                                          <p:spTgt spid="10"/>
                                        </p:tgtEl>
                                        <p:attrNameLst>
                                          <p:attrName>style.visibility</p:attrName>
                                        </p:attrNameLst>
                                      </p:cBhvr>
                                      <p:to>
                                        <p:strVal val="visible"/>
                                      </p:to>
                                    </p:set>
                                    <p:animEffect filter="wipe(up)" transition="in">
                                      <p:cBhvr>
                                        <p:cTn dur="500" id="15"/>
                                        <p:tgtEl>
                                          <p:spTgt spid="10"/>
                                        </p:tgtEl>
                                      </p:cBhvr>
                                    </p:animEffect>
                                  </p:childTnLst>
                                </p:cTn>
                              </p:par>
                            </p:childTnLst>
                          </p:cTn>
                        </p:par>
                        <p:par>
                          <p:cTn fill="hold" id="16" nodeType="afterGroup">
                            <p:stCondLst>
                              <p:cond delay="2250"/>
                            </p:stCondLst>
                            <p:childTnLst>
                              <p:par>
                                <p:cTn fill="hold" id="17" nodeType="afterEffect" presetClass="entr" presetID="22" presetSubtype="4">
                                  <p:stCondLst>
                                    <p:cond delay="0"/>
                                  </p:stCondLst>
                                  <p:childTnLst>
                                    <p:set>
                                      <p:cBhvr>
                                        <p:cTn dur="1" fill="hold" id="18">
                                          <p:stCondLst>
                                            <p:cond delay="0"/>
                                          </p:stCondLst>
                                        </p:cTn>
                                        <p:tgtEl>
                                          <p:spTgt spid="5"/>
                                        </p:tgtEl>
                                        <p:attrNameLst>
                                          <p:attrName>style.visibility</p:attrName>
                                        </p:attrNameLst>
                                      </p:cBhvr>
                                      <p:to>
                                        <p:strVal val="visible"/>
                                      </p:to>
                                    </p:set>
                                    <p:animEffect filter="wipe(down)" transition="in">
                                      <p:cBhvr>
                                        <p:cTn dur="500" id="19"/>
                                        <p:tgtEl>
                                          <p:spTgt spid="5"/>
                                        </p:tgtEl>
                                      </p:cBhvr>
                                    </p:animEffect>
                                  </p:childTnLst>
                                </p:cTn>
                              </p:par>
                            </p:childTnLst>
                          </p:cTn>
                        </p:par>
                        <p:par>
                          <p:cTn fill="hold" id="20" nodeType="afterGroup">
                            <p:stCondLst>
                              <p:cond delay="2750"/>
                            </p:stCondLst>
                            <p:childTnLst>
                              <p:par>
                                <p:cTn fill="hold" id="21" nodeType="afterEffect" presetClass="entr" presetID="47"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1000" id="23"/>
                                        <p:tgtEl>
                                          <p:spTgt spid="7"/>
                                        </p:tgtEl>
                                      </p:cBhvr>
                                    </p:animEffect>
                                    <p:anim calcmode="lin" valueType="num">
                                      <p:cBhvr>
                                        <p:cTn dur="1000" fill="hold" id="24"/>
                                        <p:tgtEl>
                                          <p:spTgt spid="7"/>
                                        </p:tgtEl>
                                        <p:attrNameLst>
                                          <p:attrName>ppt_x</p:attrName>
                                        </p:attrNameLst>
                                      </p:cBhvr>
                                      <p:tavLst>
                                        <p:tav tm="0">
                                          <p:val>
                                            <p:strVal val="#ppt_x"/>
                                          </p:val>
                                        </p:tav>
                                        <p:tav tm="100000">
                                          <p:val>
                                            <p:strVal val="#ppt_x"/>
                                          </p:val>
                                        </p:tav>
                                      </p:tavLst>
                                    </p:anim>
                                    <p:anim calcmode="lin" valueType="num">
                                      <p:cBhvr>
                                        <p:cTn dur="1000" fill="hold" id="25"/>
                                        <p:tgtEl>
                                          <p:spTgt spid="7"/>
                                        </p:tgtEl>
                                        <p:attrNameLst>
                                          <p:attrName>ppt_y</p:attrName>
                                        </p:attrNameLst>
                                      </p:cBhvr>
                                      <p:tavLst>
                                        <p:tav tm="0">
                                          <p:val>
                                            <p:strVal val="#ppt_y-.1"/>
                                          </p:val>
                                        </p:tav>
                                        <p:tav tm="100000">
                                          <p:val>
                                            <p:strVal val="#ppt_y"/>
                                          </p:val>
                                        </p:tav>
                                      </p:tavLst>
                                    </p:anim>
                                  </p:childTnLst>
                                </p:cTn>
                              </p:par>
                              <p:par>
                                <p:cTn fill="hold" id="26" nodeType="withEffect" presetClass="entr" presetID="47"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1000" id="28"/>
                                        <p:tgtEl>
                                          <p:spTgt spid="6"/>
                                        </p:tgtEl>
                                      </p:cBhvr>
                                    </p:animEffect>
                                    <p:anim calcmode="lin" valueType="num">
                                      <p:cBhvr>
                                        <p:cTn dur="1000" fill="hold" id="29"/>
                                        <p:tgtEl>
                                          <p:spTgt spid="6"/>
                                        </p:tgtEl>
                                        <p:attrNameLst>
                                          <p:attrName>ppt_x</p:attrName>
                                        </p:attrNameLst>
                                      </p:cBhvr>
                                      <p:tavLst>
                                        <p:tav tm="0">
                                          <p:val>
                                            <p:strVal val="#ppt_x"/>
                                          </p:val>
                                        </p:tav>
                                        <p:tav tm="100000">
                                          <p:val>
                                            <p:strVal val="#ppt_x"/>
                                          </p:val>
                                        </p:tav>
                                      </p:tavLst>
                                    </p:anim>
                                    <p:anim calcmode="lin" valueType="num">
                                      <p:cBhvr>
                                        <p:cTn dur="1000" fill="hold" id="30"/>
                                        <p:tgtEl>
                                          <p:spTgt spid="6"/>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750"/>
                            </p:stCondLst>
                            <p:childTnLst>
                              <p:par>
                                <p:cTn fill="hold" id="32" nodeType="afterEffect" presetClass="entr" presetID="42" presetSubtype="0">
                                  <p:stCondLst>
                                    <p:cond delay="0"/>
                                  </p:stCondLst>
                                  <p:childTnLst>
                                    <p:set>
                                      <p:cBhvr>
                                        <p:cTn dur="1" fill="hold" id="33">
                                          <p:stCondLst>
                                            <p:cond delay="0"/>
                                          </p:stCondLst>
                                        </p:cTn>
                                        <p:tgtEl>
                                          <p:spTgt spid="9"/>
                                        </p:tgtEl>
                                        <p:attrNameLst>
                                          <p:attrName>style.visibility</p:attrName>
                                        </p:attrNameLst>
                                      </p:cBhvr>
                                      <p:to>
                                        <p:strVal val="visible"/>
                                      </p:to>
                                    </p:set>
                                    <p:animEffect filter="fade" transition="in">
                                      <p:cBhvr>
                                        <p:cTn dur="1000" id="34"/>
                                        <p:tgtEl>
                                          <p:spTgt spid="9"/>
                                        </p:tgtEl>
                                      </p:cBhvr>
                                    </p:animEffect>
                                    <p:anim calcmode="lin" valueType="num">
                                      <p:cBhvr>
                                        <p:cTn dur="1000" fill="hold" id="35"/>
                                        <p:tgtEl>
                                          <p:spTgt spid="9"/>
                                        </p:tgtEl>
                                        <p:attrNameLst>
                                          <p:attrName>ppt_x</p:attrName>
                                        </p:attrNameLst>
                                      </p:cBhvr>
                                      <p:tavLst>
                                        <p:tav tm="0">
                                          <p:val>
                                            <p:strVal val="#ppt_x"/>
                                          </p:val>
                                        </p:tav>
                                        <p:tav tm="100000">
                                          <p:val>
                                            <p:strVal val="#ppt_x"/>
                                          </p:val>
                                        </p:tav>
                                      </p:tavLst>
                                    </p:anim>
                                    <p:anim calcmode="lin" valueType="num">
                                      <p:cBhvr>
                                        <p:cTn dur="1000" fill="hold" id="36"/>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1EAC067B-65C3-42A8-8751-6C74FF36C021}"/>
              </a:ext>
            </a:extLst>
          </p:cNvPr>
          <p:cNvPicPr>
            <a:picLocks noChangeAspect="1"/>
          </p:cNvPicPr>
          <p:nvPr/>
        </p:nvPicPr>
        <p:blipFill>
          <a:blip r:embed="rId3">
            <a:extLst>
              <a:ext uri="{28A0092B-C50C-407E-A947-70E740481C1C}">
                <a14:useLocalDpi val="0"/>
              </a:ext>
            </a:extLst>
          </a:blip>
          <a:srcRect b="20000" r="71078" t="65806"/>
          <a:stretch>
            <a:fillRect/>
          </a:stretch>
        </p:blipFill>
        <p:spPr>
          <a:xfrm>
            <a:off x="0" y="3185652"/>
            <a:ext cx="2784681" cy="2050025"/>
          </a:xfrm>
          <a:prstGeom prst="rect">
            <a:avLst/>
          </a:prstGeom>
        </p:spPr>
      </p:pic>
      <p:pic>
        <p:nvPicPr>
          <p:cNvPr id="28" name="图片 27">
            <a:extLst>
              <a:ext uri="{FF2B5EF4-FFF2-40B4-BE49-F238E27FC236}">
                <a16:creationId xmlns:a16="http://schemas.microsoft.com/office/drawing/2014/main" id="{B121D58A-31B5-44AA-8456-8BAD1F1ACDAC}"/>
              </a:ext>
            </a:extLst>
          </p:cNvPr>
          <p:cNvPicPr>
            <a:picLocks noChangeAspect="1"/>
          </p:cNvPicPr>
          <p:nvPr/>
        </p:nvPicPr>
        <p:blipFill>
          <a:blip r:embed="rId4">
            <a:extLst>
              <a:ext uri="{28A0092B-C50C-407E-A947-70E740481C1C}">
                <a14:useLocalDpi val="0"/>
              </a:ext>
            </a:extLst>
          </a:blip>
          <a:srcRect t="90483"/>
          <a:stretch>
            <a:fillRect/>
          </a:stretch>
        </p:blipFill>
        <p:spPr>
          <a:xfrm>
            <a:off x="-904817" y="5478183"/>
            <a:ext cx="13151362" cy="1338339"/>
          </a:xfrm>
          <a:prstGeom prst="rect">
            <a:avLst/>
          </a:prstGeom>
        </p:spPr>
      </p:pic>
      <p:pic>
        <p:nvPicPr>
          <p:cNvPr id="29" name="图片 28">
            <a:extLst>
              <a:ext uri="{FF2B5EF4-FFF2-40B4-BE49-F238E27FC236}">
                <a16:creationId xmlns:a16="http://schemas.microsoft.com/office/drawing/2014/main" id="{5A59FB6D-1442-4BCE-AE52-02654F590975}"/>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30" name="图片 29">
            <a:extLst>
              <a:ext uri="{FF2B5EF4-FFF2-40B4-BE49-F238E27FC236}">
                <a16:creationId xmlns:a16="http://schemas.microsoft.com/office/drawing/2014/main" id="{99FED787-E900-43C0-A85A-A0547C61B664}"/>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31" name="图片 30">
            <a:extLst>
              <a:ext uri="{FF2B5EF4-FFF2-40B4-BE49-F238E27FC236}">
                <a16:creationId xmlns:a16="http://schemas.microsoft.com/office/drawing/2014/main" id="{96EA29BA-48E1-49A8-ADA7-600176CFA134}"/>
              </a:ext>
            </a:extLst>
          </p:cNvPr>
          <p:cNvPicPr>
            <a:picLocks noChangeAspect="1"/>
          </p:cNvPicPr>
          <p:nvPr/>
        </p:nvPicPr>
        <p:blipFill>
          <a:blip r:embed="rId7">
            <a:extLst>
              <a:ext uri="{28A0092B-C50C-407E-A947-70E740481C1C}">
                <a14:useLocalDpi val="0"/>
              </a:ext>
            </a:extLst>
          </a:blip>
          <a:srcRect b="79199" l="77926" r="12969" t="12304"/>
          <a:stretch>
            <a:fillRect/>
          </a:stretch>
        </p:blipFill>
        <p:spPr>
          <a:xfrm flipH="1">
            <a:off x="9857243" y="1125414"/>
            <a:ext cx="1179871" cy="1651820"/>
          </a:xfrm>
          <a:prstGeom prst="rect">
            <a:avLst/>
          </a:prstGeom>
        </p:spPr>
      </p:pic>
      <p:pic>
        <p:nvPicPr>
          <p:cNvPr id="32" name="图片 31">
            <a:extLst>
              <a:ext uri="{FF2B5EF4-FFF2-40B4-BE49-F238E27FC236}">
                <a16:creationId xmlns:a16="http://schemas.microsoft.com/office/drawing/2014/main" id="{BCEDDDEF-6116-447F-BEFE-93E712BD7E9F}"/>
              </a:ext>
            </a:extLst>
          </p:cNvPr>
          <p:cNvPicPr>
            <a:picLocks noChangeAspect="1"/>
          </p:cNvPicPr>
          <p:nvPr/>
        </p:nvPicPr>
        <p:blipFill>
          <a:blip r:embed="rId8">
            <a:extLst>
              <a:ext uri="{28A0092B-C50C-407E-A947-70E740481C1C}">
                <a14:useLocalDpi val="0"/>
              </a:ext>
            </a:extLst>
          </a:blip>
          <a:srcRect b="6132" l="77201" t="70983"/>
          <a:stretch>
            <a:fillRect/>
          </a:stretch>
        </p:blipFill>
        <p:spPr>
          <a:xfrm>
            <a:off x="10447179" y="4291277"/>
            <a:ext cx="1861652" cy="2803202"/>
          </a:xfrm>
          <a:prstGeom prst="rect">
            <a:avLst/>
          </a:prstGeom>
        </p:spPr>
      </p:pic>
      <p:pic>
        <p:nvPicPr>
          <p:cNvPr id="33" name="图片 32">
            <a:extLst>
              <a:ext uri="{FF2B5EF4-FFF2-40B4-BE49-F238E27FC236}">
                <a16:creationId xmlns:a16="http://schemas.microsoft.com/office/drawing/2014/main" id="{0FD115D5-C2F1-4944-9C0C-8C3649D9D381}"/>
              </a:ext>
            </a:extLst>
          </p:cNvPr>
          <p:cNvPicPr>
            <a:picLocks noChangeAspect="1"/>
          </p:cNvPicPr>
          <p:nvPr/>
        </p:nvPicPr>
        <p:blipFill>
          <a:blip r:embed="rId9">
            <a:extLst>
              <a:ext uri="{28A0092B-C50C-407E-A947-70E740481C1C}">
                <a14:useLocalDpi val="0"/>
              </a:ext>
            </a:extLst>
          </a:blip>
          <a:srcRect b="25379" l="68705" r="8549" t="57328"/>
          <a:stretch>
            <a:fillRect/>
          </a:stretch>
        </p:blipFill>
        <p:spPr>
          <a:xfrm>
            <a:off x="9416147" y="2442500"/>
            <a:ext cx="2098859" cy="2393759"/>
          </a:xfrm>
          <a:prstGeom prst="rect">
            <a:avLst/>
          </a:prstGeom>
        </p:spPr>
      </p:pic>
      <p:sp>
        <p:nvSpPr>
          <p:cNvPr id="16" name="内容占位符 4">
            <a:extLst>
              <a:ext uri="{FF2B5EF4-FFF2-40B4-BE49-F238E27FC236}">
                <a16:creationId xmlns:a16="http://schemas.microsoft.com/office/drawing/2014/main" id="{D9830CD6-42BA-40F3-9EC8-891526A77687}"/>
              </a:ext>
            </a:extLst>
          </p:cNvPr>
          <p:cNvSpPr txBox="1"/>
          <p:nvPr/>
        </p:nvSpPr>
        <p:spPr>
          <a:xfrm>
            <a:off x="3761609" y="2848261"/>
            <a:ext cx="4562475" cy="119380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dist" indent="0" marL="0">
              <a:lnSpc>
                <a:spcPct val="130000"/>
              </a:lnSpc>
              <a:spcBef>
                <a:spcPts val="30"/>
              </a:spcBef>
              <a:spcAft>
                <a:spcPts val="30"/>
              </a:spcAft>
              <a:buNone/>
            </a:pPr>
            <a:r>
              <a:rPr altLang="en-US" lang="zh-CN" sz="6000">
                <a:solidFill>
                  <a:schemeClr val="bg1"/>
                </a:solidFill>
                <a:latin charset="-122" panose="02010609000101010101" pitchFamily="49" typeface="迷你简菱心"/>
                <a:ea charset="-122" panose="02010609000101010101" pitchFamily="49" typeface="迷你简菱心"/>
                <a:cs typeface="+mn-ea"/>
                <a:sym typeface="+mn-lt"/>
              </a:rPr>
              <a:t>编辑标题</a:t>
            </a:r>
          </a:p>
        </p:txBody>
      </p:sp>
      <p:sp>
        <p:nvSpPr>
          <p:cNvPr id="17" name="文本框 16">
            <a:extLst>
              <a:ext uri="{FF2B5EF4-FFF2-40B4-BE49-F238E27FC236}">
                <a16:creationId xmlns:a16="http://schemas.microsoft.com/office/drawing/2014/main" id="{9B98D852-8F3D-4821-ADF2-7300B3F8BC97}"/>
              </a:ext>
            </a:extLst>
          </p:cNvPr>
          <p:cNvSpPr txBox="1"/>
          <p:nvPr/>
        </p:nvSpPr>
        <p:spPr>
          <a:xfrm>
            <a:off x="5099693" y="2320344"/>
            <a:ext cx="4414838" cy="646176"/>
          </a:xfrm>
          <a:prstGeom prst="rect">
            <a:avLst/>
          </a:prstGeom>
          <a:noFill/>
        </p:spPr>
        <p:txBody>
          <a:bodyPr rtlCol="0" wrap="square">
            <a:spAutoFit/>
          </a:bodyPr>
          <a:lstStyle/>
          <a:p>
            <a:pPr>
              <a:lnSpc>
                <a:spcPct val="130000"/>
              </a:lnSpc>
              <a:spcBef>
                <a:spcPts val="30"/>
              </a:spcBef>
              <a:spcAft>
                <a:spcPts val="30"/>
              </a:spcAft>
            </a:pPr>
            <a:r>
              <a:rPr altLang="zh-CN" lang="en-US" sz="2800">
                <a:solidFill>
                  <a:schemeClr val="bg1"/>
                </a:solidFill>
                <a:latin charset="-122" panose="02010609000101010101" pitchFamily="49" typeface="迷你简菱心"/>
                <a:ea charset="-122" panose="02010609000101010101" pitchFamily="49" typeface="迷你简菱心"/>
              </a:rPr>
              <a:t>PART ONE</a:t>
            </a:r>
          </a:p>
        </p:txBody>
      </p:sp>
      <p:cxnSp>
        <p:nvCxnSpPr>
          <p:cNvPr id="19" name="直接连接符 18">
            <a:extLst>
              <a:ext uri="{FF2B5EF4-FFF2-40B4-BE49-F238E27FC236}">
                <a16:creationId xmlns:a16="http://schemas.microsoft.com/office/drawing/2014/main" id="{D66E74D0-7B51-4BF6-8C39-42F5D445F9E2}"/>
              </a:ext>
            </a:extLst>
          </p:cNvPr>
          <p:cNvCxnSpPr/>
          <p:nvPr/>
        </p:nvCxnSpPr>
        <p:spPr>
          <a:xfrm>
            <a:off x="7649116" y="2653466"/>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8B7F4D8-1DBE-4BD4-A18C-35A868A760D8}"/>
              </a:ext>
            </a:extLst>
          </p:cNvPr>
          <p:cNvCxnSpPr/>
          <p:nvPr/>
        </p:nvCxnSpPr>
        <p:spPr>
          <a:xfrm>
            <a:off x="3897447" y="2653466"/>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96589C0-CC69-45E1-9816-A5C188C5B76B}"/>
              </a:ext>
            </a:extLst>
          </p:cNvPr>
          <p:cNvSpPr txBox="1"/>
          <p:nvPr/>
        </p:nvSpPr>
        <p:spPr>
          <a:xfrm>
            <a:off x="5222048" y="1493552"/>
            <a:ext cx="1641595" cy="1042416"/>
          </a:xfrm>
          <a:prstGeom prst="rect">
            <a:avLst/>
          </a:prstGeom>
          <a:noFill/>
        </p:spPr>
        <p:txBody>
          <a:bodyPr rtlCol="0" wrap="square">
            <a:spAutoFit/>
          </a:bodyPr>
          <a:lstStyle/>
          <a:p>
            <a:pPr algn="ctr">
              <a:lnSpc>
                <a:spcPct val="130000"/>
              </a:lnSpc>
              <a:spcBef>
                <a:spcPts val="30"/>
              </a:spcBef>
              <a:spcAft>
                <a:spcPts val="30"/>
              </a:spcAft>
            </a:pPr>
            <a:r>
              <a:rPr altLang="zh-CN" b="1" lang="en-US" sz="4800">
                <a:solidFill>
                  <a:schemeClr val="bg1"/>
                </a:solidFill>
                <a:latin charset="-122" panose="02010609000101010101" pitchFamily="49" typeface="迷你简菱心"/>
                <a:ea charset="-122" panose="02010609000101010101" pitchFamily="49" typeface="迷你简菱心"/>
              </a:rPr>
              <a:t>05</a:t>
            </a:r>
          </a:p>
        </p:txBody>
      </p:sp>
      <p:pic>
        <p:nvPicPr>
          <p:cNvPr id="5" name="图片 4">
            <a:extLst>
              <a:ext uri="{FF2B5EF4-FFF2-40B4-BE49-F238E27FC236}">
                <a16:creationId xmlns:a16="http://schemas.microsoft.com/office/drawing/2014/main" id="{1F666D41-0805-43DC-872F-A1DDCF20C1B6}"/>
              </a:ext>
            </a:extLst>
          </p:cNvPr>
          <p:cNvPicPr>
            <a:picLocks noChangeAspect="1"/>
          </p:cNvPicPr>
          <p:nvPr/>
        </p:nvPicPr>
        <p:blipFill>
          <a:blip r:embed="rId10">
            <a:extLst>
              <a:ext uri="{28A0092B-C50C-407E-A947-70E740481C1C}">
                <a14:useLocalDpi val="0"/>
              </a:ext>
            </a:extLst>
          </a:blip>
          <a:stretch>
            <a:fillRect/>
          </a:stretch>
        </p:blipFill>
        <p:spPr>
          <a:xfrm flipH="1">
            <a:off x="-254917" y="3152225"/>
            <a:ext cx="5219464" cy="3727588"/>
          </a:xfrm>
          <a:prstGeom prst="rect">
            <a:avLst/>
          </a:prstGeom>
        </p:spPr>
      </p:pic>
      <p:pic>
        <p:nvPicPr>
          <p:cNvPr id="3" name="图片 2">
            <a:extLst>
              <a:ext uri="{FF2B5EF4-FFF2-40B4-BE49-F238E27FC236}">
                <a16:creationId xmlns:a16="http://schemas.microsoft.com/office/drawing/2014/main" id="{DD583350-8583-4326-9531-891CA6969A56}"/>
              </a:ext>
            </a:extLst>
          </p:cNvPr>
          <p:cNvPicPr>
            <a:picLocks noChangeAspect="1"/>
          </p:cNvPicPr>
          <p:nvPr/>
        </p:nvPicPr>
        <p:blipFill>
          <a:blip r:embed="rId11">
            <a:extLst>
              <a:ext uri="{28A0092B-C50C-407E-A947-70E740481C1C}">
                <a14:useLocalDpi val="0"/>
              </a:ext>
            </a:extLst>
          </a:blip>
          <a:stretch>
            <a:fillRect/>
          </a:stretch>
        </p:blipFill>
        <p:spPr>
          <a:xfrm>
            <a:off x="7227475" y="4236854"/>
            <a:ext cx="3669603" cy="2621145"/>
          </a:xfrm>
          <a:prstGeom prst="rect">
            <a:avLst/>
          </a:prstGeom>
        </p:spPr>
      </p:pic>
    </p:spTree>
    <p:extLst>
      <p:ext uri="{BB962C8B-B14F-4D97-AF65-F5344CB8AC3E}">
        <p14:creationId val="2662559173"/>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1"/>
                                        </p:tgtEl>
                                        <p:attrNameLst>
                                          <p:attrName>style.visibility</p:attrName>
                                        </p:attrNameLst>
                                      </p:cBhvr>
                                      <p:to>
                                        <p:strVal val="visible"/>
                                      </p:to>
                                    </p:set>
                                    <p:animEffect filter="fade" transition="in">
                                      <p:cBhvr>
                                        <p:cTn dur="1000" id="18"/>
                                        <p:tgtEl>
                                          <p:spTgt spid="31"/>
                                        </p:tgtEl>
                                      </p:cBhvr>
                                    </p:animEffect>
                                    <p:anim calcmode="lin" valueType="num">
                                      <p:cBhvr>
                                        <p:cTn dur="1000" fill="hold" id="19"/>
                                        <p:tgtEl>
                                          <p:spTgt spid="31"/>
                                        </p:tgtEl>
                                        <p:attrNameLst>
                                          <p:attrName>ppt_x</p:attrName>
                                        </p:attrNameLst>
                                      </p:cBhvr>
                                      <p:tavLst>
                                        <p:tav tm="0">
                                          <p:val>
                                            <p:strVal val="#ppt_x"/>
                                          </p:val>
                                        </p:tav>
                                        <p:tav tm="100000">
                                          <p:val>
                                            <p:strVal val="#ppt_x"/>
                                          </p:val>
                                        </p:tav>
                                      </p:tavLst>
                                    </p:anim>
                                    <p:anim calcmode="lin" valueType="num">
                                      <p:cBhvr>
                                        <p:cTn dur="1000" fill="hold" id="20"/>
                                        <p:tgtEl>
                                          <p:spTgt spid="3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id="28" nodeType="afterEffect" presetClass="entr" presetID="42"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id="34" nodeType="afterEffect" presetClass="entr" presetID="22" presetSubtype="4">
                                  <p:stCondLst>
                                    <p:cond delay="0"/>
                                  </p:stCondLst>
                                  <p:childTnLst>
                                    <p:set>
                                      <p:cBhvr>
                                        <p:cTn dur="1" fill="hold" id="35">
                                          <p:stCondLst>
                                            <p:cond delay="0"/>
                                          </p:stCondLst>
                                        </p:cTn>
                                        <p:tgtEl>
                                          <p:spTgt spid="32"/>
                                        </p:tgtEl>
                                        <p:attrNameLst>
                                          <p:attrName>style.visibility</p:attrName>
                                        </p:attrNameLst>
                                      </p:cBhvr>
                                      <p:to>
                                        <p:strVal val="visible"/>
                                      </p:to>
                                    </p:set>
                                    <p:animEffect filter="wipe(down)" transition="in">
                                      <p:cBhvr>
                                        <p:cTn dur="500" id="36"/>
                                        <p:tgtEl>
                                          <p:spTgt spid="32"/>
                                        </p:tgtEl>
                                      </p:cBhvr>
                                    </p:animEffect>
                                  </p:childTnLst>
                                </p:cTn>
                              </p:par>
                            </p:childTnLst>
                          </p:cTn>
                        </p:par>
                        <p:par>
                          <p:cTn fill="hold" id="37" nodeType="afterGroup">
                            <p:stCondLst>
                              <p:cond delay="4500"/>
                            </p:stCondLst>
                            <p:childTnLst>
                              <p:par>
                                <p:cTn fill="hold" id="38" nodeType="afterEffect" presetClass="entr" presetID="42" presetSubtype="0">
                                  <p:stCondLst>
                                    <p:cond delay="0"/>
                                  </p:stCondLst>
                                  <p:childTnLst>
                                    <p:set>
                                      <p:cBhvr>
                                        <p:cTn dur="1" fill="hold" id="39">
                                          <p:stCondLst>
                                            <p:cond delay="0"/>
                                          </p:stCondLst>
                                        </p:cTn>
                                        <p:tgtEl>
                                          <p:spTgt spid="33"/>
                                        </p:tgtEl>
                                        <p:attrNameLst>
                                          <p:attrName>style.visibility</p:attrName>
                                        </p:attrNameLst>
                                      </p:cBhvr>
                                      <p:to>
                                        <p:strVal val="visible"/>
                                      </p:to>
                                    </p:set>
                                    <p:animEffect filter="fade" transition="in">
                                      <p:cBhvr>
                                        <p:cTn dur="1000" id="40"/>
                                        <p:tgtEl>
                                          <p:spTgt spid="33"/>
                                        </p:tgtEl>
                                      </p:cBhvr>
                                    </p:animEffect>
                                    <p:anim calcmode="lin" valueType="num">
                                      <p:cBhvr>
                                        <p:cTn dur="1000" fill="hold" id="41"/>
                                        <p:tgtEl>
                                          <p:spTgt spid="33"/>
                                        </p:tgtEl>
                                        <p:attrNameLst>
                                          <p:attrName>ppt_x</p:attrName>
                                        </p:attrNameLst>
                                      </p:cBhvr>
                                      <p:tavLst>
                                        <p:tav tm="0">
                                          <p:val>
                                            <p:strVal val="#ppt_x"/>
                                          </p:val>
                                        </p:tav>
                                        <p:tav tm="100000">
                                          <p:val>
                                            <p:strVal val="#ppt_x"/>
                                          </p:val>
                                        </p:tav>
                                      </p:tavLst>
                                    </p:anim>
                                    <p:anim calcmode="lin" valueType="num">
                                      <p:cBhvr>
                                        <p:cTn dur="1000" fill="hold" id="42"/>
                                        <p:tgtEl>
                                          <p:spTgt spid="33"/>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500"/>
                            </p:stCondLst>
                            <p:childTnLst>
                              <p:par>
                                <p:cTn fill="hold" id="44" nodeType="afterEffect" presetClass="entr" presetID="14" presetSubtype="10">
                                  <p:stCondLst>
                                    <p:cond delay="0"/>
                                  </p:stCondLst>
                                  <p:childTnLst>
                                    <p:set>
                                      <p:cBhvr>
                                        <p:cTn dur="1" fill="hold" id="45">
                                          <p:stCondLst>
                                            <p:cond delay="0"/>
                                          </p:stCondLst>
                                        </p:cTn>
                                        <p:tgtEl>
                                          <p:spTgt spid="22"/>
                                        </p:tgtEl>
                                        <p:attrNameLst>
                                          <p:attrName>style.visibility</p:attrName>
                                        </p:attrNameLst>
                                      </p:cBhvr>
                                      <p:to>
                                        <p:strVal val="visible"/>
                                      </p:to>
                                    </p:set>
                                    <p:animEffect filter="randombar(horizontal)" transition="in">
                                      <p:cBhvr>
                                        <p:cTn dur="750" id="46"/>
                                        <p:tgtEl>
                                          <p:spTgt spid="22"/>
                                        </p:tgtEl>
                                      </p:cBhvr>
                                    </p:animEffect>
                                  </p:childTnLst>
                                </p:cTn>
                              </p:par>
                            </p:childTnLst>
                          </p:cTn>
                        </p:par>
                        <p:par>
                          <p:cTn fill="hold" id="47" nodeType="afterGroup">
                            <p:stCondLst>
                              <p:cond delay="6250"/>
                            </p:stCondLst>
                            <p:childTnLst>
                              <p:par>
                                <p:cTn fill="hold" id="48" nodeType="afterEffect" presetClass="entr" presetID="14" presetSubtype="10">
                                  <p:stCondLst>
                                    <p:cond delay="0"/>
                                  </p:stCondLst>
                                  <p:childTnLst>
                                    <p:set>
                                      <p:cBhvr>
                                        <p:cTn dur="1" fill="hold" id="49">
                                          <p:stCondLst>
                                            <p:cond delay="0"/>
                                          </p:stCondLst>
                                        </p:cTn>
                                        <p:tgtEl>
                                          <p:spTgt spid="19"/>
                                        </p:tgtEl>
                                        <p:attrNameLst>
                                          <p:attrName>style.visibility</p:attrName>
                                        </p:attrNameLst>
                                      </p:cBhvr>
                                      <p:to>
                                        <p:strVal val="visible"/>
                                      </p:to>
                                    </p:set>
                                    <p:animEffect filter="randombar(horizontal)" transition="in">
                                      <p:cBhvr>
                                        <p:cTn dur="750" id="50"/>
                                        <p:tgtEl>
                                          <p:spTgt spid="19"/>
                                        </p:tgtEl>
                                      </p:cBhvr>
                                    </p:animEffect>
                                  </p:childTnLst>
                                </p:cTn>
                              </p:par>
                            </p:childTnLst>
                          </p:cTn>
                        </p:par>
                        <p:par>
                          <p:cTn fill="hold" id="51" nodeType="afterGroup">
                            <p:stCondLst>
                              <p:cond delay="7000"/>
                            </p:stCondLst>
                            <p:childTnLst>
                              <p:par>
                                <p:cTn fill="hold" grpId="0" id="52" nodeType="afterEffect" presetClass="entr" presetID="14" presetSubtype="10">
                                  <p:stCondLst>
                                    <p:cond delay="0"/>
                                  </p:stCondLst>
                                  <p:childTnLst>
                                    <p:set>
                                      <p:cBhvr>
                                        <p:cTn dur="1" fill="hold" id="53">
                                          <p:stCondLst>
                                            <p:cond delay="0"/>
                                          </p:stCondLst>
                                        </p:cTn>
                                        <p:tgtEl>
                                          <p:spTgt spid="17"/>
                                        </p:tgtEl>
                                        <p:attrNameLst>
                                          <p:attrName>style.visibility</p:attrName>
                                        </p:attrNameLst>
                                      </p:cBhvr>
                                      <p:to>
                                        <p:strVal val="visible"/>
                                      </p:to>
                                    </p:set>
                                    <p:animEffect filter="randombar(horizontal)" transition="in">
                                      <p:cBhvr>
                                        <p:cTn dur="750" id="54"/>
                                        <p:tgtEl>
                                          <p:spTgt spid="17"/>
                                        </p:tgtEl>
                                      </p:cBhvr>
                                    </p:animEffect>
                                  </p:childTnLst>
                                </p:cTn>
                              </p:par>
                            </p:childTnLst>
                          </p:cTn>
                        </p:par>
                        <p:par>
                          <p:cTn fill="hold" id="55" nodeType="afterGroup">
                            <p:stCondLst>
                              <p:cond delay="7750"/>
                            </p:stCondLst>
                            <p:childTnLst>
                              <p:par>
                                <p:cTn fill="hold" grpId="0" id="56" nodeType="afterEffect" presetClass="entr" presetID="14" presetSubtype="10">
                                  <p:stCondLst>
                                    <p:cond delay="0"/>
                                  </p:stCondLst>
                                  <p:childTnLst>
                                    <p:set>
                                      <p:cBhvr>
                                        <p:cTn dur="1" fill="hold" id="57">
                                          <p:stCondLst>
                                            <p:cond delay="0"/>
                                          </p:stCondLst>
                                        </p:cTn>
                                        <p:tgtEl>
                                          <p:spTgt spid="16"/>
                                        </p:tgtEl>
                                        <p:attrNameLst>
                                          <p:attrName>style.visibility</p:attrName>
                                        </p:attrNameLst>
                                      </p:cBhvr>
                                      <p:to>
                                        <p:strVal val="visible"/>
                                      </p:to>
                                    </p:set>
                                    <p:animEffect filter="randombar(horizontal)" transition="in">
                                      <p:cBhvr>
                                        <p:cTn dur="750" id="58"/>
                                        <p:tgtEl>
                                          <p:spTgt spid="16"/>
                                        </p:tgtEl>
                                      </p:cBhvr>
                                    </p:animEffect>
                                  </p:childTnLst>
                                </p:cTn>
                              </p:par>
                            </p:childTnLst>
                          </p:cTn>
                        </p:par>
                        <p:par>
                          <p:cTn fill="hold" id="59" nodeType="afterGroup">
                            <p:stCondLst>
                              <p:cond delay="8500"/>
                            </p:stCondLst>
                            <p:childTnLst>
                              <p:par>
                                <p:cTn fill="hold" grpId="0" id="60" nodeType="afterEffect" presetClass="entr" presetID="14" presetSubtype="10">
                                  <p:stCondLst>
                                    <p:cond delay="0"/>
                                  </p:stCondLst>
                                  <p:childTnLst>
                                    <p:set>
                                      <p:cBhvr>
                                        <p:cTn dur="1" fill="hold" id="61">
                                          <p:stCondLst>
                                            <p:cond delay="0"/>
                                          </p:stCondLst>
                                        </p:cTn>
                                        <p:tgtEl>
                                          <p:spTgt spid="23"/>
                                        </p:tgtEl>
                                        <p:attrNameLst>
                                          <p:attrName>style.visibility</p:attrName>
                                        </p:attrNameLst>
                                      </p:cBhvr>
                                      <p:to>
                                        <p:strVal val="visible"/>
                                      </p:to>
                                    </p:set>
                                    <p:animEffect filter="randombar(horizontal)" transition="in">
                                      <p:cBhvr>
                                        <p:cTn dur="750" id="62"/>
                                        <p:tgtEl>
                                          <p:spTgt spid="23"/>
                                        </p:tgtEl>
                                      </p:cBhvr>
                                    </p:animEffect>
                                  </p:childTnLst>
                                </p:cTn>
                              </p:par>
                            </p:childTnLst>
                          </p:cTn>
                        </p:par>
                        <p:par>
                          <p:cTn fill="hold" id="63" nodeType="afterGroup">
                            <p:stCondLst>
                              <p:cond delay="9250"/>
                            </p:stCondLst>
                            <p:childTnLst>
                              <p:par>
                                <p:cTn fill="hold" id="64" nodeType="afterEffect" presetClass="entr" presetID="42" presetSubtype="0">
                                  <p:stCondLst>
                                    <p:cond delay="0"/>
                                  </p:stCondLst>
                                  <p:childTnLst>
                                    <p:set>
                                      <p:cBhvr>
                                        <p:cTn dur="1" fill="hold" id="65">
                                          <p:stCondLst>
                                            <p:cond delay="0"/>
                                          </p:stCondLst>
                                        </p:cTn>
                                        <p:tgtEl>
                                          <p:spTgt spid="5"/>
                                        </p:tgtEl>
                                        <p:attrNameLst>
                                          <p:attrName>style.visibility</p:attrName>
                                        </p:attrNameLst>
                                      </p:cBhvr>
                                      <p:to>
                                        <p:strVal val="visible"/>
                                      </p:to>
                                    </p:set>
                                    <p:animEffect filter="fade" transition="in">
                                      <p:cBhvr>
                                        <p:cTn dur="1000" id="66"/>
                                        <p:tgtEl>
                                          <p:spTgt spid="5"/>
                                        </p:tgtEl>
                                      </p:cBhvr>
                                    </p:animEffect>
                                    <p:anim calcmode="lin" valueType="num">
                                      <p:cBhvr>
                                        <p:cTn dur="1000" fill="hold" id="67"/>
                                        <p:tgtEl>
                                          <p:spTgt spid="5"/>
                                        </p:tgtEl>
                                        <p:attrNameLst>
                                          <p:attrName>ppt_x</p:attrName>
                                        </p:attrNameLst>
                                      </p:cBhvr>
                                      <p:tavLst>
                                        <p:tav tm="0">
                                          <p:val>
                                            <p:strVal val="#ppt_x"/>
                                          </p:val>
                                        </p:tav>
                                        <p:tav tm="100000">
                                          <p:val>
                                            <p:strVal val="#ppt_x"/>
                                          </p:val>
                                        </p:tav>
                                      </p:tavLst>
                                    </p:anim>
                                    <p:anim calcmode="lin" valueType="num">
                                      <p:cBhvr>
                                        <p:cTn dur="1000" fill="hold" id="68"/>
                                        <p:tgtEl>
                                          <p:spTgt spid="5"/>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10250"/>
                            </p:stCondLst>
                            <p:childTnLst>
                              <p:par>
                                <p:cTn fill="hold" id="70" nodeType="afterEffect" presetClass="entr" presetID="22" presetSubtype="4">
                                  <p:stCondLst>
                                    <p:cond delay="0"/>
                                  </p:stCondLst>
                                  <p:childTnLst>
                                    <p:set>
                                      <p:cBhvr>
                                        <p:cTn dur="1" fill="hold" id="71">
                                          <p:stCondLst>
                                            <p:cond delay="0"/>
                                          </p:stCondLst>
                                        </p:cTn>
                                        <p:tgtEl>
                                          <p:spTgt spid="3"/>
                                        </p:tgtEl>
                                        <p:attrNameLst>
                                          <p:attrName>style.visibility</p:attrName>
                                        </p:attrNameLst>
                                      </p:cBhvr>
                                      <p:to>
                                        <p:strVal val="visible"/>
                                      </p:to>
                                    </p:set>
                                    <p:animEffect filter="wipe(down)" transition="in">
                                      <p:cBhvr>
                                        <p:cTn dur="500" id="7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a:extLst>
              <a:ext uri="{FF2B5EF4-FFF2-40B4-BE49-F238E27FC236}">
                <a16:creationId xmlns:a16="http://schemas.microsoft.com/office/drawing/2014/main" id="{D51A1575-D83A-4D28-B675-18E005A685E3}"/>
              </a:ext>
            </a:extLst>
          </p:cNvPr>
          <p:cNvPicPr>
            <a:picLocks noChangeAspect="1"/>
          </p:cNvPicPr>
          <p:nvPr/>
        </p:nvPicPr>
        <p:blipFill>
          <a:blip r:embed="rId3">
            <a:extLst>
              <a:ext uri="{28A0092B-C50C-407E-A947-70E740481C1C}">
                <a14:useLocalDpi val="0"/>
              </a:ext>
            </a:extLst>
          </a:blip>
          <a:srcRect t="90483"/>
          <a:stretch>
            <a:fillRect/>
          </a:stretch>
        </p:blipFill>
        <p:spPr>
          <a:xfrm>
            <a:off x="-904817" y="5478183"/>
            <a:ext cx="13151362" cy="1338339"/>
          </a:xfrm>
          <a:prstGeom prst="rect">
            <a:avLst/>
          </a:prstGeom>
        </p:spPr>
      </p:pic>
      <p:pic>
        <p:nvPicPr>
          <p:cNvPr id="3" name="图片 2">
            <a:extLst>
              <a:ext uri="{FF2B5EF4-FFF2-40B4-BE49-F238E27FC236}">
                <a16:creationId xmlns:a16="http://schemas.microsoft.com/office/drawing/2014/main" id="{CBD686E5-AADB-4530-A8A7-1D809A8C42E0}"/>
              </a:ext>
            </a:extLst>
          </p:cNvPr>
          <p:cNvPicPr>
            <a:picLocks noChangeAspect="1"/>
          </p:cNvPicPr>
          <p:nvPr/>
        </p:nvPicPr>
        <p:blipFill>
          <a:blip r:embed="rId4">
            <a:extLst>
              <a:ext uri="{28A0092B-C50C-407E-A947-70E740481C1C}">
                <a14:useLocalDpi val="0"/>
              </a:ext>
            </a:extLst>
          </a:blip>
          <a:srcRect b="25737" l="17269" r="17572" t="27549"/>
          <a:stretch>
            <a:fillRect/>
          </a:stretch>
        </p:blipFill>
        <p:spPr>
          <a:xfrm>
            <a:off x="2503033" y="855153"/>
            <a:ext cx="7587640" cy="5147694"/>
          </a:xfrm>
          <a:prstGeom prst="rect">
            <a:avLst/>
          </a:prstGeom>
        </p:spPr>
      </p:pic>
      <p:pic>
        <p:nvPicPr>
          <p:cNvPr id="6" name="图片 5">
            <a:extLst>
              <a:ext uri="{FF2B5EF4-FFF2-40B4-BE49-F238E27FC236}">
                <a16:creationId xmlns:a16="http://schemas.microsoft.com/office/drawing/2014/main" id="{656895A4-5B43-475E-AAE1-65991DD87A8D}"/>
              </a:ext>
            </a:extLst>
          </p:cNvPr>
          <p:cNvPicPr>
            <a:picLocks noChangeAspect="1"/>
          </p:cNvPicPr>
          <p:nvPr/>
        </p:nvPicPr>
        <p:blipFill>
          <a:blip r:embed="rId5">
            <a:extLst>
              <a:ext uri="{28A0092B-C50C-407E-A947-70E740481C1C}">
                <a14:useLocalDpi val="0"/>
              </a:ext>
            </a:extLst>
          </a:blip>
          <a:stretch>
            <a:fillRect/>
          </a:stretch>
        </p:blipFill>
        <p:spPr>
          <a:xfrm>
            <a:off x="-742151" y="3326163"/>
            <a:ext cx="5259139" cy="3755922"/>
          </a:xfrm>
          <a:prstGeom prst="rect">
            <a:avLst/>
          </a:prstGeom>
        </p:spPr>
      </p:pic>
      <p:pic>
        <p:nvPicPr>
          <p:cNvPr id="8" name="图片 7">
            <a:extLst>
              <a:ext uri="{FF2B5EF4-FFF2-40B4-BE49-F238E27FC236}">
                <a16:creationId xmlns:a16="http://schemas.microsoft.com/office/drawing/2014/main" id="{92D1FCC2-AF90-4BA2-9456-E7F2FFABF148}"/>
              </a:ext>
            </a:extLst>
          </p:cNvPr>
          <p:cNvPicPr>
            <a:picLocks noChangeAspect="1"/>
          </p:cNvPicPr>
          <p:nvPr/>
        </p:nvPicPr>
        <p:blipFill>
          <a:blip r:embed="rId6">
            <a:extLst>
              <a:ext uri="{28A0092B-C50C-407E-A947-70E740481C1C}">
                <a14:useLocalDpi val="0"/>
              </a:ext>
            </a:extLst>
          </a:blip>
          <a:stretch>
            <a:fillRect/>
          </a:stretch>
        </p:blipFill>
        <p:spPr>
          <a:xfrm flipH="1">
            <a:off x="8790661" y="4501862"/>
            <a:ext cx="3145358" cy="2222502"/>
          </a:xfrm>
          <a:prstGeom prst="rect">
            <a:avLst/>
          </a:prstGeom>
        </p:spPr>
      </p:pic>
      <p:sp>
        <p:nvSpPr>
          <p:cNvPr id="13" name="标题 3">
            <a:extLst>
              <a:ext uri="{FF2B5EF4-FFF2-40B4-BE49-F238E27FC236}">
                <a16:creationId xmlns:a16="http://schemas.microsoft.com/office/drawing/2014/main" id="{95813402-234E-4554-AD07-93F5149B38FF}"/>
              </a:ext>
            </a:extLst>
          </p:cNvPr>
          <p:cNvSpPr txBox="1"/>
          <p:nvPr/>
        </p:nvSpPr>
        <p:spPr>
          <a:xfrm>
            <a:off x="2666482" y="2677320"/>
            <a:ext cx="2876550" cy="11303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lnSpc>
                <a:spcPct val="130000"/>
              </a:lnSpc>
              <a:spcBef>
                <a:spcPct val="30000"/>
              </a:spcBef>
              <a:spcAft>
                <a:spcPts val="30"/>
              </a:spcAft>
            </a:pPr>
            <a:r>
              <a:rPr altLang="en-US" b="1" lang="zh-CN">
                <a:latin charset="-122" panose="02010609000101010101" pitchFamily="49" typeface="迷你简菱心"/>
                <a:ea charset="-122" panose="02010609000101010101" pitchFamily="49" typeface="迷你简菱心"/>
                <a:cs typeface="+mn-ea"/>
                <a:sym typeface="+mn-lt"/>
              </a:rPr>
              <a:t>目</a:t>
            </a:r>
            <a:br>
              <a:rPr altLang="en-US" b="1" lang="zh-CN">
                <a:latin charset="-122" panose="02010609000101010101" pitchFamily="49" typeface="迷你简菱心"/>
                <a:ea charset="-122" panose="02010609000101010101" pitchFamily="49" typeface="迷你简菱心"/>
                <a:cs typeface="+mn-ea"/>
                <a:sym typeface="+mn-lt"/>
              </a:rPr>
            </a:br>
            <a:r>
              <a:rPr altLang="en-US" b="1" lang="zh-CN">
                <a:latin charset="-122" panose="02010609000101010101" pitchFamily="49" typeface="迷你简菱心"/>
                <a:ea charset="-122" panose="02010609000101010101" pitchFamily="49" typeface="迷你简菱心"/>
                <a:cs typeface="+mn-ea"/>
                <a:sym typeface="+mn-lt"/>
              </a:rPr>
              <a:t>录</a:t>
            </a:r>
          </a:p>
        </p:txBody>
      </p:sp>
      <p:sp>
        <p:nvSpPr>
          <p:cNvPr id="15" name="内容占位符 4">
            <a:extLst>
              <a:ext uri="{FF2B5EF4-FFF2-40B4-BE49-F238E27FC236}">
                <a16:creationId xmlns:a16="http://schemas.microsoft.com/office/drawing/2014/main" id="{B639E4AB-FEDB-4AC8-8BEF-B0FEE690ED8C}"/>
              </a:ext>
            </a:extLst>
          </p:cNvPr>
          <p:cNvSpPr txBox="1"/>
          <p:nvPr/>
        </p:nvSpPr>
        <p:spPr>
          <a:xfrm>
            <a:off x="5902323" y="1770585"/>
            <a:ext cx="4886325" cy="2801759"/>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40000"/>
              </a:lnSpc>
              <a:spcBef>
                <a:spcPts val="30"/>
              </a:spcBef>
              <a:spcAft>
                <a:spcPts val="30"/>
              </a:spcAft>
              <a:buFont charset="0" panose="020b0604020202020204" pitchFamily="34" typeface="Arial"/>
              <a:buNone/>
            </a:pPr>
            <a:r>
              <a:rPr altLang="en-US" lang="zh-CN" sz="2400">
                <a:latin charset="-122" panose="02010609000101010101" pitchFamily="49" typeface="迷你简菱心"/>
                <a:ea charset="-122" panose="02010609000101010101" pitchFamily="49" typeface="迷你简菱心"/>
                <a:cs typeface="+mn-ea"/>
                <a:sym typeface="+mn-lt"/>
              </a:rPr>
              <a:t>一、编辑标题</a:t>
            </a:r>
          </a:p>
          <a:p>
            <a:pPr indent="0" marL="0">
              <a:lnSpc>
                <a:spcPct val="140000"/>
              </a:lnSpc>
              <a:spcBef>
                <a:spcPts val="30"/>
              </a:spcBef>
              <a:spcAft>
                <a:spcPts val="30"/>
              </a:spcAft>
              <a:buFont charset="0" panose="020b0604020202020204" pitchFamily="34" typeface="Arial"/>
              <a:buNone/>
            </a:pPr>
            <a:r>
              <a:rPr altLang="en-US" lang="zh-CN" sz="2400">
                <a:latin charset="-122" panose="02010609000101010101" pitchFamily="49" typeface="迷你简菱心"/>
                <a:ea charset="-122" panose="02010609000101010101" pitchFamily="49" typeface="迷你简菱心"/>
                <a:cs typeface="+mn-ea"/>
                <a:sym typeface="+mn-lt"/>
              </a:rPr>
              <a:t>二、编辑标题</a:t>
            </a:r>
          </a:p>
          <a:p>
            <a:pPr indent="0" marL="0">
              <a:lnSpc>
                <a:spcPct val="140000"/>
              </a:lnSpc>
              <a:spcBef>
                <a:spcPts val="30"/>
              </a:spcBef>
              <a:spcAft>
                <a:spcPts val="30"/>
              </a:spcAft>
              <a:buFont charset="0" panose="020b0604020202020204" pitchFamily="34" typeface="Arial"/>
              <a:buNone/>
            </a:pPr>
            <a:r>
              <a:rPr altLang="en-US" lang="zh-CN" sz="2400">
                <a:latin charset="-122" panose="02010609000101010101" pitchFamily="49" typeface="迷你简菱心"/>
                <a:ea charset="-122" panose="02010609000101010101" pitchFamily="49" typeface="迷你简菱心"/>
                <a:cs typeface="+mn-ea"/>
                <a:sym typeface="+mn-lt"/>
              </a:rPr>
              <a:t>三、编辑标题</a:t>
            </a:r>
          </a:p>
          <a:p>
            <a:pPr indent="0" marL="0">
              <a:lnSpc>
                <a:spcPct val="140000"/>
              </a:lnSpc>
              <a:spcBef>
                <a:spcPts val="30"/>
              </a:spcBef>
              <a:spcAft>
                <a:spcPts val="30"/>
              </a:spcAft>
              <a:buFont charset="0" panose="020b0604020202020204" pitchFamily="34" typeface="Arial"/>
              <a:buNone/>
            </a:pPr>
            <a:r>
              <a:rPr altLang="en-US" lang="zh-CN" sz="2400">
                <a:latin charset="-122" panose="02010609000101010101" pitchFamily="49" typeface="迷你简菱心"/>
                <a:ea charset="-122" panose="02010609000101010101" pitchFamily="49" typeface="迷你简菱心"/>
                <a:cs typeface="+mn-ea"/>
                <a:sym typeface="+mn-lt"/>
              </a:rPr>
              <a:t>四、编辑标题</a:t>
            </a:r>
          </a:p>
          <a:p>
            <a:pPr indent="0" marL="0">
              <a:lnSpc>
                <a:spcPct val="140000"/>
              </a:lnSpc>
              <a:spcBef>
                <a:spcPts val="30"/>
              </a:spcBef>
              <a:spcAft>
                <a:spcPts val="30"/>
              </a:spcAft>
              <a:buFont charset="0" panose="020b0604020202020204" pitchFamily="34" typeface="Arial"/>
              <a:buNone/>
            </a:pPr>
            <a:r>
              <a:rPr altLang="en-US" lang="zh-CN" sz="2400">
                <a:latin charset="-122" panose="02010609000101010101" pitchFamily="49" typeface="迷你简菱心"/>
                <a:ea charset="-122" panose="02010609000101010101" pitchFamily="49" typeface="迷你简菱心"/>
                <a:cs typeface="+mn-ea"/>
                <a:sym typeface="+mn-lt"/>
              </a:rPr>
              <a:t>五、编辑标题</a:t>
            </a:r>
          </a:p>
        </p:txBody>
      </p:sp>
      <p:cxnSp>
        <p:nvCxnSpPr>
          <p:cNvPr id="20" name="直接连接符 19">
            <a:extLst>
              <a:ext uri="{FF2B5EF4-FFF2-40B4-BE49-F238E27FC236}">
                <a16:creationId xmlns:a16="http://schemas.microsoft.com/office/drawing/2014/main" id="{4B75D6B9-1E23-4782-89F5-2A7AEEB9FD67}"/>
              </a:ext>
            </a:extLst>
          </p:cNvPr>
          <p:cNvCxnSpPr/>
          <p:nvPr/>
        </p:nvCxnSpPr>
        <p:spPr>
          <a:xfrm flipH="1" flipV="1">
            <a:off x="4084465" y="1887630"/>
            <a:ext cx="0" cy="536835"/>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D3DC5DF0-BF0C-48BE-A012-1506F997C6B2}"/>
              </a:ext>
            </a:extLst>
          </p:cNvPr>
          <p:cNvCxnSpPr/>
          <p:nvPr/>
        </p:nvCxnSpPr>
        <p:spPr>
          <a:xfrm flipH="1" flipV="1">
            <a:off x="4084465" y="4113303"/>
            <a:ext cx="0" cy="536835"/>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7AFD73E8-130C-41B1-A4C9-D6D8AB57D9EA}"/>
              </a:ext>
            </a:extLst>
          </p:cNvPr>
          <p:cNvPicPr>
            <a:picLocks noChangeAspect="1"/>
          </p:cNvPicPr>
          <p:nvPr/>
        </p:nvPicPr>
        <p:blipFill>
          <a:blip r:embed="rId7">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17" name="图片 16">
            <a:extLst>
              <a:ext uri="{FF2B5EF4-FFF2-40B4-BE49-F238E27FC236}">
                <a16:creationId xmlns:a16="http://schemas.microsoft.com/office/drawing/2014/main" id="{EEBFD5C8-823B-4D9A-A2A3-A97323791EFA}"/>
              </a:ext>
            </a:extLst>
          </p:cNvPr>
          <p:cNvPicPr>
            <a:picLocks noChangeAspect="1"/>
          </p:cNvPicPr>
          <p:nvPr/>
        </p:nvPicPr>
        <p:blipFill>
          <a:blip r:embed="rId8">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19" name="图片 18">
            <a:extLst>
              <a:ext uri="{FF2B5EF4-FFF2-40B4-BE49-F238E27FC236}">
                <a16:creationId xmlns:a16="http://schemas.microsoft.com/office/drawing/2014/main" id="{C50252EA-C766-48F3-A618-E05E7E7A783C}"/>
              </a:ext>
            </a:extLst>
          </p:cNvPr>
          <p:cNvPicPr>
            <a:picLocks noChangeAspect="1"/>
          </p:cNvPicPr>
          <p:nvPr/>
        </p:nvPicPr>
        <p:blipFill>
          <a:blip r:embed="rId9">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3249533943"/>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1000" id="12"/>
                                        <p:tgtEl>
                                          <p:spTgt spid="16"/>
                                        </p:tgtEl>
                                      </p:cBhvr>
                                    </p:animEffect>
                                    <p:anim calcmode="lin" valueType="num">
                                      <p:cBhvr>
                                        <p:cTn dur="1000" fill="hold" id="13"/>
                                        <p:tgtEl>
                                          <p:spTgt spid="16"/>
                                        </p:tgtEl>
                                        <p:attrNameLst>
                                          <p:attrName>ppt_x</p:attrName>
                                        </p:attrNameLst>
                                      </p:cBhvr>
                                      <p:tavLst>
                                        <p:tav tm="0">
                                          <p:val>
                                            <p:strVal val="#ppt_x"/>
                                          </p:val>
                                        </p:tav>
                                        <p:tav tm="100000">
                                          <p:val>
                                            <p:strVal val="#ppt_x"/>
                                          </p:val>
                                        </p:tav>
                                      </p:tavLst>
                                    </p:anim>
                                    <p:anim calcmode="lin" valueType="num">
                                      <p:cBhvr>
                                        <p:cTn dur="1000" fill="hold" id="14"/>
                                        <p:tgtEl>
                                          <p:spTgt spid="1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22" presetSubtype="4">
                                  <p:stCondLst>
                                    <p:cond delay="0"/>
                                  </p:stCondLst>
                                  <p:childTnLst>
                                    <p:set>
                                      <p:cBhvr>
                                        <p:cTn dur="1" fill="hold" id="23">
                                          <p:stCondLst>
                                            <p:cond delay="0"/>
                                          </p:stCondLst>
                                        </p:cTn>
                                        <p:tgtEl>
                                          <p:spTgt spid="8"/>
                                        </p:tgtEl>
                                        <p:attrNameLst>
                                          <p:attrName>style.visibility</p:attrName>
                                        </p:attrNameLst>
                                      </p:cBhvr>
                                      <p:to>
                                        <p:strVal val="visible"/>
                                      </p:to>
                                    </p:set>
                                    <p:animEffect filter="wipe(down)" transition="in">
                                      <p:cBhvr>
                                        <p:cTn dur="750" id="24"/>
                                        <p:tgtEl>
                                          <p:spTgt spid="8"/>
                                        </p:tgtEl>
                                      </p:cBhvr>
                                    </p:animEffect>
                                  </p:childTnLst>
                                </p:cTn>
                              </p:par>
                            </p:childTnLst>
                          </p:cTn>
                        </p:par>
                        <p:par>
                          <p:cTn fill="hold" id="25" nodeType="afterGroup">
                            <p:stCondLst>
                              <p:cond delay="2750"/>
                            </p:stCondLst>
                            <p:childTnLst>
                              <p:par>
                                <p:cTn fill="hold" id="26" nodeType="afterEffect" presetClass="entr" presetID="2" presetSubtype="8">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additive="base">
                                        <p:cTn dur="1000" fill="hold" id="28"/>
                                        <p:tgtEl>
                                          <p:spTgt spid="6"/>
                                        </p:tgtEl>
                                        <p:attrNameLst>
                                          <p:attrName>ppt_x</p:attrName>
                                        </p:attrNameLst>
                                      </p:cBhvr>
                                      <p:tavLst>
                                        <p:tav tm="0">
                                          <p:val>
                                            <p:strVal val="0-#ppt_w/2"/>
                                          </p:val>
                                        </p:tav>
                                        <p:tav tm="100000">
                                          <p:val>
                                            <p:strVal val="#ppt_x"/>
                                          </p:val>
                                        </p:tav>
                                      </p:tavLst>
                                    </p:anim>
                                    <p:anim calcmode="lin" valueType="num">
                                      <p:cBhvr additive="base">
                                        <p:cTn dur="1000" fill="hold" id="29"/>
                                        <p:tgtEl>
                                          <p:spTgt spid="6"/>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3750"/>
                            </p:stCondLst>
                            <p:childTnLst>
                              <p:par>
                                <p:cTn fill="hold" id="31" nodeType="afterEffect" presetClass="emph" presetID="32" presetSubtype="0">
                                  <p:stCondLst>
                                    <p:cond delay="0"/>
                                  </p:stCondLst>
                                  <p:childTnLst>
                                    <p:animRot by="120000">
                                      <p:cBhvr>
                                        <p:cTn dur="100" fill="hold" id="32">
                                          <p:stCondLst>
                                            <p:cond delay="0"/>
                                          </p:stCondLst>
                                        </p:cTn>
                                        <p:tgtEl>
                                          <p:spTgt spid="6"/>
                                        </p:tgtEl>
                                        <p:attrNameLst>
                                          <p:attrName>r</p:attrName>
                                        </p:attrNameLst>
                                      </p:cBhvr>
                                    </p:animRot>
                                    <p:animRot by="-240000">
                                      <p:cBhvr>
                                        <p:cTn dur="200" fill="hold" id="33">
                                          <p:stCondLst>
                                            <p:cond delay="200"/>
                                          </p:stCondLst>
                                        </p:cTn>
                                        <p:tgtEl>
                                          <p:spTgt spid="6"/>
                                        </p:tgtEl>
                                        <p:attrNameLst>
                                          <p:attrName>r</p:attrName>
                                        </p:attrNameLst>
                                      </p:cBhvr>
                                    </p:animRot>
                                    <p:animRot by="240000">
                                      <p:cBhvr>
                                        <p:cTn dur="200" fill="hold" id="34">
                                          <p:stCondLst>
                                            <p:cond delay="400"/>
                                          </p:stCondLst>
                                        </p:cTn>
                                        <p:tgtEl>
                                          <p:spTgt spid="6"/>
                                        </p:tgtEl>
                                        <p:attrNameLst>
                                          <p:attrName>r</p:attrName>
                                        </p:attrNameLst>
                                      </p:cBhvr>
                                    </p:animRot>
                                    <p:animRot by="-240000">
                                      <p:cBhvr>
                                        <p:cTn dur="200" fill="hold" id="35">
                                          <p:stCondLst>
                                            <p:cond delay="600"/>
                                          </p:stCondLst>
                                        </p:cTn>
                                        <p:tgtEl>
                                          <p:spTgt spid="6"/>
                                        </p:tgtEl>
                                        <p:attrNameLst>
                                          <p:attrName>r</p:attrName>
                                        </p:attrNameLst>
                                      </p:cBhvr>
                                    </p:animRot>
                                    <p:animRot by="120000">
                                      <p:cBhvr>
                                        <p:cTn dur="200" fill="hold" id="36">
                                          <p:stCondLst>
                                            <p:cond delay="800"/>
                                          </p:stCondLst>
                                        </p:cTn>
                                        <p:tgtEl>
                                          <p:spTgt spid="6"/>
                                        </p:tgtEl>
                                        <p:attrNameLst>
                                          <p:attrName>r</p:attrName>
                                        </p:attrNameLst>
                                      </p:cBhvr>
                                    </p:animRot>
                                  </p:childTnLst>
                                </p:cTn>
                              </p:par>
                            </p:childTnLst>
                          </p:cTn>
                        </p:par>
                        <p:par>
                          <p:cTn fill="hold" id="37" nodeType="afterGroup">
                            <p:stCondLst>
                              <p:cond delay="4750"/>
                            </p:stCondLst>
                            <p:childTnLst>
                              <p:par>
                                <p:cTn fill="hold" id="38" nodeType="afterEffect" presetClass="entr" presetID="31" presetSubtype="0">
                                  <p:stCondLst>
                                    <p:cond delay="0"/>
                                  </p:stCondLst>
                                  <p:childTnLst>
                                    <p:set>
                                      <p:cBhvr>
                                        <p:cTn dur="1" fill="hold" id="39">
                                          <p:stCondLst>
                                            <p:cond delay="0"/>
                                          </p:stCondLst>
                                        </p:cTn>
                                        <p:tgtEl>
                                          <p:spTgt spid="3"/>
                                        </p:tgtEl>
                                        <p:attrNameLst>
                                          <p:attrName>style.visibility</p:attrName>
                                        </p:attrNameLst>
                                      </p:cBhvr>
                                      <p:to>
                                        <p:strVal val="visible"/>
                                      </p:to>
                                    </p:set>
                                    <p:anim calcmode="lin" valueType="num">
                                      <p:cBhvr>
                                        <p:cTn dur="1000" fill="hold" id="40"/>
                                        <p:tgtEl>
                                          <p:spTgt spid="3"/>
                                        </p:tgtEl>
                                        <p:attrNameLst>
                                          <p:attrName>ppt_w</p:attrName>
                                        </p:attrNameLst>
                                      </p:cBhvr>
                                      <p:tavLst>
                                        <p:tav tm="0">
                                          <p:val>
                                            <p:fltVal val="0"/>
                                          </p:val>
                                        </p:tav>
                                        <p:tav tm="100000">
                                          <p:val>
                                            <p:strVal val="#ppt_w"/>
                                          </p:val>
                                        </p:tav>
                                      </p:tavLst>
                                    </p:anim>
                                    <p:anim calcmode="lin" valueType="num">
                                      <p:cBhvr>
                                        <p:cTn dur="1000" fill="hold" id="41"/>
                                        <p:tgtEl>
                                          <p:spTgt spid="3"/>
                                        </p:tgtEl>
                                        <p:attrNameLst>
                                          <p:attrName>ppt_h</p:attrName>
                                        </p:attrNameLst>
                                      </p:cBhvr>
                                      <p:tavLst>
                                        <p:tav tm="0">
                                          <p:val>
                                            <p:fltVal val="0"/>
                                          </p:val>
                                        </p:tav>
                                        <p:tav tm="100000">
                                          <p:val>
                                            <p:strVal val="#ppt_h"/>
                                          </p:val>
                                        </p:tav>
                                      </p:tavLst>
                                    </p:anim>
                                    <p:anim calcmode="lin" valueType="num">
                                      <p:cBhvr>
                                        <p:cTn dur="1000" fill="hold" id="42"/>
                                        <p:tgtEl>
                                          <p:spTgt spid="3"/>
                                        </p:tgtEl>
                                        <p:attrNameLst>
                                          <p:attrName>style.rotation</p:attrName>
                                        </p:attrNameLst>
                                      </p:cBhvr>
                                      <p:tavLst>
                                        <p:tav tm="0">
                                          <p:val>
                                            <p:fltVal val="90"/>
                                          </p:val>
                                        </p:tav>
                                        <p:tav tm="100000">
                                          <p:val>
                                            <p:fltVal val="0"/>
                                          </p:val>
                                        </p:tav>
                                      </p:tavLst>
                                    </p:anim>
                                    <p:animEffect filter="fade" transition="in">
                                      <p:cBhvr>
                                        <p:cTn dur="1000" id="43"/>
                                        <p:tgtEl>
                                          <p:spTgt spid="3"/>
                                        </p:tgtEl>
                                      </p:cBhvr>
                                    </p:animEffect>
                                  </p:childTnLst>
                                </p:cTn>
                              </p:par>
                            </p:childTnLst>
                          </p:cTn>
                        </p:par>
                        <p:par>
                          <p:cTn fill="hold" id="44" nodeType="afterGroup">
                            <p:stCondLst>
                              <p:cond delay="5750"/>
                            </p:stCondLst>
                            <p:childTnLst>
                              <p:par>
                                <p:cTn fill="hold" id="45" nodeType="afterEffect" presetClass="entr" presetID="2" presetSubtype="4">
                                  <p:stCondLst>
                                    <p:cond delay="0"/>
                                  </p:stCondLst>
                                  <p:childTnLst>
                                    <p:set>
                                      <p:cBhvr>
                                        <p:cTn dur="1" fill="hold" id="46">
                                          <p:stCondLst>
                                            <p:cond delay="0"/>
                                          </p:stCondLst>
                                        </p:cTn>
                                        <p:tgtEl>
                                          <p:spTgt spid="21"/>
                                        </p:tgtEl>
                                        <p:attrNameLst>
                                          <p:attrName>style.visibility</p:attrName>
                                        </p:attrNameLst>
                                      </p:cBhvr>
                                      <p:to>
                                        <p:strVal val="visible"/>
                                      </p:to>
                                    </p:set>
                                    <p:anim calcmode="lin" valueType="num">
                                      <p:cBhvr additive="base">
                                        <p:cTn dur="500" fill="hold" id="47"/>
                                        <p:tgtEl>
                                          <p:spTgt spid="21"/>
                                        </p:tgtEl>
                                        <p:attrNameLst>
                                          <p:attrName>ppt_x</p:attrName>
                                        </p:attrNameLst>
                                      </p:cBhvr>
                                      <p:tavLst>
                                        <p:tav tm="0">
                                          <p:val>
                                            <p:strVal val="#ppt_x"/>
                                          </p:val>
                                        </p:tav>
                                        <p:tav tm="100000">
                                          <p:val>
                                            <p:strVal val="#ppt_x"/>
                                          </p:val>
                                        </p:tav>
                                      </p:tavLst>
                                    </p:anim>
                                    <p:anim calcmode="lin" valueType="num">
                                      <p:cBhvr additive="base">
                                        <p:cTn dur="500" fill="hold" id="48"/>
                                        <p:tgtEl>
                                          <p:spTgt spid="21"/>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6250"/>
                            </p:stCondLst>
                            <p:childTnLst>
                              <p:par>
                                <p:cTn fill="hold" id="50" nodeType="afterEffect" presetClass="entr" presetID="2" presetSubtype="4">
                                  <p:stCondLst>
                                    <p:cond delay="0"/>
                                  </p:stCondLst>
                                  <p:childTnLst>
                                    <p:set>
                                      <p:cBhvr>
                                        <p:cTn dur="1" fill="hold" id="51">
                                          <p:stCondLst>
                                            <p:cond delay="0"/>
                                          </p:stCondLst>
                                        </p:cTn>
                                        <p:tgtEl>
                                          <p:spTgt spid="20"/>
                                        </p:tgtEl>
                                        <p:attrNameLst>
                                          <p:attrName>style.visibility</p:attrName>
                                        </p:attrNameLst>
                                      </p:cBhvr>
                                      <p:to>
                                        <p:strVal val="visible"/>
                                      </p:to>
                                    </p:set>
                                    <p:anim calcmode="lin" valueType="num">
                                      <p:cBhvr additive="base">
                                        <p:cTn dur="500" fill="hold" id="52"/>
                                        <p:tgtEl>
                                          <p:spTgt spid="20"/>
                                        </p:tgtEl>
                                        <p:attrNameLst>
                                          <p:attrName>ppt_x</p:attrName>
                                        </p:attrNameLst>
                                      </p:cBhvr>
                                      <p:tavLst>
                                        <p:tav tm="0">
                                          <p:val>
                                            <p:strVal val="#ppt_x"/>
                                          </p:val>
                                        </p:tav>
                                        <p:tav tm="100000">
                                          <p:val>
                                            <p:strVal val="#ppt_x"/>
                                          </p:val>
                                        </p:tav>
                                      </p:tavLst>
                                    </p:anim>
                                    <p:anim calcmode="lin" valueType="num">
                                      <p:cBhvr additive="base">
                                        <p:cTn dur="500" fill="hold" id="53"/>
                                        <p:tgtEl>
                                          <p:spTgt spid="20"/>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6750"/>
                            </p:stCondLst>
                            <p:childTnLst>
                              <p:par>
                                <p:cTn fill="hold" grpId="0" id="55" nodeType="afterEffect" presetClass="entr" presetID="2" presetSubtype="4">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additive="base">
                                        <p:cTn dur="500" fill="hold" id="57"/>
                                        <p:tgtEl>
                                          <p:spTgt spid="13"/>
                                        </p:tgtEl>
                                        <p:attrNameLst>
                                          <p:attrName>ppt_x</p:attrName>
                                        </p:attrNameLst>
                                      </p:cBhvr>
                                      <p:tavLst>
                                        <p:tav tm="0">
                                          <p:val>
                                            <p:strVal val="#ppt_x"/>
                                          </p:val>
                                        </p:tav>
                                        <p:tav tm="100000">
                                          <p:val>
                                            <p:strVal val="#ppt_x"/>
                                          </p:val>
                                        </p:tav>
                                      </p:tavLst>
                                    </p:anim>
                                    <p:anim calcmode="lin" valueType="num">
                                      <p:cBhvr additive="base">
                                        <p:cTn dur="500" fill="hold" id="58"/>
                                        <p:tgtEl>
                                          <p:spTgt spid="13"/>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7250"/>
                            </p:stCondLst>
                            <p:childTnLst>
                              <p:par>
                                <p:cTn fill="hold" grpId="0" id="60" nodeType="afterEffect" presetClass="entr" presetID="22" presetSubtype="1">
                                  <p:stCondLst>
                                    <p:cond delay="0"/>
                                  </p:stCondLst>
                                  <p:childTnLst>
                                    <p:set>
                                      <p:cBhvr>
                                        <p:cTn dur="1" fill="hold" id="61">
                                          <p:stCondLst>
                                            <p:cond delay="0"/>
                                          </p:stCondLst>
                                        </p:cTn>
                                        <p:tgtEl>
                                          <p:spTgt spid="15">
                                            <p:txEl>
                                              <p:pRg end="0" st="0"/>
                                            </p:txEl>
                                          </p:spTgt>
                                        </p:tgtEl>
                                        <p:attrNameLst>
                                          <p:attrName>style.visibility</p:attrName>
                                        </p:attrNameLst>
                                      </p:cBhvr>
                                      <p:to>
                                        <p:strVal val="visible"/>
                                      </p:to>
                                    </p:set>
                                    <p:animEffect filter="wipe(up)" transition="in">
                                      <p:cBhvr>
                                        <p:cTn dur="500" id="62"/>
                                        <p:tgtEl>
                                          <p:spTgt spid="15">
                                            <p:txEl>
                                              <p:pRg end="0" st="0"/>
                                            </p:txEl>
                                          </p:spTgt>
                                        </p:tgtEl>
                                      </p:cBhvr>
                                    </p:animEffect>
                                  </p:childTnLst>
                                </p:cTn>
                              </p:par>
                            </p:childTnLst>
                          </p:cTn>
                        </p:par>
                        <p:par>
                          <p:cTn fill="hold" id="63" nodeType="afterGroup">
                            <p:stCondLst>
                              <p:cond delay="7750"/>
                            </p:stCondLst>
                            <p:childTnLst>
                              <p:par>
                                <p:cTn fill="hold" grpId="0" id="64" nodeType="afterEffect" presetClass="entr" presetID="22" presetSubtype="1">
                                  <p:stCondLst>
                                    <p:cond delay="0"/>
                                  </p:stCondLst>
                                  <p:childTnLst>
                                    <p:set>
                                      <p:cBhvr>
                                        <p:cTn dur="1" fill="hold" id="65">
                                          <p:stCondLst>
                                            <p:cond delay="0"/>
                                          </p:stCondLst>
                                        </p:cTn>
                                        <p:tgtEl>
                                          <p:spTgt spid="15">
                                            <p:txEl>
                                              <p:pRg end="1" st="1"/>
                                            </p:txEl>
                                          </p:spTgt>
                                        </p:tgtEl>
                                        <p:attrNameLst>
                                          <p:attrName>style.visibility</p:attrName>
                                        </p:attrNameLst>
                                      </p:cBhvr>
                                      <p:to>
                                        <p:strVal val="visible"/>
                                      </p:to>
                                    </p:set>
                                    <p:animEffect filter="wipe(up)" transition="in">
                                      <p:cBhvr>
                                        <p:cTn dur="500" id="66"/>
                                        <p:tgtEl>
                                          <p:spTgt spid="15">
                                            <p:txEl>
                                              <p:pRg end="1" st="1"/>
                                            </p:txEl>
                                          </p:spTgt>
                                        </p:tgtEl>
                                      </p:cBhvr>
                                    </p:animEffect>
                                  </p:childTnLst>
                                </p:cTn>
                              </p:par>
                            </p:childTnLst>
                          </p:cTn>
                        </p:par>
                        <p:par>
                          <p:cTn fill="hold" id="67" nodeType="afterGroup">
                            <p:stCondLst>
                              <p:cond delay="8250"/>
                            </p:stCondLst>
                            <p:childTnLst>
                              <p:par>
                                <p:cTn fill="hold" grpId="0" id="68" nodeType="afterEffect" presetClass="entr" presetID="22" presetSubtype="1">
                                  <p:stCondLst>
                                    <p:cond delay="0"/>
                                  </p:stCondLst>
                                  <p:childTnLst>
                                    <p:set>
                                      <p:cBhvr>
                                        <p:cTn dur="1" fill="hold" id="69">
                                          <p:stCondLst>
                                            <p:cond delay="0"/>
                                          </p:stCondLst>
                                        </p:cTn>
                                        <p:tgtEl>
                                          <p:spTgt spid="15">
                                            <p:txEl>
                                              <p:pRg end="2" st="2"/>
                                            </p:txEl>
                                          </p:spTgt>
                                        </p:tgtEl>
                                        <p:attrNameLst>
                                          <p:attrName>style.visibility</p:attrName>
                                        </p:attrNameLst>
                                      </p:cBhvr>
                                      <p:to>
                                        <p:strVal val="visible"/>
                                      </p:to>
                                    </p:set>
                                    <p:animEffect filter="wipe(up)" transition="in">
                                      <p:cBhvr>
                                        <p:cTn dur="500" id="70"/>
                                        <p:tgtEl>
                                          <p:spTgt spid="15">
                                            <p:txEl>
                                              <p:pRg end="2" st="2"/>
                                            </p:txEl>
                                          </p:spTgt>
                                        </p:tgtEl>
                                      </p:cBhvr>
                                    </p:animEffect>
                                  </p:childTnLst>
                                </p:cTn>
                              </p:par>
                            </p:childTnLst>
                          </p:cTn>
                        </p:par>
                        <p:par>
                          <p:cTn fill="hold" id="71" nodeType="afterGroup">
                            <p:stCondLst>
                              <p:cond delay="8750"/>
                            </p:stCondLst>
                            <p:childTnLst>
                              <p:par>
                                <p:cTn fill="hold" grpId="0" id="72" nodeType="afterEffect" presetClass="entr" presetID="22" presetSubtype="1">
                                  <p:stCondLst>
                                    <p:cond delay="0"/>
                                  </p:stCondLst>
                                  <p:childTnLst>
                                    <p:set>
                                      <p:cBhvr>
                                        <p:cTn dur="1" fill="hold" id="73">
                                          <p:stCondLst>
                                            <p:cond delay="0"/>
                                          </p:stCondLst>
                                        </p:cTn>
                                        <p:tgtEl>
                                          <p:spTgt spid="15">
                                            <p:txEl>
                                              <p:pRg end="3" st="3"/>
                                            </p:txEl>
                                          </p:spTgt>
                                        </p:tgtEl>
                                        <p:attrNameLst>
                                          <p:attrName>style.visibility</p:attrName>
                                        </p:attrNameLst>
                                      </p:cBhvr>
                                      <p:to>
                                        <p:strVal val="visible"/>
                                      </p:to>
                                    </p:set>
                                    <p:animEffect filter="wipe(up)" transition="in">
                                      <p:cBhvr>
                                        <p:cTn dur="500" id="74"/>
                                        <p:tgtEl>
                                          <p:spTgt spid="15">
                                            <p:txEl>
                                              <p:pRg end="3" st="3"/>
                                            </p:txEl>
                                          </p:spTgt>
                                        </p:tgtEl>
                                      </p:cBhvr>
                                    </p:animEffect>
                                  </p:childTnLst>
                                </p:cTn>
                              </p:par>
                            </p:childTnLst>
                          </p:cTn>
                        </p:par>
                        <p:par>
                          <p:cTn fill="hold" id="75" nodeType="afterGroup">
                            <p:stCondLst>
                              <p:cond delay="9250"/>
                            </p:stCondLst>
                            <p:childTnLst>
                              <p:par>
                                <p:cTn fill="hold" grpId="0" id="76" nodeType="afterEffect" presetClass="entr" presetID="22" presetSubtype="1">
                                  <p:stCondLst>
                                    <p:cond delay="0"/>
                                  </p:stCondLst>
                                  <p:childTnLst>
                                    <p:set>
                                      <p:cBhvr>
                                        <p:cTn dur="1" fill="hold" id="77">
                                          <p:stCondLst>
                                            <p:cond delay="0"/>
                                          </p:stCondLst>
                                        </p:cTn>
                                        <p:tgtEl>
                                          <p:spTgt spid="15">
                                            <p:txEl>
                                              <p:pRg end="4" st="4"/>
                                            </p:txEl>
                                          </p:spTgt>
                                        </p:tgtEl>
                                        <p:attrNameLst>
                                          <p:attrName>style.visibility</p:attrName>
                                        </p:attrNameLst>
                                      </p:cBhvr>
                                      <p:to>
                                        <p:strVal val="visible"/>
                                      </p:to>
                                    </p:set>
                                    <p:animEffect filter="wipe(up)" transition="in">
                                      <p:cBhvr>
                                        <p:cTn dur="500" id="78"/>
                                        <p:tgtEl>
                                          <p:spTgt spid="15">
                                            <p:txEl>
                                              <p:pRg end="4" st="4"/>
                                            </p:txEl>
                                          </p:spTgt>
                                        </p:tgtEl>
                                      </p:cBhvr>
                                    </p:animEffect>
                                  </p:childTnLst>
                                </p:cTn>
                              </p:par>
                            </p:childTnLst>
                          </p:cTn>
                        </p:par>
                        <p:par>
                          <p:cTn fill="hold" id="79" nodeType="afterGroup">
                            <p:stCondLst>
                              <p:cond delay="9750"/>
                            </p:stCondLst>
                            <p:childTnLst>
                              <p:par>
                                <p:cTn fill="hold" id="80" nodeType="afterEffect" presetClass="entr" presetID="42" presetSubtype="0">
                                  <p:stCondLst>
                                    <p:cond delay="0"/>
                                  </p:stCondLst>
                                  <p:childTnLst>
                                    <p:set>
                                      <p:cBhvr>
                                        <p:cTn dur="1" fill="hold" id="81">
                                          <p:stCondLst>
                                            <p:cond delay="0"/>
                                          </p:stCondLst>
                                        </p:cTn>
                                        <p:tgtEl>
                                          <p:spTgt spid="22"/>
                                        </p:tgtEl>
                                        <p:attrNameLst>
                                          <p:attrName>style.visibility</p:attrName>
                                        </p:attrNameLst>
                                      </p:cBhvr>
                                      <p:to>
                                        <p:strVal val="visible"/>
                                      </p:to>
                                    </p:set>
                                    <p:animEffect filter="fade" transition="in">
                                      <p:cBhvr>
                                        <p:cTn dur="1000" id="82"/>
                                        <p:tgtEl>
                                          <p:spTgt spid="22"/>
                                        </p:tgtEl>
                                      </p:cBhvr>
                                    </p:animEffect>
                                    <p:anim calcmode="lin" valueType="num">
                                      <p:cBhvr>
                                        <p:cTn dur="1000" fill="hold" id="83"/>
                                        <p:tgtEl>
                                          <p:spTgt spid="22"/>
                                        </p:tgtEl>
                                        <p:attrNameLst>
                                          <p:attrName>ppt_x</p:attrName>
                                        </p:attrNameLst>
                                      </p:cBhvr>
                                      <p:tavLst>
                                        <p:tav tm="0">
                                          <p:val>
                                            <p:strVal val="#ppt_x"/>
                                          </p:val>
                                        </p:tav>
                                        <p:tav tm="100000">
                                          <p:val>
                                            <p:strVal val="#ppt_x"/>
                                          </p:val>
                                        </p:tav>
                                      </p:tavLst>
                                    </p:anim>
                                    <p:anim calcmode="lin" valueType="num">
                                      <p:cBhvr>
                                        <p:cTn dur="1000" fill="hold" id="84"/>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build="p" grpId="0" spid="15" uiExpand="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B751A09B-C9F9-4114-9D5A-A78709726E72}"/>
              </a:ext>
            </a:extLst>
          </p:cNvPr>
          <p:cNvPicPr>
            <a:picLocks noChangeAspect="1"/>
          </p:cNvPicPr>
          <p:nvPr/>
        </p:nvPicPr>
        <p:blipFill>
          <a:blip r:embed="rId3">
            <a:extLst>
              <a:ext uri="{28A0092B-C50C-407E-A947-70E740481C1C}">
                <a14:useLocalDpi val="0"/>
              </a:ext>
            </a:extLst>
          </a:blip>
          <a:stretch>
            <a:fillRect/>
          </a:stretch>
        </p:blipFill>
        <p:spPr>
          <a:xfrm>
            <a:off x="726058" y="533897"/>
            <a:ext cx="6376476" cy="5495361"/>
          </a:xfrm>
          <a:prstGeom prst="rect">
            <a:avLst/>
          </a:prstGeom>
        </p:spPr>
      </p:pic>
      <p:sp>
        <p:nvSpPr>
          <p:cNvPr id="15" name="文本框 14">
            <a:extLst>
              <a:ext uri="{FF2B5EF4-FFF2-40B4-BE49-F238E27FC236}">
                <a16:creationId xmlns:a16="http://schemas.microsoft.com/office/drawing/2014/main" id="{440AB006-7027-42B0-82D3-973BF86DCCB6}"/>
              </a:ext>
            </a:extLst>
          </p:cNvPr>
          <p:cNvSpPr txBox="1"/>
          <p:nvPr/>
        </p:nvSpPr>
        <p:spPr>
          <a:xfrm>
            <a:off x="1576173" y="1700111"/>
            <a:ext cx="3019245" cy="518160"/>
          </a:xfrm>
          <a:prstGeom prst="rect">
            <a:avLst/>
          </a:prstGeom>
          <a:noFill/>
        </p:spPr>
        <p:txBody>
          <a:bodyPr rtlCol="0" wrap="square">
            <a:spAutoFit/>
          </a:bodyPr>
          <a:lstStyle/>
          <a:p>
            <a:r>
              <a:rPr altLang="en-US" lang="zh-CN" sz="2800">
                <a:latin charset="-122" panose="02010609000101010101" pitchFamily="49" typeface="迷你简菱心"/>
                <a:ea charset="-122" panose="02010609000101010101" pitchFamily="49" typeface="迷你简菱心"/>
                <a:cs typeface="+mn-ea"/>
                <a:sym typeface="+mn-lt"/>
              </a:rPr>
              <a:t>编辑标题</a:t>
            </a:r>
          </a:p>
        </p:txBody>
      </p:sp>
      <p:sp>
        <p:nvSpPr>
          <p:cNvPr id="9" name="内容占位符 4">
            <a:extLst>
              <a:ext uri="{FF2B5EF4-FFF2-40B4-BE49-F238E27FC236}">
                <a16:creationId xmlns:a16="http://schemas.microsoft.com/office/drawing/2014/main" id="{0FED8CD7-1F9F-49BF-97FB-01D396531FF3}"/>
              </a:ext>
            </a:extLst>
          </p:cNvPr>
          <p:cNvSpPr txBox="1"/>
          <p:nvPr/>
        </p:nvSpPr>
        <p:spPr>
          <a:xfrm>
            <a:off x="1412060" y="2480774"/>
            <a:ext cx="4773588" cy="4893594"/>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7" name="图片 6">
            <a:extLst>
              <a:ext uri="{FF2B5EF4-FFF2-40B4-BE49-F238E27FC236}">
                <a16:creationId xmlns:a16="http://schemas.microsoft.com/office/drawing/2014/main" id="{27F326A1-B481-40C4-ADC0-7C5FB395F17D}"/>
              </a:ext>
            </a:extLst>
          </p:cNvPr>
          <p:cNvPicPr>
            <a:picLocks noChangeAspect="1"/>
          </p:cNvPicPr>
          <p:nvPr/>
        </p:nvPicPr>
        <p:blipFill>
          <a:blip r:embed="rId4">
            <a:extLst>
              <a:ext uri="{28A0092B-C50C-407E-A947-70E740481C1C}">
                <a14:useLocalDpi val="0"/>
              </a:ext>
            </a:extLst>
          </a:blip>
          <a:stretch>
            <a:fillRect/>
          </a:stretch>
        </p:blipFill>
        <p:spPr>
          <a:xfrm>
            <a:off x="5446154" y="940482"/>
            <a:ext cx="7708453" cy="5506038"/>
          </a:xfrm>
          <a:prstGeom prst="rect">
            <a:avLst/>
          </a:prstGeom>
        </p:spPr>
      </p:pic>
    </p:spTree>
    <p:extLst>
      <p:ext uri="{BB962C8B-B14F-4D97-AF65-F5344CB8AC3E}">
        <p14:creationId val="424873189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fltVal val="0"/>
                                          </p:val>
                                        </p:tav>
                                        <p:tav tm="100000">
                                          <p:val>
                                            <p:strVal val="#ppt_w"/>
                                          </p:val>
                                        </p:tav>
                                      </p:tavLst>
                                    </p:anim>
                                    <p:anim calcmode="lin" valueType="num">
                                      <p:cBhvr>
                                        <p:cTn dur="1000" fill="hold" id="8"/>
                                        <p:tgtEl>
                                          <p:spTgt spid="8"/>
                                        </p:tgtEl>
                                        <p:attrNameLst>
                                          <p:attrName>ppt_h</p:attrName>
                                        </p:attrNameLst>
                                      </p:cBhvr>
                                      <p:tavLst>
                                        <p:tav tm="0">
                                          <p:val>
                                            <p:fltVal val="0"/>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5"/>
                                        </p:tgtEl>
                                        <p:attrNameLst>
                                          <p:attrName>style.visibility</p:attrName>
                                        </p:attrNameLst>
                                      </p:cBhvr>
                                      <p:to>
                                        <p:strVal val="visible"/>
                                      </p:to>
                                    </p:set>
                                    <p:animEffect filter="wipe(left)" transition="in">
                                      <p:cBhvr>
                                        <p:cTn dur="750" id="13"/>
                                        <p:tgtEl>
                                          <p:spTgt spid="15"/>
                                        </p:tgtEl>
                                      </p:cBhvr>
                                    </p:animEffect>
                                  </p:childTnLst>
                                </p:cTn>
                              </p:par>
                            </p:childTnLst>
                          </p:cTn>
                        </p:par>
                        <p:par>
                          <p:cTn fill="hold" id="14" nodeType="afterGroup">
                            <p:stCondLst>
                              <p:cond delay="1750"/>
                            </p:stCondLst>
                            <p:childTnLst>
                              <p:par>
                                <p:cTn fill="hold" grpId="0" id="15" nodeType="afterEffect" presetClass="entr" presetID="22" presetSubtype="1">
                                  <p:stCondLst>
                                    <p:cond delay="0"/>
                                  </p:stCondLst>
                                  <p:childTnLst>
                                    <p:set>
                                      <p:cBhvr>
                                        <p:cTn dur="1" fill="hold" id="16">
                                          <p:stCondLst>
                                            <p:cond delay="0"/>
                                          </p:stCondLst>
                                        </p:cTn>
                                        <p:tgtEl>
                                          <p:spTgt spid="9"/>
                                        </p:tgtEl>
                                        <p:attrNameLst>
                                          <p:attrName>style.visibility</p:attrName>
                                        </p:attrNameLst>
                                      </p:cBhvr>
                                      <p:to>
                                        <p:strVal val="visible"/>
                                      </p:to>
                                    </p:set>
                                    <p:animEffect filter="wipe(up)" transition="in">
                                      <p:cBhvr>
                                        <p:cTn dur="500" id="17"/>
                                        <p:tgtEl>
                                          <p:spTgt spid="9"/>
                                        </p:tgtEl>
                                      </p:cBhvr>
                                    </p:animEffect>
                                  </p:childTnLst>
                                </p:cTn>
                              </p:par>
                            </p:childTnLst>
                          </p:cTn>
                        </p:par>
                        <p:par>
                          <p:cTn fill="hold" id="18" nodeType="afterGroup">
                            <p:stCondLst>
                              <p:cond delay="2250"/>
                            </p:stCondLst>
                            <p:childTnLst>
                              <p:par>
                                <p:cTn fill="hold" id="19" nodeType="afterEffect" presetClass="entr" presetID="16" presetSubtype="37">
                                  <p:stCondLst>
                                    <p:cond delay="0"/>
                                  </p:stCondLst>
                                  <p:childTnLst>
                                    <p:set>
                                      <p:cBhvr>
                                        <p:cTn dur="1" fill="hold" id="20">
                                          <p:stCondLst>
                                            <p:cond delay="0"/>
                                          </p:stCondLst>
                                        </p:cTn>
                                        <p:tgtEl>
                                          <p:spTgt spid="7"/>
                                        </p:tgtEl>
                                        <p:attrNameLst>
                                          <p:attrName>style.visibility</p:attrName>
                                        </p:attrNameLst>
                                      </p:cBhvr>
                                      <p:to>
                                        <p:strVal val="visible"/>
                                      </p:to>
                                    </p:set>
                                    <p:animEffect filter="barn(outVertical)" transition="in">
                                      <p:cBhvr>
                                        <p:cTn dur="1000" id="2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4B95DE57-6E86-4AD6-8A4E-788492D13E71}"/>
              </a:ext>
            </a:extLst>
          </p:cNvPr>
          <p:cNvPicPr>
            <a:picLocks noChangeAspect="1"/>
          </p:cNvPicPr>
          <p:nvPr/>
        </p:nvPicPr>
        <p:blipFill>
          <a:blip r:embed="rId3">
            <a:extLst>
              <a:ext uri="{28A0092B-C50C-407E-A947-70E740481C1C}">
                <a14:useLocalDpi val="0"/>
              </a:ext>
            </a:extLst>
          </a:blip>
          <a:srcRect b="56094" r="23992"/>
          <a:stretch>
            <a:fillRect/>
          </a:stretch>
        </p:blipFill>
        <p:spPr>
          <a:xfrm>
            <a:off x="1975229" y="345995"/>
            <a:ext cx="8977258" cy="5153784"/>
          </a:xfrm>
          <a:prstGeom prst="rect">
            <a:avLst/>
          </a:prstGeom>
        </p:spPr>
      </p:pic>
      <p:sp>
        <p:nvSpPr>
          <p:cNvPr id="10" name="内容占位符 4">
            <a:extLst>
              <a:ext uri="{FF2B5EF4-FFF2-40B4-BE49-F238E27FC236}">
                <a16:creationId xmlns:a16="http://schemas.microsoft.com/office/drawing/2014/main" id="{9886CF86-8171-4E8F-811D-73D2B3D35089}"/>
              </a:ext>
            </a:extLst>
          </p:cNvPr>
          <p:cNvSpPr txBox="1"/>
          <p:nvPr/>
        </p:nvSpPr>
        <p:spPr>
          <a:xfrm>
            <a:off x="3331112" y="3083509"/>
            <a:ext cx="5818264" cy="3066810"/>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5" name="图片 4">
            <a:extLst>
              <a:ext uri="{FF2B5EF4-FFF2-40B4-BE49-F238E27FC236}">
                <a16:creationId xmlns:a16="http://schemas.microsoft.com/office/drawing/2014/main" id="{956010DD-BDD4-4D3B-AE27-7D8B345EDC19}"/>
              </a:ext>
            </a:extLst>
          </p:cNvPr>
          <p:cNvPicPr>
            <a:picLocks noChangeAspect="1"/>
          </p:cNvPicPr>
          <p:nvPr/>
        </p:nvPicPr>
        <p:blipFill>
          <a:blip r:embed="rId4">
            <a:extLst>
              <a:ext uri="{28A0092B-C50C-407E-A947-70E740481C1C}">
                <a14:useLocalDpi val="0"/>
              </a:ext>
            </a:extLst>
          </a:blip>
          <a:stretch>
            <a:fillRect/>
          </a:stretch>
        </p:blipFill>
        <p:spPr>
          <a:xfrm>
            <a:off x="-808450" y="3774491"/>
            <a:ext cx="4317610" cy="3083510"/>
          </a:xfrm>
          <a:prstGeom prst="rect">
            <a:avLst/>
          </a:prstGeom>
        </p:spPr>
      </p:pic>
      <p:pic>
        <p:nvPicPr>
          <p:cNvPr id="11" name="图片 10">
            <a:extLst>
              <a:ext uri="{FF2B5EF4-FFF2-40B4-BE49-F238E27FC236}">
                <a16:creationId xmlns:a16="http://schemas.microsoft.com/office/drawing/2014/main" id="{470E2D97-708D-483C-89E6-CA75735D5007}"/>
              </a:ext>
            </a:extLst>
          </p:cNvPr>
          <p:cNvPicPr>
            <a:picLocks noChangeAspect="1"/>
          </p:cNvPicPr>
          <p:nvPr/>
        </p:nvPicPr>
        <p:blipFill>
          <a:blip r:embed="rId5">
            <a:extLst>
              <a:ext uri="{28A0092B-C50C-407E-A947-70E740481C1C}">
                <a14:useLocalDpi val="0"/>
              </a:ext>
            </a:extLst>
          </a:blip>
          <a:stretch>
            <a:fillRect/>
          </a:stretch>
        </p:blipFill>
        <p:spPr>
          <a:xfrm>
            <a:off x="7247229" y="1434452"/>
            <a:ext cx="5917300" cy="5917300"/>
          </a:xfrm>
          <a:prstGeom prst="rect">
            <a:avLst/>
          </a:prstGeom>
        </p:spPr>
      </p:pic>
      <p:pic>
        <p:nvPicPr>
          <p:cNvPr id="6" name="图片 5">
            <a:extLst>
              <a:ext uri="{FF2B5EF4-FFF2-40B4-BE49-F238E27FC236}">
                <a16:creationId xmlns:a16="http://schemas.microsoft.com/office/drawing/2014/main" id="{D355A44C-AA5B-43A3-861F-1D6C50A459E2}"/>
              </a:ext>
            </a:extLst>
          </p:cNvPr>
          <p:cNvPicPr>
            <a:picLocks noChangeAspect="1"/>
          </p:cNvPicPr>
          <p:nvPr/>
        </p:nvPicPr>
        <p:blipFill>
          <a:blip r:embed="rId6">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7" name="图片 6">
            <a:extLst>
              <a:ext uri="{FF2B5EF4-FFF2-40B4-BE49-F238E27FC236}">
                <a16:creationId xmlns:a16="http://schemas.microsoft.com/office/drawing/2014/main" id="{E14EF270-1129-4D62-B5E1-16B047DF1EB3}"/>
              </a:ext>
            </a:extLst>
          </p:cNvPr>
          <p:cNvPicPr>
            <a:picLocks noChangeAspect="1"/>
          </p:cNvPicPr>
          <p:nvPr/>
        </p:nvPicPr>
        <p:blipFill>
          <a:blip r:embed="rId7">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8" name="图片 7">
            <a:extLst>
              <a:ext uri="{FF2B5EF4-FFF2-40B4-BE49-F238E27FC236}">
                <a16:creationId xmlns:a16="http://schemas.microsoft.com/office/drawing/2014/main" id="{E390AC76-50DB-4CE7-A2CF-4CE784552AA5}"/>
              </a:ext>
            </a:extLst>
          </p:cNvPr>
          <p:cNvPicPr>
            <a:picLocks noChangeAspect="1"/>
          </p:cNvPicPr>
          <p:nvPr/>
        </p:nvPicPr>
        <p:blipFill>
          <a:blip r:embed="rId8">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1123354591"/>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style.rotation</p:attrName>
                                        </p:attrNameLst>
                                      </p:cBhvr>
                                      <p:tavLst>
                                        <p:tav tm="0">
                                          <p:val>
                                            <p:fltVal val="90"/>
                                          </p:val>
                                        </p:tav>
                                        <p:tav tm="100000">
                                          <p:val>
                                            <p:fltVal val="0"/>
                                          </p:val>
                                        </p:tav>
                                      </p:tavLst>
                                    </p:anim>
                                    <p:animEffect filter="fade" transition="in">
                                      <p:cBhvr>
                                        <p:cTn dur="1000" id="10"/>
                                        <p:tgtEl>
                                          <p:spTgt spid="9"/>
                                        </p:tgtEl>
                                      </p:cBhvr>
                                    </p:animEffect>
                                  </p:childTnLst>
                                </p:cTn>
                              </p:par>
                            </p:childTnLst>
                          </p:cTn>
                        </p:par>
                        <p:par>
                          <p:cTn fill="hold" id="11" nodeType="afterGroup">
                            <p:stCondLst>
                              <p:cond delay="1000"/>
                            </p:stCondLst>
                            <p:childTnLst>
                              <p:par>
                                <p:cTn fill="hold" id="12" nodeType="afterEffect" presetClass="entr" presetID="22" presetSubtype="4">
                                  <p:stCondLst>
                                    <p:cond delay="0"/>
                                  </p:stCondLst>
                                  <p:childTnLst>
                                    <p:set>
                                      <p:cBhvr>
                                        <p:cTn dur="1" fill="hold" id="13">
                                          <p:stCondLst>
                                            <p:cond delay="0"/>
                                          </p:stCondLst>
                                        </p:cTn>
                                        <p:tgtEl>
                                          <p:spTgt spid="5"/>
                                        </p:tgtEl>
                                        <p:attrNameLst>
                                          <p:attrName>style.visibility</p:attrName>
                                        </p:attrNameLst>
                                      </p:cBhvr>
                                      <p:to>
                                        <p:strVal val="visible"/>
                                      </p:to>
                                    </p:set>
                                    <p:animEffect filter="wipe(down)" transition="in">
                                      <p:cBhvr>
                                        <p:cTn dur="500" id="14"/>
                                        <p:tgtEl>
                                          <p:spTgt spid="5"/>
                                        </p:tgtEl>
                                      </p:cBhvr>
                                    </p:animEffect>
                                  </p:childTnLst>
                                </p:cTn>
                              </p:par>
                            </p:childTnLst>
                          </p:cTn>
                        </p:par>
                        <p:par>
                          <p:cTn fill="hold" id="15" nodeType="afterGroup">
                            <p:stCondLst>
                              <p:cond delay="1500"/>
                            </p:stCondLst>
                            <p:childTnLst>
                              <p:par>
                                <p:cTn fill="hold" grpId="0" id="16" nodeType="afterEffect" presetClass="entr" presetID="2" presetSubtype="8">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fill="hold" id="18"/>
                                        <p:tgtEl>
                                          <p:spTgt spid="10"/>
                                        </p:tgtEl>
                                        <p:attrNameLst>
                                          <p:attrName>ppt_x</p:attrName>
                                        </p:attrNameLst>
                                      </p:cBhvr>
                                      <p:tavLst>
                                        <p:tav tm="0">
                                          <p:val>
                                            <p:strVal val="0-#ppt_w/2"/>
                                          </p:val>
                                        </p:tav>
                                        <p:tav tm="100000">
                                          <p:val>
                                            <p:strVal val="#ppt_x"/>
                                          </p:val>
                                        </p:tav>
                                      </p:tavLst>
                                    </p:anim>
                                    <p:anim calcmode="lin" valueType="num">
                                      <p:cBhvr additive="base">
                                        <p:cTn dur="500" fill="hold" id="19"/>
                                        <p:tgtEl>
                                          <p:spTgt spid="1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22" presetSubtype="2">
                                  <p:stCondLst>
                                    <p:cond delay="0"/>
                                  </p:stCondLst>
                                  <p:childTnLst>
                                    <p:set>
                                      <p:cBhvr>
                                        <p:cTn dur="1" fill="hold" id="22">
                                          <p:stCondLst>
                                            <p:cond delay="0"/>
                                          </p:stCondLst>
                                        </p:cTn>
                                        <p:tgtEl>
                                          <p:spTgt spid="11"/>
                                        </p:tgtEl>
                                        <p:attrNameLst>
                                          <p:attrName>style.visibility</p:attrName>
                                        </p:attrNameLst>
                                      </p:cBhvr>
                                      <p:to>
                                        <p:strVal val="visible"/>
                                      </p:to>
                                    </p:set>
                                    <p:animEffect filter="wipe(right)" transition="in">
                                      <p:cBhvr>
                                        <p:cTn dur="500" id="23"/>
                                        <p:tgtEl>
                                          <p:spTgt spid="11"/>
                                        </p:tgtEl>
                                      </p:cBhvr>
                                    </p:animEffect>
                                  </p:childTnLst>
                                </p:cTn>
                              </p:par>
                            </p:childTnLst>
                          </p:cTn>
                        </p:par>
                        <p:par>
                          <p:cTn fill="hold" id="24" nodeType="afterGroup">
                            <p:stCondLst>
                              <p:cond delay="2500"/>
                            </p:stCondLst>
                            <p:childTnLst>
                              <p:par>
                                <p:cTn fill="hold" id="25" nodeType="afterEffect" presetClass="entr" presetID="47"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0"/>
                                  </p:stCondLst>
                                  <p:childTnLst>
                                    <p:set>
                                      <p:cBhvr>
                                        <p:cTn dur="1" fill="hold" id="31">
                                          <p:stCondLst>
                                            <p:cond delay="0"/>
                                          </p:stCondLst>
                                        </p:cTn>
                                        <p:tgtEl>
                                          <p:spTgt spid="6"/>
                                        </p:tgtEl>
                                        <p:attrNameLst>
                                          <p:attrName>style.visibility</p:attrName>
                                        </p:attrNameLst>
                                      </p:cBhvr>
                                      <p:to>
                                        <p:strVal val="visible"/>
                                      </p:to>
                                    </p:set>
                                    <p:animEffect filter="fade" transition="in">
                                      <p:cBhvr>
                                        <p:cTn dur="1000" id="32"/>
                                        <p:tgtEl>
                                          <p:spTgt spid="6"/>
                                        </p:tgtEl>
                                      </p:cBhvr>
                                    </p:animEffect>
                                    <p:anim calcmode="lin" valueType="num">
                                      <p:cBhvr>
                                        <p:cTn dur="1000" fill="hold" id="33"/>
                                        <p:tgtEl>
                                          <p:spTgt spid="6"/>
                                        </p:tgtEl>
                                        <p:attrNameLst>
                                          <p:attrName>ppt_x</p:attrName>
                                        </p:attrNameLst>
                                      </p:cBhvr>
                                      <p:tavLst>
                                        <p:tav tm="0">
                                          <p:val>
                                            <p:strVal val="#ppt_x"/>
                                          </p:val>
                                        </p:tav>
                                        <p:tav tm="100000">
                                          <p:val>
                                            <p:strVal val="#ppt_x"/>
                                          </p:val>
                                        </p:tav>
                                      </p:tavLst>
                                    </p:anim>
                                    <p:anim calcmode="lin" valueType="num">
                                      <p:cBhvr>
                                        <p:cTn dur="1000" fill="hold" id="34"/>
                                        <p:tgtEl>
                                          <p:spTgt spid="6"/>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500"/>
                            </p:stCondLst>
                            <p:childTnLst>
                              <p:par>
                                <p:cTn fill="hold" id="36" nodeType="afterEffect" presetClass="entr" presetID="42"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000" id="38"/>
                                        <p:tgtEl>
                                          <p:spTgt spid="8"/>
                                        </p:tgtEl>
                                      </p:cBhvr>
                                    </p:animEffect>
                                    <p:anim calcmode="lin" valueType="num">
                                      <p:cBhvr>
                                        <p:cTn dur="1000" fill="hold" id="39"/>
                                        <p:tgtEl>
                                          <p:spTgt spid="8"/>
                                        </p:tgtEl>
                                        <p:attrNameLst>
                                          <p:attrName>ppt_x</p:attrName>
                                        </p:attrNameLst>
                                      </p:cBhvr>
                                      <p:tavLst>
                                        <p:tav tm="0">
                                          <p:val>
                                            <p:strVal val="#ppt_x"/>
                                          </p:val>
                                        </p:tav>
                                        <p:tav tm="100000">
                                          <p:val>
                                            <p:strVal val="#ppt_x"/>
                                          </p:val>
                                        </p:tav>
                                      </p:tavLst>
                                    </p:anim>
                                    <p:anim calcmode="lin" valueType="num">
                                      <p:cBhvr>
                                        <p:cTn dur="1000" fill="hold" id="4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4B95DE57-6E86-4AD6-8A4E-788492D13E71}"/>
              </a:ext>
            </a:extLst>
          </p:cNvPr>
          <p:cNvPicPr>
            <a:picLocks noChangeAspect="1"/>
          </p:cNvPicPr>
          <p:nvPr/>
        </p:nvPicPr>
        <p:blipFill>
          <a:blip r:embed="rId3">
            <a:extLst>
              <a:ext uri="{28A0092B-C50C-407E-A947-70E740481C1C}">
                <a14:useLocalDpi val="0"/>
              </a:ext>
            </a:extLst>
          </a:blip>
          <a:stretch>
            <a:fillRect/>
          </a:stretch>
        </p:blipFill>
        <p:spPr>
          <a:xfrm>
            <a:off x="2177578" y="1342026"/>
            <a:ext cx="8601823" cy="5153784"/>
          </a:xfrm>
          <a:prstGeom prst="rect">
            <a:avLst/>
          </a:prstGeom>
        </p:spPr>
      </p:pic>
      <p:sp>
        <p:nvSpPr>
          <p:cNvPr id="10" name="内容占位符 4">
            <a:extLst>
              <a:ext uri="{FF2B5EF4-FFF2-40B4-BE49-F238E27FC236}">
                <a16:creationId xmlns:a16="http://schemas.microsoft.com/office/drawing/2014/main" id="{9886CF86-8171-4E8F-811D-73D2B3D35089}"/>
              </a:ext>
            </a:extLst>
          </p:cNvPr>
          <p:cNvSpPr txBox="1"/>
          <p:nvPr/>
        </p:nvSpPr>
        <p:spPr>
          <a:xfrm>
            <a:off x="2865502" y="2449164"/>
            <a:ext cx="6838951" cy="3066810"/>
          </a:xfrm>
          <a:prstGeom prst="rect">
            <a:avLst/>
          </a:prstGeom>
        </p:spPr>
        <p:txBody>
          <a:bodyPr>
            <a:normAutofit fontScale="92500"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30000"/>
              </a:lnSpc>
              <a:spcBef>
                <a:spcPts val="30"/>
              </a:spcBef>
              <a:spcAft>
                <a:spcPts val="30"/>
              </a:spcAft>
            </a:pPr>
            <a:r>
              <a:rPr altLang="en-US" lang="zh-CN">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11" name="图片 10">
            <a:extLst>
              <a:ext uri="{FF2B5EF4-FFF2-40B4-BE49-F238E27FC236}">
                <a16:creationId xmlns:a16="http://schemas.microsoft.com/office/drawing/2014/main" id="{470E2D97-708D-483C-89E6-CA75735D5007}"/>
              </a:ext>
            </a:extLst>
          </p:cNvPr>
          <p:cNvPicPr>
            <a:picLocks noChangeAspect="1"/>
          </p:cNvPicPr>
          <p:nvPr/>
        </p:nvPicPr>
        <p:blipFill>
          <a:blip r:embed="rId4">
            <a:extLst>
              <a:ext uri="{28A0092B-C50C-407E-A947-70E740481C1C}">
                <a14:useLocalDpi val="0"/>
              </a:ext>
            </a:extLst>
          </a:blip>
          <a:stretch>
            <a:fillRect/>
          </a:stretch>
        </p:blipFill>
        <p:spPr>
          <a:xfrm>
            <a:off x="7963908" y="3810959"/>
            <a:ext cx="5917300" cy="4178790"/>
          </a:xfrm>
          <a:prstGeom prst="rect">
            <a:avLst/>
          </a:prstGeom>
        </p:spPr>
      </p:pic>
      <p:pic>
        <p:nvPicPr>
          <p:cNvPr id="5" name="图片 4">
            <a:extLst>
              <a:ext uri="{FF2B5EF4-FFF2-40B4-BE49-F238E27FC236}">
                <a16:creationId xmlns:a16="http://schemas.microsoft.com/office/drawing/2014/main" id="{956010DD-BDD4-4D3B-AE27-7D8B345EDC19}"/>
              </a:ext>
            </a:extLst>
          </p:cNvPr>
          <p:cNvPicPr>
            <a:picLocks noChangeAspect="1"/>
          </p:cNvPicPr>
          <p:nvPr/>
        </p:nvPicPr>
        <p:blipFill>
          <a:blip r:embed="rId5">
            <a:extLst>
              <a:ext uri="{28A0092B-C50C-407E-A947-70E740481C1C}">
                <a14:useLocalDpi val="0"/>
              </a:ext>
            </a:extLst>
          </a:blip>
          <a:stretch>
            <a:fillRect/>
          </a:stretch>
        </p:blipFill>
        <p:spPr>
          <a:xfrm flipH="1">
            <a:off x="-2740061" y="1098878"/>
            <a:ext cx="9329452" cy="6588448"/>
          </a:xfrm>
          <a:prstGeom prst="rect">
            <a:avLst/>
          </a:prstGeom>
        </p:spPr>
      </p:pic>
      <p:pic>
        <p:nvPicPr>
          <p:cNvPr id="6" name="图片 5">
            <a:extLst>
              <a:ext uri="{FF2B5EF4-FFF2-40B4-BE49-F238E27FC236}">
                <a16:creationId xmlns:a16="http://schemas.microsoft.com/office/drawing/2014/main" id="{DD8D2C2D-AC55-4C22-8082-3AACDE2A322D}"/>
              </a:ext>
            </a:extLst>
          </p:cNvPr>
          <p:cNvPicPr>
            <a:picLocks noChangeAspect="1"/>
          </p:cNvPicPr>
          <p:nvPr/>
        </p:nvPicPr>
        <p:blipFill>
          <a:blip r:embed="rId6">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7" name="图片 6">
            <a:extLst>
              <a:ext uri="{FF2B5EF4-FFF2-40B4-BE49-F238E27FC236}">
                <a16:creationId xmlns:a16="http://schemas.microsoft.com/office/drawing/2014/main" id="{64B5B8A2-7C5B-4924-9A8A-B6219FE8AD56}"/>
              </a:ext>
            </a:extLst>
          </p:cNvPr>
          <p:cNvPicPr>
            <a:picLocks noChangeAspect="1"/>
          </p:cNvPicPr>
          <p:nvPr/>
        </p:nvPicPr>
        <p:blipFill>
          <a:blip r:embed="rId7">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8" name="图片 7">
            <a:extLst>
              <a:ext uri="{FF2B5EF4-FFF2-40B4-BE49-F238E27FC236}">
                <a16:creationId xmlns:a16="http://schemas.microsoft.com/office/drawing/2014/main" id="{78F7AE02-D970-4EA2-9FC8-3FB725E0C96C}"/>
              </a:ext>
            </a:extLst>
          </p:cNvPr>
          <p:cNvPicPr>
            <a:picLocks noChangeAspect="1"/>
          </p:cNvPicPr>
          <p:nvPr/>
        </p:nvPicPr>
        <p:blipFill>
          <a:blip r:embed="rId8">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698370366"/>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style.rotation</p:attrName>
                                        </p:attrNameLst>
                                      </p:cBhvr>
                                      <p:tavLst>
                                        <p:tav tm="0">
                                          <p:val>
                                            <p:fltVal val="90"/>
                                          </p:val>
                                        </p:tav>
                                        <p:tav tm="100000">
                                          <p:val>
                                            <p:fltVal val="0"/>
                                          </p:val>
                                        </p:tav>
                                      </p:tavLst>
                                    </p:anim>
                                    <p:animEffect filter="fade" transition="in">
                                      <p:cBhvr>
                                        <p:cTn dur="1000" id="10"/>
                                        <p:tgtEl>
                                          <p:spTgt spid="9"/>
                                        </p:tgtEl>
                                      </p:cBhvr>
                                    </p:animEffect>
                                  </p:childTnLst>
                                </p:cTn>
                              </p:par>
                            </p:childTnLst>
                          </p:cTn>
                        </p:par>
                        <p:par>
                          <p:cTn fill="hold" id="11" nodeType="afterGroup">
                            <p:stCondLst>
                              <p:cond delay="1000"/>
                            </p:stCondLst>
                            <p:childTnLst>
                              <p:par>
                                <p:cTn fill="hold" id="12" nodeType="afterEffect" presetClass="entr" presetID="22" presetSubtype="4">
                                  <p:stCondLst>
                                    <p:cond delay="0"/>
                                  </p:stCondLst>
                                  <p:childTnLst>
                                    <p:set>
                                      <p:cBhvr>
                                        <p:cTn dur="1" fill="hold" id="13">
                                          <p:stCondLst>
                                            <p:cond delay="0"/>
                                          </p:stCondLst>
                                        </p:cTn>
                                        <p:tgtEl>
                                          <p:spTgt spid="5"/>
                                        </p:tgtEl>
                                        <p:attrNameLst>
                                          <p:attrName>style.visibility</p:attrName>
                                        </p:attrNameLst>
                                      </p:cBhvr>
                                      <p:to>
                                        <p:strVal val="visible"/>
                                      </p:to>
                                    </p:set>
                                    <p:animEffect filter="wipe(down)" transition="in">
                                      <p:cBhvr>
                                        <p:cTn dur="500" id="14"/>
                                        <p:tgtEl>
                                          <p:spTgt spid="5"/>
                                        </p:tgtEl>
                                      </p:cBhvr>
                                    </p:animEffect>
                                  </p:childTnLst>
                                </p:cTn>
                              </p:par>
                            </p:childTnLst>
                          </p:cTn>
                        </p:par>
                        <p:par>
                          <p:cTn fill="hold" id="15" nodeType="afterGroup">
                            <p:stCondLst>
                              <p:cond delay="1500"/>
                            </p:stCondLst>
                            <p:childTnLst>
                              <p:par>
                                <p:cTn fill="hold" grpId="0" id="16" nodeType="afterEffect" presetClass="entr" presetID="2" presetSubtype="8">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fill="hold" id="18"/>
                                        <p:tgtEl>
                                          <p:spTgt spid="10"/>
                                        </p:tgtEl>
                                        <p:attrNameLst>
                                          <p:attrName>ppt_x</p:attrName>
                                        </p:attrNameLst>
                                      </p:cBhvr>
                                      <p:tavLst>
                                        <p:tav tm="0">
                                          <p:val>
                                            <p:strVal val="0-#ppt_w/2"/>
                                          </p:val>
                                        </p:tav>
                                        <p:tav tm="100000">
                                          <p:val>
                                            <p:strVal val="#ppt_x"/>
                                          </p:val>
                                        </p:tav>
                                      </p:tavLst>
                                    </p:anim>
                                    <p:anim calcmode="lin" valueType="num">
                                      <p:cBhvr additive="base">
                                        <p:cTn dur="500" fill="hold" id="19"/>
                                        <p:tgtEl>
                                          <p:spTgt spid="1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22" presetSubtype="2">
                                  <p:stCondLst>
                                    <p:cond delay="0"/>
                                  </p:stCondLst>
                                  <p:childTnLst>
                                    <p:set>
                                      <p:cBhvr>
                                        <p:cTn dur="1" fill="hold" id="22">
                                          <p:stCondLst>
                                            <p:cond delay="0"/>
                                          </p:stCondLst>
                                        </p:cTn>
                                        <p:tgtEl>
                                          <p:spTgt spid="11"/>
                                        </p:tgtEl>
                                        <p:attrNameLst>
                                          <p:attrName>style.visibility</p:attrName>
                                        </p:attrNameLst>
                                      </p:cBhvr>
                                      <p:to>
                                        <p:strVal val="visible"/>
                                      </p:to>
                                    </p:set>
                                    <p:animEffect filter="wipe(right)" transition="in">
                                      <p:cBhvr>
                                        <p:cTn dur="500" id="23"/>
                                        <p:tgtEl>
                                          <p:spTgt spid="11"/>
                                        </p:tgtEl>
                                      </p:cBhvr>
                                    </p:animEffect>
                                  </p:childTnLst>
                                </p:cTn>
                              </p:par>
                            </p:childTnLst>
                          </p:cTn>
                        </p:par>
                        <p:par>
                          <p:cTn fill="hold" id="24" nodeType="afterGroup">
                            <p:stCondLst>
                              <p:cond delay="2500"/>
                            </p:stCondLst>
                            <p:childTnLst>
                              <p:par>
                                <p:cTn fill="hold" id="25" nodeType="afterEffect" presetClass="entr" presetID="47"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0"/>
                                  </p:stCondLst>
                                  <p:childTnLst>
                                    <p:set>
                                      <p:cBhvr>
                                        <p:cTn dur="1" fill="hold" id="31">
                                          <p:stCondLst>
                                            <p:cond delay="0"/>
                                          </p:stCondLst>
                                        </p:cTn>
                                        <p:tgtEl>
                                          <p:spTgt spid="6"/>
                                        </p:tgtEl>
                                        <p:attrNameLst>
                                          <p:attrName>style.visibility</p:attrName>
                                        </p:attrNameLst>
                                      </p:cBhvr>
                                      <p:to>
                                        <p:strVal val="visible"/>
                                      </p:to>
                                    </p:set>
                                    <p:animEffect filter="fade" transition="in">
                                      <p:cBhvr>
                                        <p:cTn dur="1000" id="32"/>
                                        <p:tgtEl>
                                          <p:spTgt spid="6"/>
                                        </p:tgtEl>
                                      </p:cBhvr>
                                    </p:animEffect>
                                    <p:anim calcmode="lin" valueType="num">
                                      <p:cBhvr>
                                        <p:cTn dur="1000" fill="hold" id="33"/>
                                        <p:tgtEl>
                                          <p:spTgt spid="6"/>
                                        </p:tgtEl>
                                        <p:attrNameLst>
                                          <p:attrName>ppt_x</p:attrName>
                                        </p:attrNameLst>
                                      </p:cBhvr>
                                      <p:tavLst>
                                        <p:tav tm="0">
                                          <p:val>
                                            <p:strVal val="#ppt_x"/>
                                          </p:val>
                                        </p:tav>
                                        <p:tav tm="100000">
                                          <p:val>
                                            <p:strVal val="#ppt_x"/>
                                          </p:val>
                                        </p:tav>
                                      </p:tavLst>
                                    </p:anim>
                                    <p:anim calcmode="lin" valueType="num">
                                      <p:cBhvr>
                                        <p:cTn dur="1000" fill="hold" id="34"/>
                                        <p:tgtEl>
                                          <p:spTgt spid="6"/>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500"/>
                            </p:stCondLst>
                            <p:childTnLst>
                              <p:par>
                                <p:cTn fill="hold" id="36" nodeType="afterEffect" presetClass="entr" presetID="42"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000" id="38"/>
                                        <p:tgtEl>
                                          <p:spTgt spid="8"/>
                                        </p:tgtEl>
                                      </p:cBhvr>
                                    </p:animEffect>
                                    <p:anim calcmode="lin" valueType="num">
                                      <p:cBhvr>
                                        <p:cTn dur="1000" fill="hold" id="39"/>
                                        <p:tgtEl>
                                          <p:spTgt spid="8"/>
                                        </p:tgtEl>
                                        <p:attrNameLst>
                                          <p:attrName>ppt_x</p:attrName>
                                        </p:attrNameLst>
                                      </p:cBhvr>
                                      <p:tavLst>
                                        <p:tav tm="0">
                                          <p:val>
                                            <p:strVal val="#ppt_x"/>
                                          </p:val>
                                        </p:tav>
                                        <p:tav tm="100000">
                                          <p:val>
                                            <p:strVal val="#ppt_x"/>
                                          </p:val>
                                        </p:tav>
                                      </p:tavLst>
                                    </p:anim>
                                    <p:anim calcmode="lin" valueType="num">
                                      <p:cBhvr>
                                        <p:cTn dur="1000" fill="hold" id="4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A4DC745-BC17-4427-A432-75452A8F4B37}"/>
              </a:ext>
            </a:extLst>
          </p:cNvPr>
          <p:cNvPicPr>
            <a:picLocks noChangeAspect="1"/>
          </p:cNvPicPr>
          <p:nvPr/>
        </p:nvPicPr>
        <p:blipFill>
          <a:blip r:embed="rId3">
            <a:extLst>
              <a:ext uri="{28A0092B-C50C-407E-A947-70E740481C1C}">
                <a14:useLocalDpi val="0"/>
              </a:ext>
            </a:extLst>
          </a:blip>
          <a:srcRect t="29480"/>
          <a:stretch>
            <a:fillRect/>
          </a:stretch>
        </p:blipFill>
        <p:spPr>
          <a:xfrm>
            <a:off x="-3870" y="-2072"/>
            <a:ext cx="12191998" cy="6860072"/>
          </a:xfrm>
          <a:prstGeom prst="rect">
            <a:avLst/>
          </a:prstGeom>
        </p:spPr>
      </p:pic>
      <p:pic>
        <p:nvPicPr>
          <p:cNvPr id="16" name="图片 15">
            <a:extLst>
              <a:ext uri="{FF2B5EF4-FFF2-40B4-BE49-F238E27FC236}">
                <a16:creationId xmlns:a16="http://schemas.microsoft.com/office/drawing/2014/main" id="{B5E8D83F-BAA4-4EAA-9EB1-E492196AF28F}"/>
              </a:ext>
            </a:extLst>
          </p:cNvPr>
          <p:cNvPicPr>
            <a:picLocks noChangeAspect="1"/>
          </p:cNvPicPr>
          <p:nvPr/>
        </p:nvPicPr>
        <p:blipFill>
          <a:blip r:embed="rId4">
            <a:extLst>
              <a:ext uri="{28A0092B-C50C-407E-A947-70E740481C1C}">
                <a14:useLocalDpi val="0"/>
              </a:ext>
            </a:extLst>
          </a:blip>
          <a:srcRect b="20000" r="71078" t="65806"/>
          <a:stretch>
            <a:fillRect/>
          </a:stretch>
        </p:blipFill>
        <p:spPr>
          <a:xfrm>
            <a:off x="0" y="3185652"/>
            <a:ext cx="2784681" cy="2050025"/>
          </a:xfrm>
          <a:prstGeom prst="rect">
            <a:avLst/>
          </a:prstGeom>
        </p:spPr>
      </p:pic>
      <p:pic>
        <p:nvPicPr>
          <p:cNvPr id="40" name="图片 39">
            <a:extLst>
              <a:ext uri="{FF2B5EF4-FFF2-40B4-BE49-F238E27FC236}">
                <a16:creationId xmlns:a16="http://schemas.microsoft.com/office/drawing/2014/main" id="{23D98469-A133-4F91-92E0-9F353270F0C4}"/>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38" name="图片 37">
            <a:extLst>
              <a:ext uri="{FF2B5EF4-FFF2-40B4-BE49-F238E27FC236}">
                <a16:creationId xmlns:a16="http://schemas.microsoft.com/office/drawing/2014/main" id="{224EEBE9-E6EA-45F1-B394-C20C4351F344}"/>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44" name="图片 43">
            <a:extLst>
              <a:ext uri="{FF2B5EF4-FFF2-40B4-BE49-F238E27FC236}">
                <a16:creationId xmlns:a16="http://schemas.microsoft.com/office/drawing/2014/main" id="{9E2A745C-2B26-4AE7-A543-D1A30CBB6AFD}"/>
              </a:ext>
            </a:extLst>
          </p:cNvPr>
          <p:cNvPicPr>
            <a:picLocks noChangeAspect="1"/>
          </p:cNvPicPr>
          <p:nvPr/>
        </p:nvPicPr>
        <p:blipFill>
          <a:blip r:embed="rId7">
            <a:extLst>
              <a:ext uri="{28A0092B-C50C-407E-A947-70E740481C1C}">
                <a14:useLocalDpi val="0"/>
              </a:ext>
            </a:extLst>
          </a:blip>
          <a:srcRect b="79199" l="77926" r="12969" t="12304"/>
          <a:stretch>
            <a:fillRect/>
          </a:stretch>
        </p:blipFill>
        <p:spPr>
          <a:xfrm flipH="1">
            <a:off x="9857243" y="1125414"/>
            <a:ext cx="1179871" cy="1651820"/>
          </a:xfrm>
          <a:prstGeom prst="rect">
            <a:avLst/>
          </a:prstGeom>
        </p:spPr>
      </p:pic>
      <p:pic>
        <p:nvPicPr>
          <p:cNvPr id="48" name="图片 47">
            <a:extLst>
              <a:ext uri="{FF2B5EF4-FFF2-40B4-BE49-F238E27FC236}">
                <a16:creationId xmlns:a16="http://schemas.microsoft.com/office/drawing/2014/main" id="{7DC50E77-07FF-42DC-905C-A277CB4ABC60}"/>
              </a:ext>
            </a:extLst>
          </p:cNvPr>
          <p:cNvPicPr>
            <a:picLocks noChangeAspect="1"/>
          </p:cNvPicPr>
          <p:nvPr/>
        </p:nvPicPr>
        <p:blipFill>
          <a:blip r:embed="rId8">
            <a:extLst>
              <a:ext uri="{28A0092B-C50C-407E-A947-70E740481C1C}">
                <a14:useLocalDpi val="0"/>
              </a:ext>
            </a:extLst>
          </a:blip>
          <a:srcRect b="26891" l="18540" r="62104" t="60907"/>
          <a:stretch>
            <a:fillRect/>
          </a:stretch>
        </p:blipFill>
        <p:spPr>
          <a:xfrm>
            <a:off x="1548136" y="3799130"/>
            <a:ext cx="1861653" cy="1760650"/>
          </a:xfrm>
          <a:prstGeom prst="rect">
            <a:avLst/>
          </a:prstGeom>
        </p:spPr>
      </p:pic>
      <p:pic>
        <p:nvPicPr>
          <p:cNvPr id="52" name="图片 51">
            <a:extLst>
              <a:ext uri="{FF2B5EF4-FFF2-40B4-BE49-F238E27FC236}">
                <a16:creationId xmlns:a16="http://schemas.microsoft.com/office/drawing/2014/main" id="{03ECFC58-F478-4E93-8577-2AC58A5A5F1C}"/>
              </a:ext>
            </a:extLst>
          </p:cNvPr>
          <p:cNvPicPr>
            <a:picLocks noChangeAspect="1"/>
          </p:cNvPicPr>
          <p:nvPr/>
        </p:nvPicPr>
        <p:blipFill>
          <a:blip r:embed="rId9">
            <a:extLst>
              <a:ext uri="{28A0092B-C50C-407E-A947-70E740481C1C}">
                <a14:useLocalDpi val="0"/>
              </a:ext>
            </a:extLst>
          </a:blip>
          <a:srcRect b="36043" r="67734" t="53328"/>
          <a:stretch>
            <a:fillRect/>
          </a:stretch>
        </p:blipFill>
        <p:spPr>
          <a:xfrm rot="20183396">
            <a:off x="-946698" y="-254823"/>
            <a:ext cx="3240196" cy="1601212"/>
          </a:xfrm>
          <a:prstGeom prst="rect">
            <a:avLst/>
          </a:prstGeom>
        </p:spPr>
      </p:pic>
      <p:sp>
        <p:nvSpPr>
          <p:cNvPr id="67" name="文本框 66">
            <a:extLst>
              <a:ext uri="{FF2B5EF4-FFF2-40B4-BE49-F238E27FC236}">
                <a16:creationId xmlns:a16="http://schemas.microsoft.com/office/drawing/2014/main" id="{969E2F5C-2299-47D6-97FF-B5BBF0E235CC}"/>
              </a:ext>
            </a:extLst>
          </p:cNvPr>
          <p:cNvSpPr txBox="1"/>
          <p:nvPr/>
        </p:nvSpPr>
        <p:spPr>
          <a:xfrm rot="20438424">
            <a:off x="2801862" y="1108697"/>
            <a:ext cx="721556" cy="1844040"/>
          </a:xfrm>
          <a:prstGeom prst="rect">
            <a:avLst/>
          </a:prstGeom>
          <a:noFill/>
          <a:ln>
            <a:noFill/>
          </a:ln>
        </p:spPr>
        <p:txBody>
          <a:bodyPr rtlCol="0" wrap="square">
            <a:spAutoFit/>
          </a:bodyPr>
          <a:lstStyle/>
          <a:p>
            <a:r>
              <a:rPr altLang="en-US" lang="zh-CN" sz="11500">
                <a:ln w="31750">
                  <a:solidFill>
                    <a:schemeClr val="bg1"/>
                  </a:solidFill>
                </a:ln>
                <a:solidFill>
                  <a:srgbClr val="006FB5"/>
                </a:solidFill>
                <a:effectLst>
                  <a:outerShdw algn="tl" blurRad="50800" dir="2700000" dist="38100" rotWithShape="0">
                    <a:prstClr val="black">
                      <a:alpha val="25000"/>
                    </a:prstClr>
                  </a:outerShdw>
                </a:effectLst>
                <a:latin charset="-122" panose="00020600040101010101" pitchFamily="18" typeface="汉仪铸字木头人W"/>
                <a:ea charset="-122" panose="00020600040101010101" pitchFamily="18" typeface="汉仪铸字木头人W"/>
              </a:rPr>
              <a:t>谢</a:t>
            </a:r>
          </a:p>
        </p:txBody>
      </p:sp>
      <p:sp>
        <p:nvSpPr>
          <p:cNvPr id="68" name="文本框 67">
            <a:extLst>
              <a:ext uri="{FF2B5EF4-FFF2-40B4-BE49-F238E27FC236}">
                <a16:creationId xmlns:a16="http://schemas.microsoft.com/office/drawing/2014/main" id="{26A14D75-1193-49C7-88D0-1E034ECFF95F}"/>
              </a:ext>
            </a:extLst>
          </p:cNvPr>
          <p:cNvSpPr txBox="1"/>
          <p:nvPr/>
        </p:nvSpPr>
        <p:spPr>
          <a:xfrm rot="21100348">
            <a:off x="4505183" y="1470866"/>
            <a:ext cx="721556" cy="1554480"/>
          </a:xfrm>
          <a:prstGeom prst="rect">
            <a:avLst/>
          </a:prstGeom>
          <a:noFill/>
          <a:ln>
            <a:noFill/>
          </a:ln>
        </p:spPr>
        <p:txBody>
          <a:bodyPr rtlCol="0" wrap="square">
            <a:spAutoFit/>
          </a:bodyPr>
          <a:lstStyle/>
          <a:p>
            <a:r>
              <a:rPr altLang="en-US" lang="zh-CN" sz="9600">
                <a:ln w="31750">
                  <a:solidFill>
                    <a:schemeClr val="bg1"/>
                  </a:solidFill>
                </a:ln>
                <a:solidFill>
                  <a:srgbClr val="BA6429"/>
                </a:solidFill>
                <a:effectLst>
                  <a:outerShdw algn="tl" blurRad="50800" dir="2700000" dist="38100" rotWithShape="0">
                    <a:prstClr val="black">
                      <a:alpha val="25000"/>
                    </a:prstClr>
                  </a:outerShdw>
                </a:effectLst>
                <a:latin charset="-122" panose="00020600040101010101" pitchFamily="18" typeface="汉仪铸字木头人W"/>
                <a:ea charset="-122" panose="00020600040101010101" pitchFamily="18" typeface="汉仪铸字木头人W"/>
              </a:rPr>
              <a:t>谢</a:t>
            </a:r>
          </a:p>
        </p:txBody>
      </p:sp>
      <p:sp>
        <p:nvSpPr>
          <p:cNvPr id="69" name="文本框 68">
            <a:extLst>
              <a:ext uri="{FF2B5EF4-FFF2-40B4-BE49-F238E27FC236}">
                <a16:creationId xmlns:a16="http://schemas.microsoft.com/office/drawing/2014/main" id="{23E44753-3784-4625-8E86-9A1B2D17448C}"/>
              </a:ext>
            </a:extLst>
          </p:cNvPr>
          <p:cNvSpPr txBox="1"/>
          <p:nvPr/>
        </p:nvSpPr>
        <p:spPr>
          <a:xfrm rot="21091848">
            <a:off x="5943445" y="809606"/>
            <a:ext cx="721556" cy="1554480"/>
          </a:xfrm>
          <a:prstGeom prst="rect">
            <a:avLst/>
          </a:prstGeom>
          <a:noFill/>
          <a:ln>
            <a:noFill/>
          </a:ln>
        </p:spPr>
        <p:txBody>
          <a:bodyPr rtlCol="0" wrap="square">
            <a:spAutoFit/>
          </a:bodyPr>
          <a:lstStyle/>
          <a:p>
            <a:r>
              <a:rPr altLang="en-US" lang="zh-CN" sz="9600">
                <a:ln w="31750">
                  <a:solidFill>
                    <a:schemeClr val="bg1"/>
                  </a:solidFill>
                </a:ln>
                <a:solidFill>
                  <a:srgbClr val="1B8F9D"/>
                </a:solidFill>
                <a:effectLst>
                  <a:outerShdw algn="tl" blurRad="50800" dir="2700000" dist="38100" rotWithShape="0">
                    <a:prstClr val="black">
                      <a:alpha val="25000"/>
                    </a:prstClr>
                  </a:outerShdw>
                </a:effectLst>
                <a:latin charset="-122" panose="00020600040101010101" pitchFamily="18" typeface="汉仪铸字木头人W"/>
                <a:ea charset="-122" panose="00020600040101010101" pitchFamily="18" typeface="汉仪铸字木头人W"/>
              </a:rPr>
              <a:t>欣</a:t>
            </a:r>
          </a:p>
        </p:txBody>
      </p:sp>
      <p:sp>
        <p:nvSpPr>
          <p:cNvPr id="70" name="文本框 69">
            <a:extLst>
              <a:ext uri="{FF2B5EF4-FFF2-40B4-BE49-F238E27FC236}">
                <a16:creationId xmlns:a16="http://schemas.microsoft.com/office/drawing/2014/main" id="{6931BF0D-DF2C-482C-8BF5-93C5C1624DAB}"/>
              </a:ext>
            </a:extLst>
          </p:cNvPr>
          <p:cNvSpPr txBox="1"/>
          <p:nvPr/>
        </p:nvSpPr>
        <p:spPr>
          <a:xfrm rot="897008">
            <a:off x="7765699" y="1237066"/>
            <a:ext cx="721556" cy="1554480"/>
          </a:xfrm>
          <a:prstGeom prst="rect">
            <a:avLst/>
          </a:prstGeom>
          <a:noFill/>
          <a:ln>
            <a:noFill/>
          </a:ln>
        </p:spPr>
        <p:txBody>
          <a:bodyPr rtlCol="0" wrap="square">
            <a:spAutoFit/>
          </a:bodyPr>
          <a:lstStyle/>
          <a:p>
            <a:r>
              <a:rPr altLang="en-US" lang="zh-CN" sz="9600">
                <a:ln w="31750">
                  <a:solidFill>
                    <a:schemeClr val="bg1"/>
                  </a:solidFill>
                </a:ln>
                <a:solidFill>
                  <a:srgbClr val="973B57"/>
                </a:solidFill>
                <a:effectLst>
                  <a:outerShdw algn="tl" blurRad="50800" dir="2700000" dist="38100" rotWithShape="0">
                    <a:prstClr val="black">
                      <a:alpha val="25000"/>
                    </a:prstClr>
                  </a:outerShdw>
                </a:effectLst>
                <a:latin charset="-122" panose="00020600040101010101" pitchFamily="18" typeface="汉仪铸字木头人W"/>
                <a:ea charset="-122" panose="00020600040101010101" pitchFamily="18" typeface="汉仪铸字木头人W"/>
              </a:rPr>
              <a:t>赏</a:t>
            </a:r>
          </a:p>
        </p:txBody>
      </p:sp>
      <p:sp>
        <p:nvSpPr>
          <p:cNvPr id="71" name="文本框 70">
            <a:extLst>
              <a:ext uri="{FF2B5EF4-FFF2-40B4-BE49-F238E27FC236}">
                <a16:creationId xmlns:a16="http://schemas.microsoft.com/office/drawing/2014/main" id="{6C725FA6-805A-4BA3-B262-93F1407A62A4}"/>
              </a:ext>
            </a:extLst>
          </p:cNvPr>
          <p:cNvSpPr txBox="1"/>
          <p:nvPr/>
        </p:nvSpPr>
        <p:spPr>
          <a:xfrm>
            <a:off x="2478962" y="3166459"/>
            <a:ext cx="7103636" cy="822960"/>
          </a:xfrm>
          <a:prstGeom prst="rect">
            <a:avLst/>
          </a:prstGeom>
          <a:noFill/>
        </p:spPr>
        <p:txBody>
          <a:bodyPr rtlCol="0" wrap="square">
            <a:spAutoFit/>
          </a:bodyPr>
          <a:lstStyle/>
          <a:p>
            <a:pPr algn="dist"/>
            <a:r>
              <a:rPr altLang="en-US" lang="zh-CN" sz="4800">
                <a:ln>
                  <a:solidFill>
                    <a:schemeClr val="bg1"/>
                  </a:solidFill>
                </a:ln>
                <a:solidFill>
                  <a:srgbClr val="006FB5"/>
                </a:solidFill>
                <a:latin charset="-122" panose="00020600040101010101" pitchFamily="18" typeface="汉仪铸字木头人W"/>
                <a:ea charset="-122" panose="00020600040101010101" pitchFamily="18" typeface="汉仪铸字木头人W"/>
              </a:rPr>
              <a:t>可爱动物卡通通用模板</a:t>
            </a:r>
          </a:p>
        </p:txBody>
      </p:sp>
    </p:spTree>
    <p:extLst>
      <p:ext uri="{BB962C8B-B14F-4D97-AF65-F5344CB8AC3E}">
        <p14:creationId val="289579791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38"/>
                                        </p:tgtEl>
                                        <p:attrNameLst>
                                          <p:attrName>style.visibility</p:attrName>
                                        </p:attrNameLst>
                                      </p:cBhvr>
                                      <p:to>
                                        <p:strVal val="visible"/>
                                      </p:to>
                                    </p:set>
                                    <p:animEffect filter="fade" transition="in">
                                      <p:cBhvr>
                                        <p:cTn dur="1000" id="11"/>
                                        <p:tgtEl>
                                          <p:spTgt spid="38"/>
                                        </p:tgtEl>
                                      </p:cBhvr>
                                    </p:animEffect>
                                    <p:anim calcmode="lin" valueType="num">
                                      <p:cBhvr>
                                        <p:cTn dur="1000" fill="hold" id="12"/>
                                        <p:tgtEl>
                                          <p:spTgt spid="38"/>
                                        </p:tgtEl>
                                        <p:attrNameLst>
                                          <p:attrName>ppt_x</p:attrName>
                                        </p:attrNameLst>
                                      </p:cBhvr>
                                      <p:tavLst>
                                        <p:tav tm="0">
                                          <p:val>
                                            <p:strVal val="#ppt_x"/>
                                          </p:val>
                                        </p:tav>
                                        <p:tav tm="100000">
                                          <p:val>
                                            <p:strVal val="#ppt_x"/>
                                          </p:val>
                                        </p:tav>
                                      </p:tavLst>
                                    </p:anim>
                                    <p:anim calcmode="lin" valueType="num">
                                      <p:cBhvr>
                                        <p:cTn dur="1000" fill="hold" id="13"/>
                                        <p:tgtEl>
                                          <p:spTgt spid="38"/>
                                        </p:tgtEl>
                                        <p:attrNameLst>
                                          <p:attrName>ppt_y</p:attrName>
                                        </p:attrNameLst>
                                      </p:cBhvr>
                                      <p:tavLst>
                                        <p:tav tm="0">
                                          <p:val>
                                            <p:strVal val="#ppt_y-.1"/>
                                          </p:val>
                                        </p:tav>
                                        <p:tav tm="100000">
                                          <p:val>
                                            <p:strVal val="#ppt_y"/>
                                          </p:val>
                                        </p:tav>
                                      </p:tavLst>
                                    </p:anim>
                                  </p:childTnLst>
                                </p:cTn>
                              </p:par>
                              <p:par>
                                <p:cTn fill="hold" id="14" nodeType="withEffect" presetClass="entr" presetID="47" presetSubtype="0">
                                  <p:stCondLst>
                                    <p:cond delay="0"/>
                                  </p:stCondLst>
                                  <p:childTnLst>
                                    <p:set>
                                      <p:cBhvr>
                                        <p:cTn dur="1" fill="hold" id="15">
                                          <p:stCondLst>
                                            <p:cond delay="0"/>
                                          </p:stCondLst>
                                        </p:cTn>
                                        <p:tgtEl>
                                          <p:spTgt spid="40"/>
                                        </p:tgtEl>
                                        <p:attrNameLst>
                                          <p:attrName>style.visibility</p:attrName>
                                        </p:attrNameLst>
                                      </p:cBhvr>
                                      <p:to>
                                        <p:strVal val="visible"/>
                                      </p:to>
                                    </p:set>
                                    <p:animEffect filter="fade" transition="in">
                                      <p:cBhvr>
                                        <p:cTn dur="1000" id="16"/>
                                        <p:tgtEl>
                                          <p:spTgt spid="40"/>
                                        </p:tgtEl>
                                      </p:cBhvr>
                                    </p:animEffect>
                                    <p:anim calcmode="lin" valueType="num">
                                      <p:cBhvr>
                                        <p:cTn dur="1000" fill="hold" id="17"/>
                                        <p:tgtEl>
                                          <p:spTgt spid="40"/>
                                        </p:tgtEl>
                                        <p:attrNameLst>
                                          <p:attrName>ppt_x</p:attrName>
                                        </p:attrNameLst>
                                      </p:cBhvr>
                                      <p:tavLst>
                                        <p:tav tm="0">
                                          <p:val>
                                            <p:strVal val="#ppt_x"/>
                                          </p:val>
                                        </p:tav>
                                        <p:tav tm="100000">
                                          <p:val>
                                            <p:strVal val="#ppt_x"/>
                                          </p:val>
                                        </p:tav>
                                      </p:tavLst>
                                    </p:anim>
                                    <p:anim calcmode="lin" valueType="num">
                                      <p:cBhvr>
                                        <p:cTn dur="1000" fill="hold" id="18"/>
                                        <p:tgtEl>
                                          <p:spTgt spid="4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42" presetSubtype="0">
                                  <p:stCondLst>
                                    <p:cond delay="0"/>
                                  </p:stCondLst>
                                  <p:childTnLst>
                                    <p:set>
                                      <p:cBhvr>
                                        <p:cTn dur="1" fill="hold" id="21">
                                          <p:stCondLst>
                                            <p:cond delay="0"/>
                                          </p:stCondLst>
                                        </p:cTn>
                                        <p:tgtEl>
                                          <p:spTgt spid="44"/>
                                        </p:tgtEl>
                                        <p:attrNameLst>
                                          <p:attrName>style.visibility</p:attrName>
                                        </p:attrNameLst>
                                      </p:cBhvr>
                                      <p:to>
                                        <p:strVal val="visible"/>
                                      </p:to>
                                    </p:set>
                                    <p:animEffect filter="fade" transition="in">
                                      <p:cBhvr>
                                        <p:cTn dur="1000" id="22"/>
                                        <p:tgtEl>
                                          <p:spTgt spid="44"/>
                                        </p:tgtEl>
                                      </p:cBhvr>
                                    </p:animEffect>
                                    <p:anim calcmode="lin" valueType="num">
                                      <p:cBhvr>
                                        <p:cTn dur="1000" fill="hold" id="23"/>
                                        <p:tgtEl>
                                          <p:spTgt spid="44"/>
                                        </p:tgtEl>
                                        <p:attrNameLst>
                                          <p:attrName>ppt_x</p:attrName>
                                        </p:attrNameLst>
                                      </p:cBhvr>
                                      <p:tavLst>
                                        <p:tav tm="0">
                                          <p:val>
                                            <p:strVal val="#ppt_x"/>
                                          </p:val>
                                        </p:tav>
                                        <p:tav tm="100000">
                                          <p:val>
                                            <p:strVal val="#ppt_x"/>
                                          </p:val>
                                        </p:tav>
                                      </p:tavLst>
                                    </p:anim>
                                    <p:anim calcmode="lin" valueType="num">
                                      <p:cBhvr>
                                        <p:cTn dur="1000" fill="hold" id="24"/>
                                        <p:tgtEl>
                                          <p:spTgt spid="4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id="26" nodeType="afterEffect" presetClass="entr" presetID="42" presetSubtype="0">
                                  <p:stCondLst>
                                    <p:cond delay="0"/>
                                  </p:stCondLst>
                                  <p:childTnLst>
                                    <p:set>
                                      <p:cBhvr>
                                        <p:cTn dur="1" fill="hold" id="27">
                                          <p:stCondLst>
                                            <p:cond delay="0"/>
                                          </p:stCondLst>
                                        </p:cTn>
                                        <p:tgtEl>
                                          <p:spTgt spid="52"/>
                                        </p:tgtEl>
                                        <p:attrNameLst>
                                          <p:attrName>style.visibility</p:attrName>
                                        </p:attrNameLst>
                                      </p:cBhvr>
                                      <p:to>
                                        <p:strVal val="visible"/>
                                      </p:to>
                                    </p:set>
                                    <p:animEffect filter="fade" transition="in">
                                      <p:cBhvr>
                                        <p:cTn dur="1000" id="28"/>
                                        <p:tgtEl>
                                          <p:spTgt spid="52"/>
                                        </p:tgtEl>
                                      </p:cBhvr>
                                    </p:animEffect>
                                    <p:anim calcmode="lin" valueType="num">
                                      <p:cBhvr>
                                        <p:cTn dur="1000" fill="hold" id="29"/>
                                        <p:tgtEl>
                                          <p:spTgt spid="52"/>
                                        </p:tgtEl>
                                        <p:attrNameLst>
                                          <p:attrName>ppt_x</p:attrName>
                                        </p:attrNameLst>
                                      </p:cBhvr>
                                      <p:tavLst>
                                        <p:tav tm="0">
                                          <p:val>
                                            <p:strVal val="#ppt_x"/>
                                          </p:val>
                                        </p:tav>
                                        <p:tav tm="100000">
                                          <p:val>
                                            <p:strVal val="#ppt_x"/>
                                          </p:val>
                                        </p:tav>
                                      </p:tavLst>
                                    </p:anim>
                                    <p:anim calcmode="lin" valueType="num">
                                      <p:cBhvr>
                                        <p:cTn dur="1000" fill="hold" id="30"/>
                                        <p:tgtEl>
                                          <p:spTgt spid="5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500"/>
                            </p:stCondLst>
                            <p:childTnLst>
                              <p:par>
                                <p:cTn fill="hold" grpId="0" id="32" nodeType="afterEffect" presetClass="entr" presetID="22" presetSubtype="4">
                                  <p:stCondLst>
                                    <p:cond delay="0"/>
                                  </p:stCondLst>
                                  <p:childTnLst>
                                    <p:set>
                                      <p:cBhvr>
                                        <p:cTn dur="1" fill="hold" id="33">
                                          <p:stCondLst>
                                            <p:cond delay="0"/>
                                          </p:stCondLst>
                                        </p:cTn>
                                        <p:tgtEl>
                                          <p:spTgt spid="67"/>
                                        </p:tgtEl>
                                        <p:attrNameLst>
                                          <p:attrName>style.visibility</p:attrName>
                                        </p:attrNameLst>
                                      </p:cBhvr>
                                      <p:to>
                                        <p:strVal val="visible"/>
                                      </p:to>
                                    </p:set>
                                    <p:animEffect filter="wipe(down)" transition="in">
                                      <p:cBhvr>
                                        <p:cTn dur="500" id="34"/>
                                        <p:tgtEl>
                                          <p:spTgt spid="67"/>
                                        </p:tgtEl>
                                      </p:cBhvr>
                                    </p:animEffect>
                                  </p:childTnLst>
                                </p:cTn>
                              </p:par>
                            </p:childTnLst>
                          </p:cTn>
                        </p:par>
                        <p:par>
                          <p:cTn fill="hold" id="35" nodeType="afterGroup">
                            <p:stCondLst>
                              <p:cond delay="4000"/>
                            </p:stCondLst>
                            <p:childTnLst>
                              <p:par>
                                <p:cTn fill="hold" grpId="0" id="36" nodeType="afterEffect" presetClass="entr" presetID="14" presetSubtype="10">
                                  <p:stCondLst>
                                    <p:cond delay="0"/>
                                  </p:stCondLst>
                                  <p:childTnLst>
                                    <p:set>
                                      <p:cBhvr>
                                        <p:cTn dur="1" fill="hold" id="37">
                                          <p:stCondLst>
                                            <p:cond delay="0"/>
                                          </p:stCondLst>
                                        </p:cTn>
                                        <p:tgtEl>
                                          <p:spTgt spid="68"/>
                                        </p:tgtEl>
                                        <p:attrNameLst>
                                          <p:attrName>style.visibility</p:attrName>
                                        </p:attrNameLst>
                                      </p:cBhvr>
                                      <p:to>
                                        <p:strVal val="visible"/>
                                      </p:to>
                                    </p:set>
                                    <p:animEffect filter="randombar(horizontal)" transition="in">
                                      <p:cBhvr>
                                        <p:cTn dur="500" id="38"/>
                                        <p:tgtEl>
                                          <p:spTgt spid="68"/>
                                        </p:tgtEl>
                                      </p:cBhvr>
                                    </p:animEffect>
                                  </p:childTnLst>
                                </p:cTn>
                              </p:par>
                            </p:childTnLst>
                          </p:cTn>
                        </p:par>
                        <p:par>
                          <p:cTn fill="hold" id="39" nodeType="afterGroup">
                            <p:stCondLst>
                              <p:cond delay="4500"/>
                            </p:stCondLst>
                            <p:childTnLst>
                              <p:par>
                                <p:cTn fill="hold" grpId="0" id="40" nodeType="afterEffect" presetClass="entr" presetID="31" presetSubtype="0">
                                  <p:stCondLst>
                                    <p:cond delay="0"/>
                                  </p:stCondLst>
                                  <p:childTnLst>
                                    <p:set>
                                      <p:cBhvr>
                                        <p:cTn dur="1" fill="hold" id="41">
                                          <p:stCondLst>
                                            <p:cond delay="0"/>
                                          </p:stCondLst>
                                        </p:cTn>
                                        <p:tgtEl>
                                          <p:spTgt spid="69"/>
                                        </p:tgtEl>
                                        <p:attrNameLst>
                                          <p:attrName>style.visibility</p:attrName>
                                        </p:attrNameLst>
                                      </p:cBhvr>
                                      <p:to>
                                        <p:strVal val="visible"/>
                                      </p:to>
                                    </p:set>
                                    <p:anim calcmode="lin" valueType="num">
                                      <p:cBhvr>
                                        <p:cTn dur="1000" fill="hold" id="42"/>
                                        <p:tgtEl>
                                          <p:spTgt spid="69"/>
                                        </p:tgtEl>
                                        <p:attrNameLst>
                                          <p:attrName>ppt_w</p:attrName>
                                        </p:attrNameLst>
                                      </p:cBhvr>
                                      <p:tavLst>
                                        <p:tav tm="0">
                                          <p:val>
                                            <p:fltVal val="0"/>
                                          </p:val>
                                        </p:tav>
                                        <p:tav tm="100000">
                                          <p:val>
                                            <p:strVal val="#ppt_w"/>
                                          </p:val>
                                        </p:tav>
                                      </p:tavLst>
                                    </p:anim>
                                    <p:anim calcmode="lin" valueType="num">
                                      <p:cBhvr>
                                        <p:cTn dur="1000" fill="hold" id="43"/>
                                        <p:tgtEl>
                                          <p:spTgt spid="69"/>
                                        </p:tgtEl>
                                        <p:attrNameLst>
                                          <p:attrName>ppt_h</p:attrName>
                                        </p:attrNameLst>
                                      </p:cBhvr>
                                      <p:tavLst>
                                        <p:tav tm="0">
                                          <p:val>
                                            <p:fltVal val="0"/>
                                          </p:val>
                                        </p:tav>
                                        <p:tav tm="100000">
                                          <p:val>
                                            <p:strVal val="#ppt_h"/>
                                          </p:val>
                                        </p:tav>
                                      </p:tavLst>
                                    </p:anim>
                                    <p:anim calcmode="lin" valueType="num">
                                      <p:cBhvr>
                                        <p:cTn dur="1000" fill="hold" id="44"/>
                                        <p:tgtEl>
                                          <p:spTgt spid="69"/>
                                        </p:tgtEl>
                                        <p:attrNameLst>
                                          <p:attrName>style.rotation</p:attrName>
                                        </p:attrNameLst>
                                      </p:cBhvr>
                                      <p:tavLst>
                                        <p:tav tm="0">
                                          <p:val>
                                            <p:fltVal val="90"/>
                                          </p:val>
                                        </p:tav>
                                        <p:tav tm="100000">
                                          <p:val>
                                            <p:fltVal val="0"/>
                                          </p:val>
                                        </p:tav>
                                      </p:tavLst>
                                    </p:anim>
                                    <p:animEffect filter="fade" transition="in">
                                      <p:cBhvr>
                                        <p:cTn dur="1000" id="45"/>
                                        <p:tgtEl>
                                          <p:spTgt spid="69"/>
                                        </p:tgtEl>
                                      </p:cBhvr>
                                    </p:animEffect>
                                  </p:childTnLst>
                                </p:cTn>
                              </p:par>
                            </p:childTnLst>
                          </p:cTn>
                        </p:par>
                        <p:par>
                          <p:cTn fill="hold" id="46" nodeType="afterGroup">
                            <p:stCondLst>
                              <p:cond delay="5500"/>
                            </p:stCondLst>
                            <p:childTnLst>
                              <p:par>
                                <p:cTn fill="hold" grpId="0" id="47" nodeType="afterEffect" presetClass="entr" presetID="42" presetSubtype="0">
                                  <p:stCondLst>
                                    <p:cond delay="0"/>
                                  </p:stCondLst>
                                  <p:childTnLst>
                                    <p:set>
                                      <p:cBhvr>
                                        <p:cTn dur="1" fill="hold" id="48">
                                          <p:stCondLst>
                                            <p:cond delay="0"/>
                                          </p:stCondLst>
                                        </p:cTn>
                                        <p:tgtEl>
                                          <p:spTgt spid="70"/>
                                        </p:tgtEl>
                                        <p:attrNameLst>
                                          <p:attrName>style.visibility</p:attrName>
                                        </p:attrNameLst>
                                      </p:cBhvr>
                                      <p:to>
                                        <p:strVal val="visible"/>
                                      </p:to>
                                    </p:set>
                                    <p:animEffect filter="fade" transition="in">
                                      <p:cBhvr>
                                        <p:cTn dur="1000" id="49"/>
                                        <p:tgtEl>
                                          <p:spTgt spid="70"/>
                                        </p:tgtEl>
                                      </p:cBhvr>
                                    </p:animEffect>
                                    <p:anim calcmode="lin" valueType="num">
                                      <p:cBhvr>
                                        <p:cTn dur="1000" fill="hold" id="50"/>
                                        <p:tgtEl>
                                          <p:spTgt spid="70"/>
                                        </p:tgtEl>
                                        <p:attrNameLst>
                                          <p:attrName>ppt_x</p:attrName>
                                        </p:attrNameLst>
                                      </p:cBhvr>
                                      <p:tavLst>
                                        <p:tav tm="0">
                                          <p:val>
                                            <p:strVal val="#ppt_x"/>
                                          </p:val>
                                        </p:tav>
                                        <p:tav tm="100000">
                                          <p:val>
                                            <p:strVal val="#ppt_x"/>
                                          </p:val>
                                        </p:tav>
                                      </p:tavLst>
                                    </p:anim>
                                    <p:anim calcmode="lin" valueType="num">
                                      <p:cBhvr>
                                        <p:cTn dur="1000" fill="hold" id="51"/>
                                        <p:tgtEl>
                                          <p:spTgt spid="70"/>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500"/>
                            </p:stCondLst>
                            <p:childTnLst>
                              <p:par>
                                <p:cTn fill="hold" grpId="0" id="53" nodeType="afterEffect" presetClass="entr" presetID="16" presetSubtype="21">
                                  <p:stCondLst>
                                    <p:cond delay="0"/>
                                  </p:stCondLst>
                                  <p:childTnLst>
                                    <p:set>
                                      <p:cBhvr>
                                        <p:cTn dur="1" fill="hold" id="54">
                                          <p:stCondLst>
                                            <p:cond delay="0"/>
                                          </p:stCondLst>
                                        </p:cTn>
                                        <p:tgtEl>
                                          <p:spTgt spid="71"/>
                                        </p:tgtEl>
                                        <p:attrNameLst>
                                          <p:attrName>style.visibility</p:attrName>
                                        </p:attrNameLst>
                                      </p:cBhvr>
                                      <p:to>
                                        <p:strVal val="visible"/>
                                      </p:to>
                                    </p:set>
                                    <p:animEffect filter="barn(inVertical)" transition="in">
                                      <p:cBhvr>
                                        <p:cTn dur="500" id="55"/>
                                        <p:tgtEl>
                                          <p:spTgt spid="71"/>
                                        </p:tgtEl>
                                      </p:cBhvr>
                                    </p:animEffect>
                                  </p:childTnLst>
                                </p:cTn>
                              </p:par>
                            </p:childTnLst>
                          </p:cTn>
                        </p:par>
                        <p:par>
                          <p:cTn fill="hold" id="56" nodeType="afterGroup">
                            <p:stCondLst>
                              <p:cond delay="7000"/>
                            </p:stCondLst>
                            <p:childTnLst>
                              <p:par>
                                <p:cTn fill="hold" id="57" nodeType="afterEffect" presetClass="entr" presetID="42" presetSubtype="0">
                                  <p:stCondLst>
                                    <p:cond delay="0"/>
                                  </p:stCondLst>
                                  <p:childTnLst>
                                    <p:set>
                                      <p:cBhvr>
                                        <p:cTn dur="1" fill="hold" id="58">
                                          <p:stCondLst>
                                            <p:cond delay="0"/>
                                          </p:stCondLst>
                                        </p:cTn>
                                        <p:tgtEl>
                                          <p:spTgt spid="16"/>
                                        </p:tgtEl>
                                        <p:attrNameLst>
                                          <p:attrName>style.visibility</p:attrName>
                                        </p:attrNameLst>
                                      </p:cBhvr>
                                      <p:to>
                                        <p:strVal val="visible"/>
                                      </p:to>
                                    </p:set>
                                    <p:animEffect filter="fade" transition="in">
                                      <p:cBhvr>
                                        <p:cTn dur="1000" id="59"/>
                                        <p:tgtEl>
                                          <p:spTgt spid="16"/>
                                        </p:tgtEl>
                                      </p:cBhvr>
                                    </p:animEffect>
                                    <p:anim calcmode="lin" valueType="num">
                                      <p:cBhvr>
                                        <p:cTn dur="1000" fill="hold" id="60"/>
                                        <p:tgtEl>
                                          <p:spTgt spid="16"/>
                                        </p:tgtEl>
                                        <p:attrNameLst>
                                          <p:attrName>ppt_x</p:attrName>
                                        </p:attrNameLst>
                                      </p:cBhvr>
                                      <p:tavLst>
                                        <p:tav tm="0">
                                          <p:val>
                                            <p:strVal val="#ppt_x"/>
                                          </p:val>
                                        </p:tav>
                                        <p:tav tm="100000">
                                          <p:val>
                                            <p:strVal val="#ppt_x"/>
                                          </p:val>
                                        </p:tav>
                                      </p:tavLst>
                                    </p:anim>
                                    <p:anim calcmode="lin" valueType="num">
                                      <p:cBhvr>
                                        <p:cTn dur="1000" fill="hold" id="61"/>
                                        <p:tgtEl>
                                          <p:spTgt spid="16"/>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8000"/>
                            </p:stCondLst>
                            <p:childTnLst>
                              <p:par>
                                <p:cTn fill="hold" id="63" nodeType="afterEffect" presetClass="entr" presetID="10" presetSubtype="0">
                                  <p:stCondLst>
                                    <p:cond delay="0"/>
                                  </p:stCondLst>
                                  <p:childTnLst>
                                    <p:set>
                                      <p:cBhvr>
                                        <p:cTn dur="1" fill="hold" id="64">
                                          <p:stCondLst>
                                            <p:cond delay="0"/>
                                          </p:stCondLst>
                                        </p:cTn>
                                        <p:tgtEl>
                                          <p:spTgt spid="48"/>
                                        </p:tgtEl>
                                        <p:attrNameLst>
                                          <p:attrName>style.visibility</p:attrName>
                                        </p:attrNameLst>
                                      </p:cBhvr>
                                      <p:to>
                                        <p:strVal val="visible"/>
                                      </p:to>
                                    </p:set>
                                    <p:animEffect filter="fade" transition="in">
                                      <p:cBhvr>
                                        <p:cTn dur="500" id="65"/>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70"/>
      <p:bldP grpId="0" spid="7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1EAC067B-65C3-42A8-8751-6C74FF36C021}"/>
              </a:ext>
            </a:extLst>
          </p:cNvPr>
          <p:cNvPicPr>
            <a:picLocks noChangeAspect="1"/>
          </p:cNvPicPr>
          <p:nvPr/>
        </p:nvPicPr>
        <p:blipFill>
          <a:blip r:embed="rId3">
            <a:extLst>
              <a:ext uri="{28A0092B-C50C-407E-A947-70E740481C1C}">
                <a14:useLocalDpi val="0"/>
              </a:ext>
            </a:extLst>
          </a:blip>
          <a:srcRect b="20000" r="71078" t="65806"/>
          <a:stretch>
            <a:fillRect/>
          </a:stretch>
        </p:blipFill>
        <p:spPr>
          <a:xfrm>
            <a:off x="0" y="3185652"/>
            <a:ext cx="2784681" cy="2050025"/>
          </a:xfrm>
          <a:prstGeom prst="rect">
            <a:avLst/>
          </a:prstGeom>
        </p:spPr>
      </p:pic>
      <p:pic>
        <p:nvPicPr>
          <p:cNvPr id="28" name="图片 27">
            <a:extLst>
              <a:ext uri="{FF2B5EF4-FFF2-40B4-BE49-F238E27FC236}">
                <a16:creationId xmlns:a16="http://schemas.microsoft.com/office/drawing/2014/main" id="{B121D58A-31B5-44AA-8456-8BAD1F1ACDAC}"/>
              </a:ext>
            </a:extLst>
          </p:cNvPr>
          <p:cNvPicPr>
            <a:picLocks noChangeAspect="1"/>
          </p:cNvPicPr>
          <p:nvPr/>
        </p:nvPicPr>
        <p:blipFill>
          <a:blip r:embed="rId4">
            <a:extLst>
              <a:ext uri="{28A0092B-C50C-407E-A947-70E740481C1C}">
                <a14:useLocalDpi val="0"/>
              </a:ext>
            </a:extLst>
          </a:blip>
          <a:srcRect t="90483"/>
          <a:stretch>
            <a:fillRect/>
          </a:stretch>
        </p:blipFill>
        <p:spPr>
          <a:xfrm>
            <a:off x="-904817" y="5478183"/>
            <a:ext cx="13151362" cy="1338339"/>
          </a:xfrm>
          <a:prstGeom prst="rect">
            <a:avLst/>
          </a:prstGeom>
        </p:spPr>
      </p:pic>
      <p:pic>
        <p:nvPicPr>
          <p:cNvPr id="29" name="图片 28">
            <a:extLst>
              <a:ext uri="{FF2B5EF4-FFF2-40B4-BE49-F238E27FC236}">
                <a16:creationId xmlns:a16="http://schemas.microsoft.com/office/drawing/2014/main" id="{5A59FB6D-1442-4BCE-AE52-02654F590975}"/>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30" name="图片 29">
            <a:extLst>
              <a:ext uri="{FF2B5EF4-FFF2-40B4-BE49-F238E27FC236}">
                <a16:creationId xmlns:a16="http://schemas.microsoft.com/office/drawing/2014/main" id="{99FED787-E900-43C0-A85A-A0547C61B664}"/>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31" name="图片 30">
            <a:extLst>
              <a:ext uri="{FF2B5EF4-FFF2-40B4-BE49-F238E27FC236}">
                <a16:creationId xmlns:a16="http://schemas.microsoft.com/office/drawing/2014/main" id="{96EA29BA-48E1-49A8-ADA7-600176CFA134}"/>
              </a:ext>
            </a:extLst>
          </p:cNvPr>
          <p:cNvPicPr>
            <a:picLocks noChangeAspect="1"/>
          </p:cNvPicPr>
          <p:nvPr/>
        </p:nvPicPr>
        <p:blipFill>
          <a:blip r:embed="rId7">
            <a:extLst>
              <a:ext uri="{28A0092B-C50C-407E-A947-70E740481C1C}">
                <a14:useLocalDpi val="0"/>
              </a:ext>
            </a:extLst>
          </a:blip>
          <a:srcRect b="79199" l="77926" r="12969" t="12304"/>
          <a:stretch>
            <a:fillRect/>
          </a:stretch>
        </p:blipFill>
        <p:spPr>
          <a:xfrm flipH="1">
            <a:off x="9857243" y="1125414"/>
            <a:ext cx="1179871" cy="1651820"/>
          </a:xfrm>
          <a:prstGeom prst="rect">
            <a:avLst/>
          </a:prstGeom>
        </p:spPr>
      </p:pic>
      <p:pic>
        <p:nvPicPr>
          <p:cNvPr id="32" name="图片 31">
            <a:extLst>
              <a:ext uri="{FF2B5EF4-FFF2-40B4-BE49-F238E27FC236}">
                <a16:creationId xmlns:a16="http://schemas.microsoft.com/office/drawing/2014/main" id="{BCEDDDEF-6116-447F-BEFE-93E712BD7E9F}"/>
              </a:ext>
            </a:extLst>
          </p:cNvPr>
          <p:cNvPicPr>
            <a:picLocks noChangeAspect="1"/>
          </p:cNvPicPr>
          <p:nvPr/>
        </p:nvPicPr>
        <p:blipFill>
          <a:blip r:embed="rId8">
            <a:extLst>
              <a:ext uri="{28A0092B-C50C-407E-A947-70E740481C1C}">
                <a14:useLocalDpi val="0"/>
              </a:ext>
            </a:extLst>
          </a:blip>
          <a:srcRect b="6132" l="77201" t="70983"/>
          <a:stretch>
            <a:fillRect/>
          </a:stretch>
        </p:blipFill>
        <p:spPr>
          <a:xfrm>
            <a:off x="10447179" y="4291277"/>
            <a:ext cx="1861652" cy="2803202"/>
          </a:xfrm>
          <a:prstGeom prst="rect">
            <a:avLst/>
          </a:prstGeom>
        </p:spPr>
      </p:pic>
      <p:pic>
        <p:nvPicPr>
          <p:cNvPr id="33" name="图片 32">
            <a:extLst>
              <a:ext uri="{FF2B5EF4-FFF2-40B4-BE49-F238E27FC236}">
                <a16:creationId xmlns:a16="http://schemas.microsoft.com/office/drawing/2014/main" id="{0FD115D5-C2F1-4944-9C0C-8C3649D9D381}"/>
              </a:ext>
            </a:extLst>
          </p:cNvPr>
          <p:cNvPicPr>
            <a:picLocks noChangeAspect="1"/>
          </p:cNvPicPr>
          <p:nvPr/>
        </p:nvPicPr>
        <p:blipFill>
          <a:blip r:embed="rId9">
            <a:extLst>
              <a:ext uri="{28A0092B-C50C-407E-A947-70E740481C1C}">
                <a14:useLocalDpi val="0"/>
              </a:ext>
            </a:extLst>
          </a:blip>
          <a:srcRect b="25379" l="68705" r="8549" t="57328"/>
          <a:stretch>
            <a:fillRect/>
          </a:stretch>
        </p:blipFill>
        <p:spPr>
          <a:xfrm>
            <a:off x="9416147" y="2442500"/>
            <a:ext cx="2098859" cy="2393759"/>
          </a:xfrm>
          <a:prstGeom prst="rect">
            <a:avLst/>
          </a:prstGeom>
        </p:spPr>
      </p:pic>
      <p:sp>
        <p:nvSpPr>
          <p:cNvPr id="16" name="内容占位符 4">
            <a:extLst>
              <a:ext uri="{FF2B5EF4-FFF2-40B4-BE49-F238E27FC236}">
                <a16:creationId xmlns:a16="http://schemas.microsoft.com/office/drawing/2014/main" id="{D9830CD6-42BA-40F3-9EC8-891526A77687}"/>
              </a:ext>
            </a:extLst>
          </p:cNvPr>
          <p:cNvSpPr txBox="1"/>
          <p:nvPr/>
        </p:nvSpPr>
        <p:spPr>
          <a:xfrm>
            <a:off x="3761609" y="2848261"/>
            <a:ext cx="4562475" cy="119380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dist" indent="0" marL="0">
              <a:lnSpc>
                <a:spcPct val="130000"/>
              </a:lnSpc>
              <a:spcBef>
                <a:spcPts val="30"/>
              </a:spcBef>
              <a:spcAft>
                <a:spcPts val="30"/>
              </a:spcAft>
              <a:buNone/>
            </a:pPr>
            <a:r>
              <a:rPr altLang="en-US" lang="zh-CN" sz="6000">
                <a:solidFill>
                  <a:schemeClr val="bg1"/>
                </a:solidFill>
                <a:latin charset="-122" panose="02010609000101010101" pitchFamily="49" typeface="迷你简菱心"/>
                <a:ea charset="-122" panose="02010609000101010101" pitchFamily="49" typeface="迷你简菱心"/>
                <a:cs typeface="+mn-ea"/>
                <a:sym typeface="+mn-lt"/>
              </a:rPr>
              <a:t>编辑标题</a:t>
            </a:r>
          </a:p>
        </p:txBody>
      </p:sp>
      <p:sp>
        <p:nvSpPr>
          <p:cNvPr id="17" name="文本框 16">
            <a:extLst>
              <a:ext uri="{FF2B5EF4-FFF2-40B4-BE49-F238E27FC236}">
                <a16:creationId xmlns:a16="http://schemas.microsoft.com/office/drawing/2014/main" id="{9B98D852-8F3D-4821-ADF2-7300B3F8BC97}"/>
              </a:ext>
            </a:extLst>
          </p:cNvPr>
          <p:cNvSpPr txBox="1"/>
          <p:nvPr/>
        </p:nvSpPr>
        <p:spPr>
          <a:xfrm>
            <a:off x="5099693" y="2320344"/>
            <a:ext cx="4414838" cy="646176"/>
          </a:xfrm>
          <a:prstGeom prst="rect">
            <a:avLst/>
          </a:prstGeom>
          <a:noFill/>
        </p:spPr>
        <p:txBody>
          <a:bodyPr rtlCol="0" wrap="square">
            <a:spAutoFit/>
          </a:bodyPr>
          <a:lstStyle/>
          <a:p>
            <a:pPr>
              <a:lnSpc>
                <a:spcPct val="130000"/>
              </a:lnSpc>
              <a:spcBef>
                <a:spcPts val="30"/>
              </a:spcBef>
              <a:spcAft>
                <a:spcPts val="30"/>
              </a:spcAft>
            </a:pPr>
            <a:r>
              <a:rPr altLang="zh-CN" lang="en-US" sz="2800">
                <a:solidFill>
                  <a:schemeClr val="bg1"/>
                </a:solidFill>
                <a:latin charset="-122" panose="02010609000101010101" pitchFamily="49" typeface="迷你简菱心"/>
                <a:ea charset="-122" panose="02010609000101010101" pitchFamily="49" typeface="迷你简菱心"/>
              </a:rPr>
              <a:t>PART ONE</a:t>
            </a:r>
          </a:p>
        </p:txBody>
      </p:sp>
      <p:cxnSp>
        <p:nvCxnSpPr>
          <p:cNvPr id="19" name="直接连接符 18">
            <a:extLst>
              <a:ext uri="{FF2B5EF4-FFF2-40B4-BE49-F238E27FC236}">
                <a16:creationId xmlns:a16="http://schemas.microsoft.com/office/drawing/2014/main" id="{D66E74D0-7B51-4BF6-8C39-42F5D445F9E2}"/>
              </a:ext>
            </a:extLst>
          </p:cNvPr>
          <p:cNvCxnSpPr/>
          <p:nvPr/>
        </p:nvCxnSpPr>
        <p:spPr>
          <a:xfrm>
            <a:off x="7649116" y="2653466"/>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8B7F4D8-1DBE-4BD4-A18C-35A868A760D8}"/>
              </a:ext>
            </a:extLst>
          </p:cNvPr>
          <p:cNvCxnSpPr/>
          <p:nvPr/>
        </p:nvCxnSpPr>
        <p:spPr>
          <a:xfrm>
            <a:off x="3897447" y="2653466"/>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96589C0-CC69-45E1-9816-A5C188C5B76B}"/>
              </a:ext>
            </a:extLst>
          </p:cNvPr>
          <p:cNvSpPr txBox="1"/>
          <p:nvPr/>
        </p:nvSpPr>
        <p:spPr>
          <a:xfrm>
            <a:off x="5222048" y="1493552"/>
            <a:ext cx="1641595" cy="1042416"/>
          </a:xfrm>
          <a:prstGeom prst="rect">
            <a:avLst/>
          </a:prstGeom>
          <a:noFill/>
        </p:spPr>
        <p:txBody>
          <a:bodyPr rtlCol="0" wrap="square">
            <a:spAutoFit/>
          </a:bodyPr>
          <a:lstStyle/>
          <a:p>
            <a:pPr algn="ctr">
              <a:lnSpc>
                <a:spcPct val="130000"/>
              </a:lnSpc>
              <a:spcBef>
                <a:spcPts val="30"/>
              </a:spcBef>
              <a:spcAft>
                <a:spcPts val="30"/>
              </a:spcAft>
            </a:pPr>
            <a:r>
              <a:rPr altLang="zh-CN" b="1" lang="en-US" sz="4800">
                <a:solidFill>
                  <a:schemeClr val="bg1"/>
                </a:solidFill>
                <a:latin charset="-122" panose="02010609000101010101" pitchFamily="49" typeface="迷你简菱心"/>
                <a:ea charset="-122" panose="02010609000101010101" pitchFamily="49" typeface="迷你简菱心"/>
              </a:rPr>
              <a:t>01</a:t>
            </a:r>
          </a:p>
        </p:txBody>
      </p:sp>
      <p:pic>
        <p:nvPicPr>
          <p:cNvPr id="5" name="图片 4">
            <a:extLst>
              <a:ext uri="{FF2B5EF4-FFF2-40B4-BE49-F238E27FC236}">
                <a16:creationId xmlns:a16="http://schemas.microsoft.com/office/drawing/2014/main" id="{1F666D41-0805-43DC-872F-A1DDCF20C1B6}"/>
              </a:ext>
            </a:extLst>
          </p:cNvPr>
          <p:cNvPicPr>
            <a:picLocks noChangeAspect="1"/>
          </p:cNvPicPr>
          <p:nvPr/>
        </p:nvPicPr>
        <p:blipFill>
          <a:blip r:embed="rId10">
            <a:extLst>
              <a:ext uri="{28A0092B-C50C-407E-A947-70E740481C1C}">
                <a14:useLocalDpi val="0"/>
              </a:ext>
            </a:extLst>
          </a:blip>
          <a:stretch>
            <a:fillRect/>
          </a:stretch>
        </p:blipFill>
        <p:spPr>
          <a:xfrm flipH="1">
            <a:off x="-254917" y="3152225"/>
            <a:ext cx="5219464" cy="3727588"/>
          </a:xfrm>
          <a:prstGeom prst="rect">
            <a:avLst/>
          </a:prstGeom>
        </p:spPr>
      </p:pic>
      <p:pic>
        <p:nvPicPr>
          <p:cNvPr id="3" name="图片 2">
            <a:extLst>
              <a:ext uri="{FF2B5EF4-FFF2-40B4-BE49-F238E27FC236}">
                <a16:creationId xmlns:a16="http://schemas.microsoft.com/office/drawing/2014/main" id="{DD583350-8583-4326-9531-891CA6969A56}"/>
              </a:ext>
            </a:extLst>
          </p:cNvPr>
          <p:cNvPicPr>
            <a:picLocks noChangeAspect="1"/>
          </p:cNvPicPr>
          <p:nvPr/>
        </p:nvPicPr>
        <p:blipFill>
          <a:blip r:embed="rId11">
            <a:extLst>
              <a:ext uri="{28A0092B-C50C-407E-A947-70E740481C1C}">
                <a14:useLocalDpi val="0"/>
              </a:ext>
            </a:extLst>
          </a:blip>
          <a:stretch>
            <a:fillRect/>
          </a:stretch>
        </p:blipFill>
        <p:spPr>
          <a:xfrm>
            <a:off x="7227475" y="4236854"/>
            <a:ext cx="3669603" cy="2621145"/>
          </a:xfrm>
          <a:prstGeom prst="rect">
            <a:avLst/>
          </a:prstGeom>
        </p:spPr>
      </p:pic>
    </p:spTree>
    <p:extLst>
      <p:ext uri="{BB962C8B-B14F-4D97-AF65-F5344CB8AC3E}">
        <p14:creationId val="2517971608"/>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1"/>
                                        </p:tgtEl>
                                        <p:attrNameLst>
                                          <p:attrName>style.visibility</p:attrName>
                                        </p:attrNameLst>
                                      </p:cBhvr>
                                      <p:to>
                                        <p:strVal val="visible"/>
                                      </p:to>
                                    </p:set>
                                    <p:animEffect filter="fade" transition="in">
                                      <p:cBhvr>
                                        <p:cTn dur="1000" id="18"/>
                                        <p:tgtEl>
                                          <p:spTgt spid="31"/>
                                        </p:tgtEl>
                                      </p:cBhvr>
                                    </p:animEffect>
                                    <p:anim calcmode="lin" valueType="num">
                                      <p:cBhvr>
                                        <p:cTn dur="1000" fill="hold" id="19"/>
                                        <p:tgtEl>
                                          <p:spTgt spid="31"/>
                                        </p:tgtEl>
                                        <p:attrNameLst>
                                          <p:attrName>ppt_x</p:attrName>
                                        </p:attrNameLst>
                                      </p:cBhvr>
                                      <p:tavLst>
                                        <p:tav tm="0">
                                          <p:val>
                                            <p:strVal val="#ppt_x"/>
                                          </p:val>
                                        </p:tav>
                                        <p:tav tm="100000">
                                          <p:val>
                                            <p:strVal val="#ppt_x"/>
                                          </p:val>
                                        </p:tav>
                                      </p:tavLst>
                                    </p:anim>
                                    <p:anim calcmode="lin" valueType="num">
                                      <p:cBhvr>
                                        <p:cTn dur="1000" fill="hold" id="20"/>
                                        <p:tgtEl>
                                          <p:spTgt spid="3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id="28" nodeType="afterEffect" presetClass="entr" presetID="42"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id="34" nodeType="afterEffect" presetClass="entr" presetID="22" presetSubtype="4">
                                  <p:stCondLst>
                                    <p:cond delay="0"/>
                                  </p:stCondLst>
                                  <p:childTnLst>
                                    <p:set>
                                      <p:cBhvr>
                                        <p:cTn dur="1" fill="hold" id="35">
                                          <p:stCondLst>
                                            <p:cond delay="0"/>
                                          </p:stCondLst>
                                        </p:cTn>
                                        <p:tgtEl>
                                          <p:spTgt spid="32"/>
                                        </p:tgtEl>
                                        <p:attrNameLst>
                                          <p:attrName>style.visibility</p:attrName>
                                        </p:attrNameLst>
                                      </p:cBhvr>
                                      <p:to>
                                        <p:strVal val="visible"/>
                                      </p:to>
                                    </p:set>
                                    <p:animEffect filter="wipe(down)" transition="in">
                                      <p:cBhvr>
                                        <p:cTn dur="500" id="36"/>
                                        <p:tgtEl>
                                          <p:spTgt spid="32"/>
                                        </p:tgtEl>
                                      </p:cBhvr>
                                    </p:animEffect>
                                  </p:childTnLst>
                                </p:cTn>
                              </p:par>
                            </p:childTnLst>
                          </p:cTn>
                        </p:par>
                        <p:par>
                          <p:cTn fill="hold" id="37" nodeType="afterGroup">
                            <p:stCondLst>
                              <p:cond delay="4500"/>
                            </p:stCondLst>
                            <p:childTnLst>
                              <p:par>
                                <p:cTn fill="hold" id="38" nodeType="afterEffect" presetClass="entr" presetID="42" presetSubtype="0">
                                  <p:stCondLst>
                                    <p:cond delay="0"/>
                                  </p:stCondLst>
                                  <p:childTnLst>
                                    <p:set>
                                      <p:cBhvr>
                                        <p:cTn dur="1" fill="hold" id="39">
                                          <p:stCondLst>
                                            <p:cond delay="0"/>
                                          </p:stCondLst>
                                        </p:cTn>
                                        <p:tgtEl>
                                          <p:spTgt spid="33"/>
                                        </p:tgtEl>
                                        <p:attrNameLst>
                                          <p:attrName>style.visibility</p:attrName>
                                        </p:attrNameLst>
                                      </p:cBhvr>
                                      <p:to>
                                        <p:strVal val="visible"/>
                                      </p:to>
                                    </p:set>
                                    <p:animEffect filter="fade" transition="in">
                                      <p:cBhvr>
                                        <p:cTn dur="1000" id="40"/>
                                        <p:tgtEl>
                                          <p:spTgt spid="33"/>
                                        </p:tgtEl>
                                      </p:cBhvr>
                                    </p:animEffect>
                                    <p:anim calcmode="lin" valueType="num">
                                      <p:cBhvr>
                                        <p:cTn dur="1000" fill="hold" id="41"/>
                                        <p:tgtEl>
                                          <p:spTgt spid="33"/>
                                        </p:tgtEl>
                                        <p:attrNameLst>
                                          <p:attrName>ppt_x</p:attrName>
                                        </p:attrNameLst>
                                      </p:cBhvr>
                                      <p:tavLst>
                                        <p:tav tm="0">
                                          <p:val>
                                            <p:strVal val="#ppt_x"/>
                                          </p:val>
                                        </p:tav>
                                        <p:tav tm="100000">
                                          <p:val>
                                            <p:strVal val="#ppt_x"/>
                                          </p:val>
                                        </p:tav>
                                      </p:tavLst>
                                    </p:anim>
                                    <p:anim calcmode="lin" valueType="num">
                                      <p:cBhvr>
                                        <p:cTn dur="1000" fill="hold" id="42"/>
                                        <p:tgtEl>
                                          <p:spTgt spid="33"/>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500"/>
                            </p:stCondLst>
                            <p:childTnLst>
                              <p:par>
                                <p:cTn fill="hold" id="44" nodeType="afterEffect" presetClass="entr" presetID="14" presetSubtype="10">
                                  <p:stCondLst>
                                    <p:cond delay="0"/>
                                  </p:stCondLst>
                                  <p:childTnLst>
                                    <p:set>
                                      <p:cBhvr>
                                        <p:cTn dur="1" fill="hold" id="45">
                                          <p:stCondLst>
                                            <p:cond delay="0"/>
                                          </p:stCondLst>
                                        </p:cTn>
                                        <p:tgtEl>
                                          <p:spTgt spid="22"/>
                                        </p:tgtEl>
                                        <p:attrNameLst>
                                          <p:attrName>style.visibility</p:attrName>
                                        </p:attrNameLst>
                                      </p:cBhvr>
                                      <p:to>
                                        <p:strVal val="visible"/>
                                      </p:to>
                                    </p:set>
                                    <p:animEffect filter="randombar(horizontal)" transition="in">
                                      <p:cBhvr>
                                        <p:cTn dur="750" id="46"/>
                                        <p:tgtEl>
                                          <p:spTgt spid="22"/>
                                        </p:tgtEl>
                                      </p:cBhvr>
                                    </p:animEffect>
                                  </p:childTnLst>
                                </p:cTn>
                              </p:par>
                            </p:childTnLst>
                          </p:cTn>
                        </p:par>
                        <p:par>
                          <p:cTn fill="hold" id="47" nodeType="afterGroup">
                            <p:stCondLst>
                              <p:cond delay="6250"/>
                            </p:stCondLst>
                            <p:childTnLst>
                              <p:par>
                                <p:cTn fill="hold" id="48" nodeType="afterEffect" presetClass="entr" presetID="14" presetSubtype="10">
                                  <p:stCondLst>
                                    <p:cond delay="0"/>
                                  </p:stCondLst>
                                  <p:childTnLst>
                                    <p:set>
                                      <p:cBhvr>
                                        <p:cTn dur="1" fill="hold" id="49">
                                          <p:stCondLst>
                                            <p:cond delay="0"/>
                                          </p:stCondLst>
                                        </p:cTn>
                                        <p:tgtEl>
                                          <p:spTgt spid="19"/>
                                        </p:tgtEl>
                                        <p:attrNameLst>
                                          <p:attrName>style.visibility</p:attrName>
                                        </p:attrNameLst>
                                      </p:cBhvr>
                                      <p:to>
                                        <p:strVal val="visible"/>
                                      </p:to>
                                    </p:set>
                                    <p:animEffect filter="randombar(horizontal)" transition="in">
                                      <p:cBhvr>
                                        <p:cTn dur="750" id="50"/>
                                        <p:tgtEl>
                                          <p:spTgt spid="19"/>
                                        </p:tgtEl>
                                      </p:cBhvr>
                                    </p:animEffect>
                                  </p:childTnLst>
                                </p:cTn>
                              </p:par>
                            </p:childTnLst>
                          </p:cTn>
                        </p:par>
                        <p:par>
                          <p:cTn fill="hold" id="51" nodeType="afterGroup">
                            <p:stCondLst>
                              <p:cond delay="7000"/>
                            </p:stCondLst>
                            <p:childTnLst>
                              <p:par>
                                <p:cTn fill="hold" grpId="0" id="52" nodeType="afterEffect" presetClass="entr" presetID="14" presetSubtype="10">
                                  <p:stCondLst>
                                    <p:cond delay="0"/>
                                  </p:stCondLst>
                                  <p:childTnLst>
                                    <p:set>
                                      <p:cBhvr>
                                        <p:cTn dur="1" fill="hold" id="53">
                                          <p:stCondLst>
                                            <p:cond delay="0"/>
                                          </p:stCondLst>
                                        </p:cTn>
                                        <p:tgtEl>
                                          <p:spTgt spid="17"/>
                                        </p:tgtEl>
                                        <p:attrNameLst>
                                          <p:attrName>style.visibility</p:attrName>
                                        </p:attrNameLst>
                                      </p:cBhvr>
                                      <p:to>
                                        <p:strVal val="visible"/>
                                      </p:to>
                                    </p:set>
                                    <p:animEffect filter="randombar(horizontal)" transition="in">
                                      <p:cBhvr>
                                        <p:cTn dur="750" id="54"/>
                                        <p:tgtEl>
                                          <p:spTgt spid="17"/>
                                        </p:tgtEl>
                                      </p:cBhvr>
                                    </p:animEffect>
                                  </p:childTnLst>
                                </p:cTn>
                              </p:par>
                            </p:childTnLst>
                          </p:cTn>
                        </p:par>
                        <p:par>
                          <p:cTn fill="hold" id="55" nodeType="afterGroup">
                            <p:stCondLst>
                              <p:cond delay="7750"/>
                            </p:stCondLst>
                            <p:childTnLst>
                              <p:par>
                                <p:cTn fill="hold" grpId="0" id="56" nodeType="afterEffect" presetClass="entr" presetID="14" presetSubtype="10">
                                  <p:stCondLst>
                                    <p:cond delay="0"/>
                                  </p:stCondLst>
                                  <p:childTnLst>
                                    <p:set>
                                      <p:cBhvr>
                                        <p:cTn dur="1" fill="hold" id="57">
                                          <p:stCondLst>
                                            <p:cond delay="0"/>
                                          </p:stCondLst>
                                        </p:cTn>
                                        <p:tgtEl>
                                          <p:spTgt spid="16"/>
                                        </p:tgtEl>
                                        <p:attrNameLst>
                                          <p:attrName>style.visibility</p:attrName>
                                        </p:attrNameLst>
                                      </p:cBhvr>
                                      <p:to>
                                        <p:strVal val="visible"/>
                                      </p:to>
                                    </p:set>
                                    <p:animEffect filter="randombar(horizontal)" transition="in">
                                      <p:cBhvr>
                                        <p:cTn dur="750" id="58"/>
                                        <p:tgtEl>
                                          <p:spTgt spid="16"/>
                                        </p:tgtEl>
                                      </p:cBhvr>
                                    </p:animEffect>
                                  </p:childTnLst>
                                </p:cTn>
                              </p:par>
                            </p:childTnLst>
                          </p:cTn>
                        </p:par>
                        <p:par>
                          <p:cTn fill="hold" id="59" nodeType="afterGroup">
                            <p:stCondLst>
                              <p:cond delay="8500"/>
                            </p:stCondLst>
                            <p:childTnLst>
                              <p:par>
                                <p:cTn fill="hold" grpId="0" id="60" nodeType="afterEffect" presetClass="entr" presetID="14" presetSubtype="10">
                                  <p:stCondLst>
                                    <p:cond delay="0"/>
                                  </p:stCondLst>
                                  <p:childTnLst>
                                    <p:set>
                                      <p:cBhvr>
                                        <p:cTn dur="1" fill="hold" id="61">
                                          <p:stCondLst>
                                            <p:cond delay="0"/>
                                          </p:stCondLst>
                                        </p:cTn>
                                        <p:tgtEl>
                                          <p:spTgt spid="23"/>
                                        </p:tgtEl>
                                        <p:attrNameLst>
                                          <p:attrName>style.visibility</p:attrName>
                                        </p:attrNameLst>
                                      </p:cBhvr>
                                      <p:to>
                                        <p:strVal val="visible"/>
                                      </p:to>
                                    </p:set>
                                    <p:animEffect filter="randombar(horizontal)" transition="in">
                                      <p:cBhvr>
                                        <p:cTn dur="750" id="62"/>
                                        <p:tgtEl>
                                          <p:spTgt spid="23"/>
                                        </p:tgtEl>
                                      </p:cBhvr>
                                    </p:animEffect>
                                  </p:childTnLst>
                                </p:cTn>
                              </p:par>
                            </p:childTnLst>
                          </p:cTn>
                        </p:par>
                        <p:par>
                          <p:cTn fill="hold" id="63" nodeType="afterGroup">
                            <p:stCondLst>
                              <p:cond delay="9250"/>
                            </p:stCondLst>
                            <p:childTnLst>
                              <p:par>
                                <p:cTn fill="hold" id="64" nodeType="afterEffect" presetClass="entr" presetID="42" presetSubtype="0">
                                  <p:stCondLst>
                                    <p:cond delay="0"/>
                                  </p:stCondLst>
                                  <p:childTnLst>
                                    <p:set>
                                      <p:cBhvr>
                                        <p:cTn dur="1" fill="hold" id="65">
                                          <p:stCondLst>
                                            <p:cond delay="0"/>
                                          </p:stCondLst>
                                        </p:cTn>
                                        <p:tgtEl>
                                          <p:spTgt spid="5"/>
                                        </p:tgtEl>
                                        <p:attrNameLst>
                                          <p:attrName>style.visibility</p:attrName>
                                        </p:attrNameLst>
                                      </p:cBhvr>
                                      <p:to>
                                        <p:strVal val="visible"/>
                                      </p:to>
                                    </p:set>
                                    <p:animEffect filter="fade" transition="in">
                                      <p:cBhvr>
                                        <p:cTn dur="1000" id="66"/>
                                        <p:tgtEl>
                                          <p:spTgt spid="5"/>
                                        </p:tgtEl>
                                      </p:cBhvr>
                                    </p:animEffect>
                                    <p:anim calcmode="lin" valueType="num">
                                      <p:cBhvr>
                                        <p:cTn dur="1000" fill="hold" id="67"/>
                                        <p:tgtEl>
                                          <p:spTgt spid="5"/>
                                        </p:tgtEl>
                                        <p:attrNameLst>
                                          <p:attrName>ppt_x</p:attrName>
                                        </p:attrNameLst>
                                      </p:cBhvr>
                                      <p:tavLst>
                                        <p:tav tm="0">
                                          <p:val>
                                            <p:strVal val="#ppt_x"/>
                                          </p:val>
                                        </p:tav>
                                        <p:tav tm="100000">
                                          <p:val>
                                            <p:strVal val="#ppt_x"/>
                                          </p:val>
                                        </p:tav>
                                      </p:tavLst>
                                    </p:anim>
                                    <p:anim calcmode="lin" valueType="num">
                                      <p:cBhvr>
                                        <p:cTn dur="1000" fill="hold" id="68"/>
                                        <p:tgtEl>
                                          <p:spTgt spid="5"/>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10250"/>
                            </p:stCondLst>
                            <p:childTnLst>
                              <p:par>
                                <p:cTn fill="hold" id="70" nodeType="afterEffect" presetClass="entr" presetID="22" presetSubtype="4">
                                  <p:stCondLst>
                                    <p:cond delay="0"/>
                                  </p:stCondLst>
                                  <p:childTnLst>
                                    <p:set>
                                      <p:cBhvr>
                                        <p:cTn dur="1" fill="hold" id="71">
                                          <p:stCondLst>
                                            <p:cond delay="0"/>
                                          </p:stCondLst>
                                        </p:cTn>
                                        <p:tgtEl>
                                          <p:spTgt spid="3"/>
                                        </p:tgtEl>
                                        <p:attrNameLst>
                                          <p:attrName>style.visibility</p:attrName>
                                        </p:attrNameLst>
                                      </p:cBhvr>
                                      <p:to>
                                        <p:strVal val="visible"/>
                                      </p:to>
                                    </p:set>
                                    <p:animEffect filter="wipe(down)" transition="in">
                                      <p:cBhvr>
                                        <p:cTn dur="500" id="7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05127C37-EC1D-4883-8D07-8A42077CDB0F}"/>
              </a:ext>
            </a:extLst>
          </p:cNvPr>
          <p:cNvPicPr>
            <a:picLocks noChangeAspect="1"/>
          </p:cNvPicPr>
          <p:nvPr/>
        </p:nvPicPr>
        <p:blipFill>
          <a:blip r:embed="rId3">
            <a:extLst>
              <a:ext uri="{28A0092B-C50C-407E-A947-70E740481C1C}">
                <a14:useLocalDpi val="0"/>
              </a:ext>
            </a:extLst>
          </a:blip>
          <a:stretch>
            <a:fillRect/>
          </a:stretch>
        </p:blipFill>
        <p:spPr>
          <a:xfrm>
            <a:off x="2235925" y="362498"/>
            <a:ext cx="9095939" cy="7131216"/>
          </a:xfrm>
          <a:prstGeom prst="rect">
            <a:avLst/>
          </a:prstGeom>
        </p:spPr>
      </p:pic>
      <p:sp>
        <p:nvSpPr>
          <p:cNvPr id="13" name="内容占位符 4">
            <a:extLst>
              <a:ext uri="{FF2B5EF4-FFF2-40B4-BE49-F238E27FC236}">
                <a16:creationId xmlns:a16="http://schemas.microsoft.com/office/drawing/2014/main" id="{2D7CBD27-0395-4B87-AA6A-877F412917D0}"/>
              </a:ext>
            </a:extLst>
          </p:cNvPr>
          <p:cNvSpPr txBox="1"/>
          <p:nvPr/>
        </p:nvSpPr>
        <p:spPr>
          <a:xfrm>
            <a:off x="3822865" y="2790640"/>
            <a:ext cx="5922058" cy="2274931"/>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30000"/>
              </a:lnSpc>
              <a:spcBef>
                <a:spcPts val="30"/>
              </a:spcBef>
              <a:spcAft>
                <a:spcPts val="30"/>
              </a:spcAft>
              <a:buNone/>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indent="0" marL="0">
              <a:lnSpc>
                <a:spcPct val="130000"/>
              </a:lnSpc>
              <a:spcBef>
                <a:spcPts val="30"/>
              </a:spcBef>
              <a:spcAft>
                <a:spcPts val="30"/>
              </a:spcAft>
              <a:buNone/>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3" name="图片 2">
            <a:extLst>
              <a:ext uri="{FF2B5EF4-FFF2-40B4-BE49-F238E27FC236}">
                <a16:creationId xmlns:a16="http://schemas.microsoft.com/office/drawing/2014/main" id="{1D891B29-B024-4AD9-AFB2-6CA914EB32D9}"/>
              </a:ext>
            </a:extLst>
          </p:cNvPr>
          <p:cNvPicPr>
            <a:picLocks noChangeAspect="1"/>
          </p:cNvPicPr>
          <p:nvPr/>
        </p:nvPicPr>
        <p:blipFill>
          <a:blip r:embed="rId4">
            <a:extLst>
              <a:ext uri="{28A0092B-C50C-407E-A947-70E740481C1C}">
                <a14:useLocalDpi val="0"/>
              </a:ext>
            </a:extLst>
          </a:blip>
          <a:stretch>
            <a:fillRect/>
          </a:stretch>
        </p:blipFill>
        <p:spPr>
          <a:xfrm>
            <a:off x="3053862" y="1006437"/>
            <a:ext cx="2484932" cy="1755847"/>
          </a:xfrm>
          <a:prstGeom prst="rect">
            <a:avLst/>
          </a:prstGeom>
        </p:spPr>
      </p:pic>
      <p:pic>
        <p:nvPicPr>
          <p:cNvPr id="8" name="图片 7">
            <a:extLst>
              <a:ext uri="{FF2B5EF4-FFF2-40B4-BE49-F238E27FC236}">
                <a16:creationId xmlns:a16="http://schemas.microsoft.com/office/drawing/2014/main" id="{654079A7-D90B-4F98-A29D-DC053FE46186}"/>
              </a:ext>
            </a:extLst>
          </p:cNvPr>
          <p:cNvPicPr>
            <a:picLocks noChangeAspect="1"/>
          </p:cNvPicPr>
          <p:nvPr/>
        </p:nvPicPr>
        <p:blipFill>
          <a:blip r:embed="rId5">
            <a:extLst>
              <a:ext uri="{28A0092B-C50C-407E-A947-70E740481C1C}">
                <a14:useLocalDpi val="0"/>
              </a:ext>
            </a:extLst>
          </a:blip>
          <a:stretch>
            <a:fillRect/>
          </a:stretch>
        </p:blipFill>
        <p:spPr>
          <a:xfrm>
            <a:off x="-1044601" y="2733929"/>
            <a:ext cx="5705736" cy="4079876"/>
          </a:xfrm>
          <a:prstGeom prst="rect">
            <a:avLst/>
          </a:prstGeom>
        </p:spPr>
      </p:pic>
      <p:sp>
        <p:nvSpPr>
          <p:cNvPr id="10" name="内容占位符 4">
            <a:extLst>
              <a:ext uri="{FF2B5EF4-FFF2-40B4-BE49-F238E27FC236}">
                <a16:creationId xmlns:a16="http://schemas.microsoft.com/office/drawing/2014/main" id="{8D8A4C1A-A1D9-49BF-BF63-BA40E1725972}"/>
              </a:ext>
            </a:extLst>
          </p:cNvPr>
          <p:cNvSpPr txBox="1"/>
          <p:nvPr/>
        </p:nvSpPr>
        <p:spPr>
          <a:xfrm>
            <a:off x="3661500" y="1640625"/>
            <a:ext cx="5922058" cy="873167"/>
          </a:xfrm>
          <a:prstGeom prst="rect">
            <a:avLst/>
          </a:prstGeom>
        </p:spPr>
        <p:txBody>
          <a:bodyPr bIns="45720" lIns="91440" rIns="91440" rtlCol="0" tIns="45720" vert="horz">
            <a:normAutofit fontScale="92500"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spcBef>
                <a:spcPts val="30"/>
              </a:spcBef>
              <a:spcAft>
                <a:spcPts val="30"/>
              </a:spcAft>
              <a:buNone/>
            </a:pPr>
            <a:r>
              <a:rPr altLang="en-US" lang="zh-CN" sz="4400">
                <a:latin charset="-122" panose="02010609000101010101" pitchFamily="49" typeface="迷你简菱心"/>
                <a:ea charset="-122" panose="02010609000101010101" pitchFamily="49" typeface="迷你简菱心"/>
                <a:cs typeface="+mn-ea"/>
                <a:sym typeface="+mn-lt"/>
              </a:rPr>
              <a:t>编辑标题</a:t>
            </a:r>
          </a:p>
        </p:txBody>
      </p:sp>
      <p:pic>
        <p:nvPicPr>
          <p:cNvPr id="11" name="图片 10">
            <a:extLst>
              <a:ext uri="{FF2B5EF4-FFF2-40B4-BE49-F238E27FC236}">
                <a16:creationId xmlns:a16="http://schemas.microsoft.com/office/drawing/2014/main" id="{D26601E6-8565-4E9D-94C5-1DB0502E8E39}"/>
              </a:ext>
            </a:extLst>
          </p:cNvPr>
          <p:cNvPicPr>
            <a:picLocks noChangeAspect="1"/>
          </p:cNvPicPr>
          <p:nvPr/>
        </p:nvPicPr>
        <p:blipFill>
          <a:blip r:embed="rId6">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14" name="图片 13">
            <a:extLst>
              <a:ext uri="{FF2B5EF4-FFF2-40B4-BE49-F238E27FC236}">
                <a16:creationId xmlns:a16="http://schemas.microsoft.com/office/drawing/2014/main" id="{8139C1AB-A57B-48E4-8473-814FD23A4080}"/>
              </a:ext>
            </a:extLst>
          </p:cNvPr>
          <p:cNvPicPr>
            <a:picLocks noChangeAspect="1"/>
          </p:cNvPicPr>
          <p:nvPr/>
        </p:nvPicPr>
        <p:blipFill>
          <a:blip r:embed="rId7">
            <a:extLst>
              <a:ext uri="{28A0092B-C50C-407E-A947-70E740481C1C}">
                <a14:useLocalDpi val="0"/>
              </a:ext>
            </a:extLst>
          </a:blip>
          <a:srcRect b="86667" l="34085" r="18557" t="-318"/>
          <a:stretch>
            <a:fillRect/>
          </a:stretch>
        </p:blipFill>
        <p:spPr>
          <a:xfrm>
            <a:off x="-457023" y="-344526"/>
            <a:ext cx="5121664" cy="2214709"/>
          </a:xfrm>
          <a:prstGeom prst="rect">
            <a:avLst/>
          </a:prstGeom>
        </p:spPr>
      </p:pic>
    </p:spTree>
    <p:extLst>
      <p:ext uri="{BB962C8B-B14F-4D97-AF65-F5344CB8AC3E}">
        <p14:creationId val="56250687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16" presetSubtype="21">
                                  <p:stCondLst>
                                    <p:cond delay="0"/>
                                  </p:stCondLst>
                                  <p:childTnLst>
                                    <p:set>
                                      <p:cBhvr>
                                        <p:cTn dur="1" fill="hold" id="17">
                                          <p:stCondLst>
                                            <p:cond delay="0"/>
                                          </p:stCondLst>
                                        </p:cTn>
                                        <p:tgtEl>
                                          <p:spTgt spid="9"/>
                                        </p:tgtEl>
                                        <p:attrNameLst>
                                          <p:attrName>style.visibility</p:attrName>
                                        </p:attrNameLst>
                                      </p:cBhvr>
                                      <p:to>
                                        <p:strVal val="visible"/>
                                      </p:to>
                                    </p:set>
                                    <p:animEffect filter="barn(inVertical)" transition="in">
                                      <p:cBhvr>
                                        <p:cTn dur="500" id="18"/>
                                        <p:tgtEl>
                                          <p:spTgt spid="9"/>
                                        </p:tgtEl>
                                      </p:cBhvr>
                                    </p:animEffect>
                                  </p:childTnLst>
                                </p:cTn>
                              </p:par>
                            </p:childTnLst>
                          </p:cTn>
                        </p:par>
                        <p:par>
                          <p:cTn fill="hold" id="19" nodeType="afterGroup">
                            <p:stCondLst>
                              <p:cond delay="1500"/>
                            </p:stCondLst>
                            <p:childTnLst>
                              <p:par>
                                <p:cTn fill="hold" id="20" nodeType="afterEffect" presetClass="entr" presetID="31"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1000" fill="hold" id="22"/>
                                        <p:tgtEl>
                                          <p:spTgt spid="3"/>
                                        </p:tgtEl>
                                        <p:attrNameLst>
                                          <p:attrName>ppt_w</p:attrName>
                                        </p:attrNameLst>
                                      </p:cBhvr>
                                      <p:tavLst>
                                        <p:tav tm="0">
                                          <p:val>
                                            <p:fltVal val="0"/>
                                          </p:val>
                                        </p:tav>
                                        <p:tav tm="100000">
                                          <p:val>
                                            <p:strVal val="#ppt_w"/>
                                          </p:val>
                                        </p:tav>
                                      </p:tavLst>
                                    </p:anim>
                                    <p:anim calcmode="lin" valueType="num">
                                      <p:cBhvr>
                                        <p:cTn dur="1000" fill="hold" id="23"/>
                                        <p:tgtEl>
                                          <p:spTgt spid="3"/>
                                        </p:tgtEl>
                                        <p:attrNameLst>
                                          <p:attrName>ppt_h</p:attrName>
                                        </p:attrNameLst>
                                      </p:cBhvr>
                                      <p:tavLst>
                                        <p:tav tm="0">
                                          <p:val>
                                            <p:fltVal val="0"/>
                                          </p:val>
                                        </p:tav>
                                        <p:tav tm="100000">
                                          <p:val>
                                            <p:strVal val="#ppt_h"/>
                                          </p:val>
                                        </p:tav>
                                      </p:tavLst>
                                    </p:anim>
                                    <p:anim calcmode="lin" valueType="num">
                                      <p:cBhvr>
                                        <p:cTn dur="1000" fill="hold" id="24"/>
                                        <p:tgtEl>
                                          <p:spTgt spid="3"/>
                                        </p:tgtEl>
                                        <p:attrNameLst>
                                          <p:attrName>style.rotation</p:attrName>
                                        </p:attrNameLst>
                                      </p:cBhvr>
                                      <p:tavLst>
                                        <p:tav tm="0">
                                          <p:val>
                                            <p:fltVal val="90"/>
                                          </p:val>
                                        </p:tav>
                                        <p:tav tm="100000">
                                          <p:val>
                                            <p:fltVal val="0"/>
                                          </p:val>
                                        </p:tav>
                                      </p:tavLst>
                                    </p:anim>
                                    <p:animEffect filter="fade" transition="in">
                                      <p:cBhvr>
                                        <p:cTn dur="1000" id="25"/>
                                        <p:tgtEl>
                                          <p:spTgt spid="3"/>
                                        </p:tgtEl>
                                      </p:cBhvr>
                                    </p:animEffect>
                                  </p:childTnLst>
                                </p:cTn>
                              </p:par>
                            </p:childTnLst>
                          </p:cTn>
                        </p:par>
                        <p:par>
                          <p:cTn fill="hold" id="26" nodeType="afterGroup">
                            <p:stCondLst>
                              <p:cond delay="2500"/>
                            </p:stCondLst>
                            <p:childTnLst>
                              <p:par>
                                <p:cTn fill="hold" id="27" nodeType="afterEffect" presetClass="entr" presetID="2" presetSubtype="2">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750" fill="hold" id="29"/>
                                        <p:tgtEl>
                                          <p:spTgt spid="8"/>
                                        </p:tgtEl>
                                        <p:attrNameLst>
                                          <p:attrName>ppt_x</p:attrName>
                                        </p:attrNameLst>
                                      </p:cBhvr>
                                      <p:tavLst>
                                        <p:tav tm="0">
                                          <p:val>
                                            <p:strVal val="1+#ppt_w/2"/>
                                          </p:val>
                                        </p:tav>
                                        <p:tav tm="100000">
                                          <p:val>
                                            <p:strVal val="#ppt_x"/>
                                          </p:val>
                                        </p:tav>
                                      </p:tavLst>
                                    </p:anim>
                                    <p:anim calcmode="lin" valueType="num">
                                      <p:cBhvr additive="base">
                                        <p:cTn dur="750" fill="hold" id="30"/>
                                        <p:tgtEl>
                                          <p:spTgt spid="8"/>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250"/>
                            </p:stCondLst>
                            <p:childTnLst>
                              <p:par>
                                <p:cTn fill="hold" grpId="0" id="32" nodeType="afterEffect" presetClass="entr" presetID="22" presetSubtype="1">
                                  <p:stCondLst>
                                    <p:cond delay="0"/>
                                  </p:stCondLst>
                                  <p:childTnLst>
                                    <p:set>
                                      <p:cBhvr>
                                        <p:cTn dur="1" fill="hold" id="33">
                                          <p:stCondLst>
                                            <p:cond delay="0"/>
                                          </p:stCondLst>
                                        </p:cTn>
                                        <p:tgtEl>
                                          <p:spTgt spid="13">
                                            <p:txEl>
                                              <p:pRg end="0" st="0"/>
                                            </p:txEl>
                                          </p:spTgt>
                                        </p:tgtEl>
                                        <p:attrNameLst>
                                          <p:attrName>style.visibility</p:attrName>
                                        </p:attrNameLst>
                                      </p:cBhvr>
                                      <p:to>
                                        <p:strVal val="visible"/>
                                      </p:to>
                                    </p:set>
                                    <p:animEffect filter="wipe(up)" transition="in">
                                      <p:cBhvr>
                                        <p:cTn dur="500" id="34"/>
                                        <p:tgtEl>
                                          <p:spTgt spid="13">
                                            <p:txEl>
                                              <p:pRg end="0" st="0"/>
                                            </p:txEl>
                                          </p:spTgt>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2" presetSubtype="1">
                                  <p:stCondLst>
                                    <p:cond delay="0"/>
                                  </p:stCondLst>
                                  <p:childTnLst>
                                    <p:set>
                                      <p:cBhvr>
                                        <p:cTn dur="1" fill="hold" id="38">
                                          <p:stCondLst>
                                            <p:cond delay="0"/>
                                          </p:stCondLst>
                                        </p:cTn>
                                        <p:tgtEl>
                                          <p:spTgt spid="13">
                                            <p:txEl>
                                              <p:pRg end="1" st="1"/>
                                            </p:txEl>
                                          </p:spTgt>
                                        </p:tgtEl>
                                        <p:attrNameLst>
                                          <p:attrName>style.visibility</p:attrName>
                                        </p:attrNameLst>
                                      </p:cBhvr>
                                      <p:to>
                                        <p:strVal val="visible"/>
                                      </p:to>
                                    </p:set>
                                    <p:animEffect filter="wipe(up)" transition="in">
                                      <p:cBhvr>
                                        <p:cTn dur="500" id="39"/>
                                        <p:tgtEl>
                                          <p:spTgt spid="13">
                                            <p:txEl>
                                              <p:pRg end="1" st="1"/>
                                            </p:txEl>
                                          </p:spTgt>
                                        </p:tgtEl>
                                      </p:cBhvr>
                                    </p:animEffect>
                                  </p:childTnLst>
                                </p:cTn>
                              </p:par>
                            </p:childTnLst>
                          </p:cTn>
                        </p:par>
                        <p:par>
                          <p:cTn fill="hold" id="40" nodeType="afterGroup">
                            <p:stCondLst>
                              <p:cond delay="500"/>
                            </p:stCondLst>
                            <p:childTnLst>
                              <p:par>
                                <p:cTn fill="hold" grpId="0" id="41" nodeType="afterEffect" presetClass="entr" presetID="22" presetSubtype="1">
                                  <p:stCondLst>
                                    <p:cond delay="0"/>
                                  </p:stCondLst>
                                  <p:childTnLst>
                                    <p:set>
                                      <p:cBhvr>
                                        <p:cTn dur="1" fill="hold" id="42">
                                          <p:stCondLst>
                                            <p:cond delay="0"/>
                                          </p:stCondLst>
                                        </p:cTn>
                                        <p:tgtEl>
                                          <p:spTgt spid="10">
                                            <p:txEl>
                                              <p:pRg end="0" st="0"/>
                                            </p:txEl>
                                          </p:spTgt>
                                        </p:tgtEl>
                                        <p:attrNameLst>
                                          <p:attrName>style.visibility</p:attrName>
                                        </p:attrNameLst>
                                      </p:cBhvr>
                                      <p:to>
                                        <p:strVal val="visible"/>
                                      </p:to>
                                    </p:set>
                                    <p:animEffect filter="wipe(up)" transition="in">
                                      <p:cBhvr>
                                        <p:cTn dur="500" id="43"/>
                                        <p:tgtEl>
                                          <p:spTgt spid="10">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3" uiExpand="1"/>
      <p:bldP bui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05127C37-EC1D-4883-8D07-8A42077CDB0F}"/>
              </a:ext>
            </a:extLst>
          </p:cNvPr>
          <p:cNvPicPr>
            <a:picLocks noChangeAspect="1"/>
          </p:cNvPicPr>
          <p:nvPr/>
        </p:nvPicPr>
        <p:blipFill>
          <a:blip r:embed="rId3">
            <a:extLst>
              <a:ext uri="{28A0092B-C50C-407E-A947-70E740481C1C}">
                <a14:useLocalDpi val="0"/>
              </a:ext>
            </a:extLst>
          </a:blip>
          <a:stretch>
            <a:fillRect/>
          </a:stretch>
        </p:blipFill>
        <p:spPr>
          <a:xfrm>
            <a:off x="1962926" y="216963"/>
            <a:ext cx="9914226" cy="6424074"/>
          </a:xfrm>
          <a:prstGeom prst="rect">
            <a:avLst/>
          </a:prstGeom>
        </p:spPr>
      </p:pic>
      <p:sp>
        <p:nvSpPr>
          <p:cNvPr id="13" name="内容占位符 4">
            <a:extLst>
              <a:ext uri="{FF2B5EF4-FFF2-40B4-BE49-F238E27FC236}">
                <a16:creationId xmlns:a16="http://schemas.microsoft.com/office/drawing/2014/main" id="{2D7CBD27-0395-4B87-AA6A-877F412917D0}"/>
              </a:ext>
            </a:extLst>
          </p:cNvPr>
          <p:cNvSpPr txBox="1"/>
          <p:nvPr/>
        </p:nvSpPr>
        <p:spPr>
          <a:xfrm>
            <a:off x="3822865" y="2790640"/>
            <a:ext cx="5922058" cy="2274931"/>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30000"/>
              </a:lnSpc>
              <a:spcBef>
                <a:spcPts val="30"/>
              </a:spcBef>
              <a:spcAft>
                <a:spcPts val="30"/>
              </a:spcAft>
              <a:buNone/>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indent="0" marL="0">
              <a:lnSpc>
                <a:spcPct val="130000"/>
              </a:lnSpc>
              <a:spcBef>
                <a:spcPts val="30"/>
              </a:spcBef>
              <a:spcAft>
                <a:spcPts val="30"/>
              </a:spcAft>
              <a:buNone/>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3" name="图片 2">
            <a:extLst>
              <a:ext uri="{FF2B5EF4-FFF2-40B4-BE49-F238E27FC236}">
                <a16:creationId xmlns:a16="http://schemas.microsoft.com/office/drawing/2014/main" id="{1D891B29-B024-4AD9-AFB2-6CA914EB32D9}"/>
              </a:ext>
            </a:extLst>
          </p:cNvPr>
          <p:cNvPicPr>
            <a:picLocks noChangeAspect="1"/>
          </p:cNvPicPr>
          <p:nvPr/>
        </p:nvPicPr>
        <p:blipFill>
          <a:blip r:embed="rId4">
            <a:extLst>
              <a:ext uri="{28A0092B-C50C-407E-A947-70E740481C1C}">
                <a14:useLocalDpi val="0"/>
              </a:ext>
            </a:extLst>
          </a:blip>
          <a:stretch>
            <a:fillRect/>
          </a:stretch>
        </p:blipFill>
        <p:spPr>
          <a:xfrm>
            <a:off x="8573933" y="797233"/>
            <a:ext cx="2484932" cy="1755847"/>
          </a:xfrm>
          <a:prstGeom prst="rect">
            <a:avLst/>
          </a:prstGeom>
        </p:spPr>
      </p:pic>
      <p:pic>
        <p:nvPicPr>
          <p:cNvPr id="8" name="图片 7">
            <a:extLst>
              <a:ext uri="{FF2B5EF4-FFF2-40B4-BE49-F238E27FC236}">
                <a16:creationId xmlns:a16="http://schemas.microsoft.com/office/drawing/2014/main" id="{654079A7-D90B-4F98-A29D-DC053FE46186}"/>
              </a:ext>
            </a:extLst>
          </p:cNvPr>
          <p:cNvPicPr>
            <a:picLocks noChangeAspect="1"/>
          </p:cNvPicPr>
          <p:nvPr/>
        </p:nvPicPr>
        <p:blipFill>
          <a:blip r:embed="rId5">
            <a:extLst>
              <a:ext uri="{28A0092B-C50C-407E-A947-70E740481C1C}">
                <a14:useLocalDpi val="0"/>
              </a:ext>
            </a:extLst>
          </a:blip>
          <a:stretch>
            <a:fillRect/>
          </a:stretch>
        </p:blipFill>
        <p:spPr>
          <a:xfrm flipH="1">
            <a:off x="-1749646" y="1357343"/>
            <a:ext cx="8575467" cy="6055984"/>
          </a:xfrm>
          <a:prstGeom prst="rect">
            <a:avLst/>
          </a:prstGeom>
        </p:spPr>
      </p:pic>
      <p:sp>
        <p:nvSpPr>
          <p:cNvPr id="10" name="内容占位符 4">
            <a:extLst>
              <a:ext uri="{FF2B5EF4-FFF2-40B4-BE49-F238E27FC236}">
                <a16:creationId xmlns:a16="http://schemas.microsoft.com/office/drawing/2014/main" id="{8D8A4C1A-A1D9-49BF-BF63-BA40E1725972}"/>
              </a:ext>
            </a:extLst>
          </p:cNvPr>
          <p:cNvSpPr txBox="1"/>
          <p:nvPr/>
        </p:nvSpPr>
        <p:spPr>
          <a:xfrm>
            <a:off x="3661500" y="1640625"/>
            <a:ext cx="5922058" cy="873167"/>
          </a:xfrm>
          <a:prstGeom prst="rect">
            <a:avLst/>
          </a:prstGeom>
        </p:spPr>
        <p:txBody>
          <a:bodyPr bIns="45720" lIns="91440" rIns="91440" rtlCol="0" tIns="45720" vert="horz">
            <a:normAutofit fontScale="92500"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spcBef>
                <a:spcPts val="30"/>
              </a:spcBef>
              <a:spcAft>
                <a:spcPts val="30"/>
              </a:spcAft>
              <a:buNone/>
            </a:pPr>
            <a:r>
              <a:rPr altLang="en-US" lang="zh-CN" sz="4400">
                <a:latin charset="-122" panose="02010609000101010101" pitchFamily="49" typeface="迷你简菱心"/>
                <a:ea charset="-122" panose="02010609000101010101" pitchFamily="49" typeface="迷你简菱心"/>
                <a:cs typeface="+mn-ea"/>
                <a:sym typeface="+mn-lt"/>
              </a:rPr>
              <a:t>编辑标题</a:t>
            </a:r>
          </a:p>
        </p:txBody>
      </p:sp>
      <p:pic>
        <p:nvPicPr>
          <p:cNvPr id="11" name="图片 10">
            <a:extLst>
              <a:ext uri="{FF2B5EF4-FFF2-40B4-BE49-F238E27FC236}">
                <a16:creationId xmlns:a16="http://schemas.microsoft.com/office/drawing/2014/main" id="{D26601E6-8565-4E9D-94C5-1DB0502E8E39}"/>
              </a:ext>
            </a:extLst>
          </p:cNvPr>
          <p:cNvPicPr>
            <a:picLocks noChangeAspect="1"/>
          </p:cNvPicPr>
          <p:nvPr/>
        </p:nvPicPr>
        <p:blipFill>
          <a:blip r:embed="rId6">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14" name="图片 13">
            <a:extLst>
              <a:ext uri="{FF2B5EF4-FFF2-40B4-BE49-F238E27FC236}">
                <a16:creationId xmlns:a16="http://schemas.microsoft.com/office/drawing/2014/main" id="{8139C1AB-A57B-48E4-8473-814FD23A4080}"/>
              </a:ext>
            </a:extLst>
          </p:cNvPr>
          <p:cNvPicPr>
            <a:picLocks noChangeAspect="1"/>
          </p:cNvPicPr>
          <p:nvPr/>
        </p:nvPicPr>
        <p:blipFill>
          <a:blip r:embed="rId7">
            <a:extLst>
              <a:ext uri="{28A0092B-C50C-407E-A947-70E740481C1C}">
                <a14:useLocalDpi val="0"/>
              </a:ext>
            </a:extLst>
          </a:blip>
          <a:srcRect b="86667" l="34085" r="18557" t="-318"/>
          <a:stretch>
            <a:fillRect/>
          </a:stretch>
        </p:blipFill>
        <p:spPr>
          <a:xfrm>
            <a:off x="-969489" y="-317145"/>
            <a:ext cx="5121664" cy="2214709"/>
          </a:xfrm>
          <a:prstGeom prst="rect">
            <a:avLst/>
          </a:prstGeom>
        </p:spPr>
      </p:pic>
    </p:spTree>
    <p:extLst>
      <p:ext uri="{BB962C8B-B14F-4D97-AF65-F5344CB8AC3E}">
        <p14:creationId val="19127718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16" presetSubtype="21">
                                  <p:stCondLst>
                                    <p:cond delay="0"/>
                                  </p:stCondLst>
                                  <p:childTnLst>
                                    <p:set>
                                      <p:cBhvr>
                                        <p:cTn dur="1" fill="hold" id="17">
                                          <p:stCondLst>
                                            <p:cond delay="0"/>
                                          </p:stCondLst>
                                        </p:cTn>
                                        <p:tgtEl>
                                          <p:spTgt spid="9"/>
                                        </p:tgtEl>
                                        <p:attrNameLst>
                                          <p:attrName>style.visibility</p:attrName>
                                        </p:attrNameLst>
                                      </p:cBhvr>
                                      <p:to>
                                        <p:strVal val="visible"/>
                                      </p:to>
                                    </p:set>
                                    <p:animEffect filter="barn(inVertical)" transition="in">
                                      <p:cBhvr>
                                        <p:cTn dur="500" id="18"/>
                                        <p:tgtEl>
                                          <p:spTgt spid="9"/>
                                        </p:tgtEl>
                                      </p:cBhvr>
                                    </p:animEffect>
                                  </p:childTnLst>
                                </p:cTn>
                              </p:par>
                            </p:childTnLst>
                          </p:cTn>
                        </p:par>
                        <p:par>
                          <p:cTn fill="hold" id="19" nodeType="afterGroup">
                            <p:stCondLst>
                              <p:cond delay="1500"/>
                            </p:stCondLst>
                            <p:childTnLst>
                              <p:par>
                                <p:cTn fill="hold" id="20" nodeType="afterEffect" presetClass="entr" presetID="31"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1000" fill="hold" id="22"/>
                                        <p:tgtEl>
                                          <p:spTgt spid="3"/>
                                        </p:tgtEl>
                                        <p:attrNameLst>
                                          <p:attrName>ppt_w</p:attrName>
                                        </p:attrNameLst>
                                      </p:cBhvr>
                                      <p:tavLst>
                                        <p:tav tm="0">
                                          <p:val>
                                            <p:fltVal val="0"/>
                                          </p:val>
                                        </p:tav>
                                        <p:tav tm="100000">
                                          <p:val>
                                            <p:strVal val="#ppt_w"/>
                                          </p:val>
                                        </p:tav>
                                      </p:tavLst>
                                    </p:anim>
                                    <p:anim calcmode="lin" valueType="num">
                                      <p:cBhvr>
                                        <p:cTn dur="1000" fill="hold" id="23"/>
                                        <p:tgtEl>
                                          <p:spTgt spid="3"/>
                                        </p:tgtEl>
                                        <p:attrNameLst>
                                          <p:attrName>ppt_h</p:attrName>
                                        </p:attrNameLst>
                                      </p:cBhvr>
                                      <p:tavLst>
                                        <p:tav tm="0">
                                          <p:val>
                                            <p:fltVal val="0"/>
                                          </p:val>
                                        </p:tav>
                                        <p:tav tm="100000">
                                          <p:val>
                                            <p:strVal val="#ppt_h"/>
                                          </p:val>
                                        </p:tav>
                                      </p:tavLst>
                                    </p:anim>
                                    <p:anim calcmode="lin" valueType="num">
                                      <p:cBhvr>
                                        <p:cTn dur="1000" fill="hold" id="24"/>
                                        <p:tgtEl>
                                          <p:spTgt spid="3"/>
                                        </p:tgtEl>
                                        <p:attrNameLst>
                                          <p:attrName>style.rotation</p:attrName>
                                        </p:attrNameLst>
                                      </p:cBhvr>
                                      <p:tavLst>
                                        <p:tav tm="0">
                                          <p:val>
                                            <p:fltVal val="90"/>
                                          </p:val>
                                        </p:tav>
                                        <p:tav tm="100000">
                                          <p:val>
                                            <p:fltVal val="0"/>
                                          </p:val>
                                        </p:tav>
                                      </p:tavLst>
                                    </p:anim>
                                    <p:animEffect filter="fade" transition="in">
                                      <p:cBhvr>
                                        <p:cTn dur="1000" id="25"/>
                                        <p:tgtEl>
                                          <p:spTgt spid="3"/>
                                        </p:tgtEl>
                                      </p:cBhvr>
                                    </p:animEffect>
                                  </p:childTnLst>
                                </p:cTn>
                              </p:par>
                            </p:childTnLst>
                          </p:cTn>
                        </p:par>
                        <p:par>
                          <p:cTn fill="hold" id="26" nodeType="afterGroup">
                            <p:stCondLst>
                              <p:cond delay="2500"/>
                            </p:stCondLst>
                            <p:childTnLst>
                              <p:par>
                                <p:cTn fill="hold" id="27" nodeType="afterEffect" presetClass="entr" presetID="2" presetSubtype="2">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750" fill="hold" id="29"/>
                                        <p:tgtEl>
                                          <p:spTgt spid="8"/>
                                        </p:tgtEl>
                                        <p:attrNameLst>
                                          <p:attrName>ppt_x</p:attrName>
                                        </p:attrNameLst>
                                      </p:cBhvr>
                                      <p:tavLst>
                                        <p:tav tm="0">
                                          <p:val>
                                            <p:strVal val="1+#ppt_w/2"/>
                                          </p:val>
                                        </p:tav>
                                        <p:tav tm="100000">
                                          <p:val>
                                            <p:strVal val="#ppt_x"/>
                                          </p:val>
                                        </p:tav>
                                      </p:tavLst>
                                    </p:anim>
                                    <p:anim calcmode="lin" valueType="num">
                                      <p:cBhvr additive="base">
                                        <p:cTn dur="750" fill="hold" id="30"/>
                                        <p:tgtEl>
                                          <p:spTgt spid="8"/>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250"/>
                            </p:stCondLst>
                            <p:childTnLst>
                              <p:par>
                                <p:cTn fill="hold" grpId="0" id="32" nodeType="afterEffect" presetClass="entr" presetID="22" presetSubtype="1">
                                  <p:stCondLst>
                                    <p:cond delay="0"/>
                                  </p:stCondLst>
                                  <p:childTnLst>
                                    <p:set>
                                      <p:cBhvr>
                                        <p:cTn dur="1" fill="hold" id="33">
                                          <p:stCondLst>
                                            <p:cond delay="0"/>
                                          </p:stCondLst>
                                        </p:cTn>
                                        <p:tgtEl>
                                          <p:spTgt spid="13">
                                            <p:txEl>
                                              <p:pRg end="0" st="0"/>
                                            </p:txEl>
                                          </p:spTgt>
                                        </p:tgtEl>
                                        <p:attrNameLst>
                                          <p:attrName>style.visibility</p:attrName>
                                        </p:attrNameLst>
                                      </p:cBhvr>
                                      <p:to>
                                        <p:strVal val="visible"/>
                                      </p:to>
                                    </p:set>
                                    <p:animEffect filter="wipe(up)" transition="in">
                                      <p:cBhvr>
                                        <p:cTn dur="500" id="34"/>
                                        <p:tgtEl>
                                          <p:spTgt spid="13">
                                            <p:txEl>
                                              <p:pRg end="0" st="0"/>
                                            </p:txEl>
                                          </p:spTgt>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2" presetSubtype="1">
                                  <p:stCondLst>
                                    <p:cond delay="0"/>
                                  </p:stCondLst>
                                  <p:childTnLst>
                                    <p:set>
                                      <p:cBhvr>
                                        <p:cTn dur="1" fill="hold" id="38">
                                          <p:stCondLst>
                                            <p:cond delay="0"/>
                                          </p:stCondLst>
                                        </p:cTn>
                                        <p:tgtEl>
                                          <p:spTgt spid="13">
                                            <p:txEl>
                                              <p:pRg end="1" st="1"/>
                                            </p:txEl>
                                          </p:spTgt>
                                        </p:tgtEl>
                                        <p:attrNameLst>
                                          <p:attrName>style.visibility</p:attrName>
                                        </p:attrNameLst>
                                      </p:cBhvr>
                                      <p:to>
                                        <p:strVal val="visible"/>
                                      </p:to>
                                    </p:set>
                                    <p:animEffect filter="wipe(up)" transition="in">
                                      <p:cBhvr>
                                        <p:cTn dur="500" id="39"/>
                                        <p:tgtEl>
                                          <p:spTgt spid="13">
                                            <p:txEl>
                                              <p:pRg end="1" st="1"/>
                                            </p:txEl>
                                          </p:spTgt>
                                        </p:tgtEl>
                                      </p:cBhvr>
                                    </p:animEffect>
                                  </p:childTnLst>
                                </p:cTn>
                              </p:par>
                            </p:childTnLst>
                          </p:cTn>
                        </p:par>
                        <p:par>
                          <p:cTn fill="hold" id="40" nodeType="afterGroup">
                            <p:stCondLst>
                              <p:cond delay="500"/>
                            </p:stCondLst>
                            <p:childTnLst>
                              <p:par>
                                <p:cTn fill="hold" grpId="0" id="41" nodeType="afterEffect" presetClass="entr" presetID="22" presetSubtype="1">
                                  <p:stCondLst>
                                    <p:cond delay="0"/>
                                  </p:stCondLst>
                                  <p:childTnLst>
                                    <p:set>
                                      <p:cBhvr>
                                        <p:cTn dur="1" fill="hold" id="42">
                                          <p:stCondLst>
                                            <p:cond delay="0"/>
                                          </p:stCondLst>
                                        </p:cTn>
                                        <p:tgtEl>
                                          <p:spTgt spid="10">
                                            <p:txEl>
                                              <p:pRg end="0" st="0"/>
                                            </p:txEl>
                                          </p:spTgt>
                                        </p:tgtEl>
                                        <p:attrNameLst>
                                          <p:attrName>style.visibility</p:attrName>
                                        </p:attrNameLst>
                                      </p:cBhvr>
                                      <p:to>
                                        <p:strVal val="visible"/>
                                      </p:to>
                                    </p:set>
                                    <p:animEffect filter="wipe(up)" transition="in">
                                      <p:cBhvr>
                                        <p:cTn dur="500" id="43"/>
                                        <p:tgtEl>
                                          <p:spTgt spid="10">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3" uiExpand="1"/>
      <p:bldP build="p" grpId="0" spid="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A9A168A8-B00D-4475-81ED-F594743660C6}"/>
              </a:ext>
            </a:extLst>
          </p:cNvPr>
          <p:cNvPicPr>
            <a:picLocks noChangeAspect="1"/>
          </p:cNvPicPr>
          <p:nvPr/>
        </p:nvPicPr>
        <p:blipFill>
          <a:blip r:embed="rId3">
            <a:extLst>
              <a:ext uri="{28A0092B-C50C-407E-A947-70E740481C1C}">
                <a14:useLocalDpi val="0"/>
              </a:ext>
            </a:extLst>
          </a:blip>
          <a:stretch>
            <a:fillRect/>
          </a:stretch>
        </p:blipFill>
        <p:spPr>
          <a:xfrm>
            <a:off x="493562" y="796066"/>
            <a:ext cx="8887106" cy="6263261"/>
          </a:xfrm>
          <a:prstGeom prst="rect">
            <a:avLst/>
          </a:prstGeom>
        </p:spPr>
      </p:pic>
      <p:sp>
        <p:nvSpPr>
          <p:cNvPr id="15" name="文本框 14">
            <a:extLst>
              <a:ext uri="{FF2B5EF4-FFF2-40B4-BE49-F238E27FC236}">
                <a16:creationId xmlns:a16="http://schemas.microsoft.com/office/drawing/2014/main" id="{440AB006-7027-42B0-82D3-973BF86DCCB6}"/>
              </a:ext>
            </a:extLst>
          </p:cNvPr>
          <p:cNvSpPr txBox="1"/>
          <p:nvPr/>
        </p:nvSpPr>
        <p:spPr>
          <a:xfrm>
            <a:off x="1997510" y="1754547"/>
            <a:ext cx="3019245" cy="518160"/>
          </a:xfrm>
          <a:prstGeom prst="rect">
            <a:avLst/>
          </a:prstGeom>
          <a:noFill/>
        </p:spPr>
        <p:txBody>
          <a:bodyPr rtlCol="0" wrap="square">
            <a:spAutoFit/>
          </a:bodyPr>
          <a:lstStyle/>
          <a:p>
            <a:r>
              <a:rPr altLang="en-US" lang="zh-CN" sz="2800">
                <a:latin charset="-122" panose="02010609000101010101" pitchFamily="49" typeface="迷你简菱心"/>
                <a:ea charset="-122" panose="02010609000101010101" pitchFamily="49" typeface="迷你简菱心"/>
                <a:cs typeface="+mn-ea"/>
                <a:sym typeface="+mn-lt"/>
              </a:rPr>
              <a:t>编辑标题</a:t>
            </a:r>
          </a:p>
        </p:txBody>
      </p:sp>
      <p:sp>
        <p:nvSpPr>
          <p:cNvPr id="10" name="内容占位符 4">
            <a:extLst>
              <a:ext uri="{FF2B5EF4-FFF2-40B4-BE49-F238E27FC236}">
                <a16:creationId xmlns:a16="http://schemas.microsoft.com/office/drawing/2014/main" id="{72A5A49D-975B-4835-AA48-7593CCC866D5}"/>
              </a:ext>
            </a:extLst>
          </p:cNvPr>
          <p:cNvSpPr txBox="1"/>
          <p:nvPr/>
        </p:nvSpPr>
        <p:spPr>
          <a:xfrm>
            <a:off x="1759983" y="2420470"/>
            <a:ext cx="6107085" cy="2165995"/>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a:lnSpc>
                <a:spcPct val="130000"/>
              </a:lnSpc>
              <a:spcBef>
                <a:spcPts val="30"/>
              </a:spcBef>
              <a:spcAft>
                <a:spcPts val="30"/>
              </a:spcAft>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pic>
        <p:nvPicPr>
          <p:cNvPr id="11" name="图片 10">
            <a:extLst>
              <a:ext uri="{FF2B5EF4-FFF2-40B4-BE49-F238E27FC236}">
                <a16:creationId xmlns:a16="http://schemas.microsoft.com/office/drawing/2014/main" id="{8353F75B-07E4-4101-8C8D-1FA2A02ECD5B}"/>
              </a:ext>
            </a:extLst>
          </p:cNvPr>
          <p:cNvPicPr>
            <a:picLocks noChangeAspect="1"/>
          </p:cNvPicPr>
          <p:nvPr/>
        </p:nvPicPr>
        <p:blipFill>
          <a:blip r:embed="rId4">
            <a:extLst>
              <a:ext uri="{28A0092B-C50C-407E-A947-70E740481C1C}">
                <a14:useLocalDpi val="0"/>
              </a:ext>
            </a:extLst>
          </a:blip>
          <a:stretch>
            <a:fillRect/>
          </a:stretch>
        </p:blipFill>
        <p:spPr>
          <a:xfrm>
            <a:off x="5016755" y="1404124"/>
            <a:ext cx="8887106" cy="6276066"/>
          </a:xfrm>
          <a:prstGeom prst="rect">
            <a:avLst/>
          </a:prstGeom>
        </p:spPr>
      </p:pic>
    </p:spTree>
    <p:extLst>
      <p:ext uri="{BB962C8B-B14F-4D97-AF65-F5344CB8AC3E}">
        <p14:creationId val="193343695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750" id="11"/>
                                        <p:tgtEl>
                                          <p:spTgt spid="15"/>
                                        </p:tgtEl>
                                      </p:cBhvr>
                                    </p:animEffect>
                                  </p:childTnLst>
                                </p:cTn>
                              </p:par>
                            </p:childTnLst>
                          </p:cTn>
                        </p:par>
                        <p:par>
                          <p:cTn fill="hold" id="12" nodeType="afterGroup">
                            <p:stCondLst>
                              <p:cond delay="1250"/>
                            </p:stCondLst>
                            <p:childTnLst>
                              <p:par>
                                <p:cTn fill="hold" id="13" nodeType="afterEffect" presetClass="entr" presetID="42"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1000" id="15"/>
                                        <p:tgtEl>
                                          <p:spTgt spid="11"/>
                                        </p:tgtEl>
                                      </p:cBhvr>
                                    </p:animEffect>
                                    <p:anim calcmode="lin" valueType="num">
                                      <p:cBhvr>
                                        <p:cTn dur="1000" fill="hold" id="16"/>
                                        <p:tgtEl>
                                          <p:spTgt spid="11"/>
                                        </p:tgtEl>
                                        <p:attrNameLst>
                                          <p:attrName>ppt_x</p:attrName>
                                        </p:attrNameLst>
                                      </p:cBhvr>
                                      <p:tavLst>
                                        <p:tav tm="0">
                                          <p:val>
                                            <p:strVal val="#ppt_x"/>
                                          </p:val>
                                        </p:tav>
                                        <p:tav tm="100000">
                                          <p:val>
                                            <p:strVal val="#ppt_x"/>
                                          </p:val>
                                        </p:tav>
                                      </p:tavLst>
                                    </p:anim>
                                    <p:anim calcmode="lin" valueType="num">
                                      <p:cBhvr>
                                        <p:cTn dur="1000" fill="hold" id="17"/>
                                        <p:tgtEl>
                                          <p:spTgt spid="11"/>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250"/>
                            </p:stCondLst>
                            <p:childTnLst>
                              <p:par>
                                <p:cTn fill="hold" grpId="0" id="19" nodeType="afterEffect" presetClass="entr" presetID="22" presetSubtype="1">
                                  <p:stCondLst>
                                    <p:cond delay="0"/>
                                  </p:stCondLst>
                                  <p:childTnLst>
                                    <p:set>
                                      <p:cBhvr>
                                        <p:cTn dur="1" fill="hold" id="20">
                                          <p:stCondLst>
                                            <p:cond delay="0"/>
                                          </p:stCondLst>
                                        </p:cTn>
                                        <p:tgtEl>
                                          <p:spTgt spid="10"/>
                                        </p:tgtEl>
                                        <p:attrNameLst>
                                          <p:attrName>style.visibility</p:attrName>
                                        </p:attrNameLst>
                                      </p:cBhvr>
                                      <p:to>
                                        <p:strVal val="visible"/>
                                      </p:to>
                                    </p:set>
                                    <p:animEffect filter="wipe(up)" transition="in">
                                      <p:cBhvr>
                                        <p:cTn dur="500" id="2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1EAC067B-65C3-42A8-8751-6C74FF36C021}"/>
              </a:ext>
            </a:extLst>
          </p:cNvPr>
          <p:cNvPicPr>
            <a:picLocks noChangeAspect="1"/>
          </p:cNvPicPr>
          <p:nvPr/>
        </p:nvPicPr>
        <p:blipFill>
          <a:blip r:embed="rId3">
            <a:extLst>
              <a:ext uri="{28A0092B-C50C-407E-A947-70E740481C1C}">
                <a14:useLocalDpi val="0"/>
              </a:ext>
            </a:extLst>
          </a:blip>
          <a:srcRect b="20000" r="71078" t="65806"/>
          <a:stretch>
            <a:fillRect/>
          </a:stretch>
        </p:blipFill>
        <p:spPr>
          <a:xfrm>
            <a:off x="0" y="3185652"/>
            <a:ext cx="2784681" cy="2050025"/>
          </a:xfrm>
          <a:prstGeom prst="rect">
            <a:avLst/>
          </a:prstGeom>
        </p:spPr>
      </p:pic>
      <p:pic>
        <p:nvPicPr>
          <p:cNvPr id="28" name="图片 27">
            <a:extLst>
              <a:ext uri="{FF2B5EF4-FFF2-40B4-BE49-F238E27FC236}">
                <a16:creationId xmlns:a16="http://schemas.microsoft.com/office/drawing/2014/main" id="{B121D58A-31B5-44AA-8456-8BAD1F1ACDAC}"/>
              </a:ext>
            </a:extLst>
          </p:cNvPr>
          <p:cNvPicPr>
            <a:picLocks noChangeAspect="1"/>
          </p:cNvPicPr>
          <p:nvPr/>
        </p:nvPicPr>
        <p:blipFill>
          <a:blip r:embed="rId4">
            <a:extLst>
              <a:ext uri="{28A0092B-C50C-407E-A947-70E740481C1C}">
                <a14:useLocalDpi val="0"/>
              </a:ext>
            </a:extLst>
          </a:blip>
          <a:srcRect t="90483"/>
          <a:stretch>
            <a:fillRect/>
          </a:stretch>
        </p:blipFill>
        <p:spPr>
          <a:xfrm>
            <a:off x="-904817" y="5478183"/>
            <a:ext cx="13151362" cy="1338339"/>
          </a:xfrm>
          <a:prstGeom prst="rect">
            <a:avLst/>
          </a:prstGeom>
        </p:spPr>
      </p:pic>
      <p:pic>
        <p:nvPicPr>
          <p:cNvPr id="29" name="图片 28">
            <a:extLst>
              <a:ext uri="{FF2B5EF4-FFF2-40B4-BE49-F238E27FC236}">
                <a16:creationId xmlns:a16="http://schemas.microsoft.com/office/drawing/2014/main" id="{5A59FB6D-1442-4BCE-AE52-02654F590975}"/>
              </a:ext>
            </a:extLst>
          </p:cNvPr>
          <p:cNvPicPr>
            <a:picLocks noChangeAspect="1"/>
          </p:cNvPicPr>
          <p:nvPr/>
        </p:nvPicPr>
        <p:blipFill>
          <a:blip r:embed="rId5">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30" name="图片 29">
            <a:extLst>
              <a:ext uri="{FF2B5EF4-FFF2-40B4-BE49-F238E27FC236}">
                <a16:creationId xmlns:a16="http://schemas.microsoft.com/office/drawing/2014/main" id="{99FED787-E900-43C0-A85A-A0547C61B664}"/>
              </a:ext>
            </a:extLst>
          </p:cNvPr>
          <p:cNvPicPr>
            <a:picLocks noChangeAspect="1"/>
          </p:cNvPicPr>
          <p:nvPr/>
        </p:nvPicPr>
        <p:blipFill>
          <a:blip r:embed="rId6">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31" name="图片 30">
            <a:extLst>
              <a:ext uri="{FF2B5EF4-FFF2-40B4-BE49-F238E27FC236}">
                <a16:creationId xmlns:a16="http://schemas.microsoft.com/office/drawing/2014/main" id="{96EA29BA-48E1-49A8-ADA7-600176CFA134}"/>
              </a:ext>
            </a:extLst>
          </p:cNvPr>
          <p:cNvPicPr>
            <a:picLocks noChangeAspect="1"/>
          </p:cNvPicPr>
          <p:nvPr/>
        </p:nvPicPr>
        <p:blipFill>
          <a:blip r:embed="rId7">
            <a:extLst>
              <a:ext uri="{28A0092B-C50C-407E-A947-70E740481C1C}">
                <a14:useLocalDpi val="0"/>
              </a:ext>
            </a:extLst>
          </a:blip>
          <a:srcRect b="79199" l="77926" r="12969" t="12304"/>
          <a:stretch>
            <a:fillRect/>
          </a:stretch>
        </p:blipFill>
        <p:spPr>
          <a:xfrm flipH="1">
            <a:off x="9857243" y="1125414"/>
            <a:ext cx="1179871" cy="1651820"/>
          </a:xfrm>
          <a:prstGeom prst="rect">
            <a:avLst/>
          </a:prstGeom>
        </p:spPr>
      </p:pic>
      <p:pic>
        <p:nvPicPr>
          <p:cNvPr id="32" name="图片 31">
            <a:extLst>
              <a:ext uri="{FF2B5EF4-FFF2-40B4-BE49-F238E27FC236}">
                <a16:creationId xmlns:a16="http://schemas.microsoft.com/office/drawing/2014/main" id="{BCEDDDEF-6116-447F-BEFE-93E712BD7E9F}"/>
              </a:ext>
            </a:extLst>
          </p:cNvPr>
          <p:cNvPicPr>
            <a:picLocks noChangeAspect="1"/>
          </p:cNvPicPr>
          <p:nvPr/>
        </p:nvPicPr>
        <p:blipFill>
          <a:blip r:embed="rId8">
            <a:extLst>
              <a:ext uri="{28A0092B-C50C-407E-A947-70E740481C1C}">
                <a14:useLocalDpi val="0"/>
              </a:ext>
            </a:extLst>
          </a:blip>
          <a:srcRect b="6132" l="77201" t="70983"/>
          <a:stretch>
            <a:fillRect/>
          </a:stretch>
        </p:blipFill>
        <p:spPr>
          <a:xfrm>
            <a:off x="10447179" y="4291277"/>
            <a:ext cx="1861652" cy="2803202"/>
          </a:xfrm>
          <a:prstGeom prst="rect">
            <a:avLst/>
          </a:prstGeom>
        </p:spPr>
      </p:pic>
      <p:pic>
        <p:nvPicPr>
          <p:cNvPr id="33" name="图片 32">
            <a:extLst>
              <a:ext uri="{FF2B5EF4-FFF2-40B4-BE49-F238E27FC236}">
                <a16:creationId xmlns:a16="http://schemas.microsoft.com/office/drawing/2014/main" id="{0FD115D5-C2F1-4944-9C0C-8C3649D9D381}"/>
              </a:ext>
            </a:extLst>
          </p:cNvPr>
          <p:cNvPicPr>
            <a:picLocks noChangeAspect="1"/>
          </p:cNvPicPr>
          <p:nvPr/>
        </p:nvPicPr>
        <p:blipFill>
          <a:blip r:embed="rId9">
            <a:extLst>
              <a:ext uri="{28A0092B-C50C-407E-A947-70E740481C1C}">
                <a14:useLocalDpi val="0"/>
              </a:ext>
            </a:extLst>
          </a:blip>
          <a:srcRect b="25379" l="68705" r="8549" t="57328"/>
          <a:stretch>
            <a:fillRect/>
          </a:stretch>
        </p:blipFill>
        <p:spPr>
          <a:xfrm>
            <a:off x="9416147" y="2442500"/>
            <a:ext cx="2098859" cy="2393759"/>
          </a:xfrm>
          <a:prstGeom prst="rect">
            <a:avLst/>
          </a:prstGeom>
        </p:spPr>
      </p:pic>
      <p:sp>
        <p:nvSpPr>
          <p:cNvPr id="16" name="内容占位符 4">
            <a:extLst>
              <a:ext uri="{FF2B5EF4-FFF2-40B4-BE49-F238E27FC236}">
                <a16:creationId xmlns:a16="http://schemas.microsoft.com/office/drawing/2014/main" id="{D9830CD6-42BA-40F3-9EC8-891526A77687}"/>
              </a:ext>
            </a:extLst>
          </p:cNvPr>
          <p:cNvSpPr txBox="1"/>
          <p:nvPr/>
        </p:nvSpPr>
        <p:spPr>
          <a:xfrm>
            <a:off x="3761609" y="2848261"/>
            <a:ext cx="4562475" cy="119380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dist" indent="0" marL="0">
              <a:lnSpc>
                <a:spcPct val="130000"/>
              </a:lnSpc>
              <a:spcBef>
                <a:spcPts val="30"/>
              </a:spcBef>
              <a:spcAft>
                <a:spcPts val="30"/>
              </a:spcAft>
              <a:buNone/>
            </a:pPr>
            <a:r>
              <a:rPr altLang="en-US" lang="zh-CN" sz="6000">
                <a:solidFill>
                  <a:schemeClr val="bg1"/>
                </a:solidFill>
                <a:latin charset="-122" panose="02010609000101010101" pitchFamily="49" typeface="迷你简菱心"/>
                <a:ea charset="-122" panose="02010609000101010101" pitchFamily="49" typeface="迷你简菱心"/>
                <a:cs typeface="+mn-ea"/>
                <a:sym typeface="+mn-lt"/>
              </a:rPr>
              <a:t>编辑标题</a:t>
            </a:r>
          </a:p>
        </p:txBody>
      </p:sp>
      <p:sp>
        <p:nvSpPr>
          <p:cNvPr id="17" name="文本框 16">
            <a:extLst>
              <a:ext uri="{FF2B5EF4-FFF2-40B4-BE49-F238E27FC236}">
                <a16:creationId xmlns:a16="http://schemas.microsoft.com/office/drawing/2014/main" id="{9B98D852-8F3D-4821-ADF2-7300B3F8BC97}"/>
              </a:ext>
            </a:extLst>
          </p:cNvPr>
          <p:cNvSpPr txBox="1"/>
          <p:nvPr/>
        </p:nvSpPr>
        <p:spPr>
          <a:xfrm>
            <a:off x="5099693" y="2320344"/>
            <a:ext cx="4414838" cy="646176"/>
          </a:xfrm>
          <a:prstGeom prst="rect">
            <a:avLst/>
          </a:prstGeom>
          <a:noFill/>
        </p:spPr>
        <p:txBody>
          <a:bodyPr rtlCol="0" wrap="square">
            <a:spAutoFit/>
          </a:bodyPr>
          <a:lstStyle/>
          <a:p>
            <a:pPr>
              <a:lnSpc>
                <a:spcPct val="130000"/>
              </a:lnSpc>
              <a:spcBef>
                <a:spcPts val="30"/>
              </a:spcBef>
              <a:spcAft>
                <a:spcPts val="30"/>
              </a:spcAft>
            </a:pPr>
            <a:r>
              <a:rPr altLang="zh-CN" lang="en-US" sz="2800">
                <a:solidFill>
                  <a:schemeClr val="bg1"/>
                </a:solidFill>
                <a:latin charset="-122" panose="02010609000101010101" pitchFamily="49" typeface="迷你简菱心"/>
                <a:ea charset="-122" panose="02010609000101010101" pitchFamily="49" typeface="迷你简菱心"/>
              </a:rPr>
              <a:t>PART ONE</a:t>
            </a:r>
          </a:p>
        </p:txBody>
      </p:sp>
      <p:cxnSp>
        <p:nvCxnSpPr>
          <p:cNvPr id="19" name="直接连接符 18">
            <a:extLst>
              <a:ext uri="{FF2B5EF4-FFF2-40B4-BE49-F238E27FC236}">
                <a16:creationId xmlns:a16="http://schemas.microsoft.com/office/drawing/2014/main" id="{D66E74D0-7B51-4BF6-8C39-42F5D445F9E2}"/>
              </a:ext>
            </a:extLst>
          </p:cNvPr>
          <p:cNvCxnSpPr/>
          <p:nvPr/>
        </p:nvCxnSpPr>
        <p:spPr>
          <a:xfrm>
            <a:off x="7649116" y="2653466"/>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8B7F4D8-1DBE-4BD4-A18C-35A868A760D8}"/>
              </a:ext>
            </a:extLst>
          </p:cNvPr>
          <p:cNvCxnSpPr/>
          <p:nvPr/>
        </p:nvCxnSpPr>
        <p:spPr>
          <a:xfrm>
            <a:off x="3897447" y="2653466"/>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96589C0-CC69-45E1-9816-A5C188C5B76B}"/>
              </a:ext>
            </a:extLst>
          </p:cNvPr>
          <p:cNvSpPr txBox="1"/>
          <p:nvPr/>
        </p:nvSpPr>
        <p:spPr>
          <a:xfrm>
            <a:off x="5222048" y="1493552"/>
            <a:ext cx="1641595" cy="1042416"/>
          </a:xfrm>
          <a:prstGeom prst="rect">
            <a:avLst/>
          </a:prstGeom>
          <a:noFill/>
        </p:spPr>
        <p:txBody>
          <a:bodyPr rtlCol="0" wrap="square">
            <a:spAutoFit/>
          </a:bodyPr>
          <a:lstStyle/>
          <a:p>
            <a:pPr algn="ctr">
              <a:lnSpc>
                <a:spcPct val="130000"/>
              </a:lnSpc>
              <a:spcBef>
                <a:spcPts val="30"/>
              </a:spcBef>
              <a:spcAft>
                <a:spcPts val="30"/>
              </a:spcAft>
            </a:pPr>
            <a:r>
              <a:rPr altLang="zh-CN" b="1" lang="en-US" sz="4800">
                <a:solidFill>
                  <a:schemeClr val="bg1"/>
                </a:solidFill>
                <a:latin charset="-122" panose="02010609000101010101" pitchFamily="49" typeface="迷你简菱心"/>
                <a:ea charset="-122" panose="02010609000101010101" pitchFamily="49" typeface="迷你简菱心"/>
              </a:rPr>
              <a:t>02</a:t>
            </a:r>
          </a:p>
        </p:txBody>
      </p:sp>
      <p:pic>
        <p:nvPicPr>
          <p:cNvPr id="5" name="图片 4">
            <a:extLst>
              <a:ext uri="{FF2B5EF4-FFF2-40B4-BE49-F238E27FC236}">
                <a16:creationId xmlns:a16="http://schemas.microsoft.com/office/drawing/2014/main" id="{1F666D41-0805-43DC-872F-A1DDCF20C1B6}"/>
              </a:ext>
            </a:extLst>
          </p:cNvPr>
          <p:cNvPicPr>
            <a:picLocks noChangeAspect="1"/>
          </p:cNvPicPr>
          <p:nvPr/>
        </p:nvPicPr>
        <p:blipFill>
          <a:blip r:embed="rId10">
            <a:extLst>
              <a:ext uri="{28A0092B-C50C-407E-A947-70E740481C1C}">
                <a14:useLocalDpi val="0"/>
              </a:ext>
            </a:extLst>
          </a:blip>
          <a:stretch>
            <a:fillRect/>
          </a:stretch>
        </p:blipFill>
        <p:spPr>
          <a:xfrm flipH="1">
            <a:off x="-254917" y="3152225"/>
            <a:ext cx="5219464" cy="3727588"/>
          </a:xfrm>
          <a:prstGeom prst="rect">
            <a:avLst/>
          </a:prstGeom>
        </p:spPr>
      </p:pic>
      <p:pic>
        <p:nvPicPr>
          <p:cNvPr id="3" name="图片 2">
            <a:extLst>
              <a:ext uri="{FF2B5EF4-FFF2-40B4-BE49-F238E27FC236}">
                <a16:creationId xmlns:a16="http://schemas.microsoft.com/office/drawing/2014/main" id="{DD583350-8583-4326-9531-891CA6969A56}"/>
              </a:ext>
            </a:extLst>
          </p:cNvPr>
          <p:cNvPicPr>
            <a:picLocks noChangeAspect="1"/>
          </p:cNvPicPr>
          <p:nvPr/>
        </p:nvPicPr>
        <p:blipFill>
          <a:blip r:embed="rId11">
            <a:extLst>
              <a:ext uri="{28A0092B-C50C-407E-A947-70E740481C1C}">
                <a14:useLocalDpi val="0"/>
              </a:ext>
            </a:extLst>
          </a:blip>
          <a:stretch>
            <a:fillRect/>
          </a:stretch>
        </p:blipFill>
        <p:spPr>
          <a:xfrm>
            <a:off x="7227475" y="4236854"/>
            <a:ext cx="3669603" cy="2621145"/>
          </a:xfrm>
          <a:prstGeom prst="rect">
            <a:avLst/>
          </a:prstGeom>
        </p:spPr>
      </p:pic>
    </p:spTree>
    <p:extLst>
      <p:ext uri="{BB962C8B-B14F-4D97-AF65-F5344CB8AC3E}">
        <p14:creationId val="3872810927"/>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1"/>
                                        </p:tgtEl>
                                        <p:attrNameLst>
                                          <p:attrName>style.visibility</p:attrName>
                                        </p:attrNameLst>
                                      </p:cBhvr>
                                      <p:to>
                                        <p:strVal val="visible"/>
                                      </p:to>
                                    </p:set>
                                    <p:animEffect filter="fade" transition="in">
                                      <p:cBhvr>
                                        <p:cTn dur="1000" id="18"/>
                                        <p:tgtEl>
                                          <p:spTgt spid="31"/>
                                        </p:tgtEl>
                                      </p:cBhvr>
                                    </p:animEffect>
                                    <p:anim calcmode="lin" valueType="num">
                                      <p:cBhvr>
                                        <p:cTn dur="1000" fill="hold" id="19"/>
                                        <p:tgtEl>
                                          <p:spTgt spid="31"/>
                                        </p:tgtEl>
                                        <p:attrNameLst>
                                          <p:attrName>ppt_x</p:attrName>
                                        </p:attrNameLst>
                                      </p:cBhvr>
                                      <p:tavLst>
                                        <p:tav tm="0">
                                          <p:val>
                                            <p:strVal val="#ppt_x"/>
                                          </p:val>
                                        </p:tav>
                                        <p:tav tm="100000">
                                          <p:val>
                                            <p:strVal val="#ppt_x"/>
                                          </p:val>
                                        </p:tav>
                                      </p:tavLst>
                                    </p:anim>
                                    <p:anim calcmode="lin" valueType="num">
                                      <p:cBhvr>
                                        <p:cTn dur="1000" fill="hold" id="20"/>
                                        <p:tgtEl>
                                          <p:spTgt spid="3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id="28" nodeType="afterEffect" presetClass="entr" presetID="42"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id="34" nodeType="afterEffect" presetClass="entr" presetID="22" presetSubtype="4">
                                  <p:stCondLst>
                                    <p:cond delay="0"/>
                                  </p:stCondLst>
                                  <p:childTnLst>
                                    <p:set>
                                      <p:cBhvr>
                                        <p:cTn dur="1" fill="hold" id="35">
                                          <p:stCondLst>
                                            <p:cond delay="0"/>
                                          </p:stCondLst>
                                        </p:cTn>
                                        <p:tgtEl>
                                          <p:spTgt spid="32"/>
                                        </p:tgtEl>
                                        <p:attrNameLst>
                                          <p:attrName>style.visibility</p:attrName>
                                        </p:attrNameLst>
                                      </p:cBhvr>
                                      <p:to>
                                        <p:strVal val="visible"/>
                                      </p:to>
                                    </p:set>
                                    <p:animEffect filter="wipe(down)" transition="in">
                                      <p:cBhvr>
                                        <p:cTn dur="500" id="36"/>
                                        <p:tgtEl>
                                          <p:spTgt spid="32"/>
                                        </p:tgtEl>
                                      </p:cBhvr>
                                    </p:animEffect>
                                  </p:childTnLst>
                                </p:cTn>
                              </p:par>
                            </p:childTnLst>
                          </p:cTn>
                        </p:par>
                        <p:par>
                          <p:cTn fill="hold" id="37" nodeType="afterGroup">
                            <p:stCondLst>
                              <p:cond delay="4500"/>
                            </p:stCondLst>
                            <p:childTnLst>
                              <p:par>
                                <p:cTn fill="hold" id="38" nodeType="afterEffect" presetClass="entr" presetID="42" presetSubtype="0">
                                  <p:stCondLst>
                                    <p:cond delay="0"/>
                                  </p:stCondLst>
                                  <p:childTnLst>
                                    <p:set>
                                      <p:cBhvr>
                                        <p:cTn dur="1" fill="hold" id="39">
                                          <p:stCondLst>
                                            <p:cond delay="0"/>
                                          </p:stCondLst>
                                        </p:cTn>
                                        <p:tgtEl>
                                          <p:spTgt spid="33"/>
                                        </p:tgtEl>
                                        <p:attrNameLst>
                                          <p:attrName>style.visibility</p:attrName>
                                        </p:attrNameLst>
                                      </p:cBhvr>
                                      <p:to>
                                        <p:strVal val="visible"/>
                                      </p:to>
                                    </p:set>
                                    <p:animEffect filter="fade" transition="in">
                                      <p:cBhvr>
                                        <p:cTn dur="1000" id="40"/>
                                        <p:tgtEl>
                                          <p:spTgt spid="33"/>
                                        </p:tgtEl>
                                      </p:cBhvr>
                                    </p:animEffect>
                                    <p:anim calcmode="lin" valueType="num">
                                      <p:cBhvr>
                                        <p:cTn dur="1000" fill="hold" id="41"/>
                                        <p:tgtEl>
                                          <p:spTgt spid="33"/>
                                        </p:tgtEl>
                                        <p:attrNameLst>
                                          <p:attrName>ppt_x</p:attrName>
                                        </p:attrNameLst>
                                      </p:cBhvr>
                                      <p:tavLst>
                                        <p:tav tm="0">
                                          <p:val>
                                            <p:strVal val="#ppt_x"/>
                                          </p:val>
                                        </p:tav>
                                        <p:tav tm="100000">
                                          <p:val>
                                            <p:strVal val="#ppt_x"/>
                                          </p:val>
                                        </p:tav>
                                      </p:tavLst>
                                    </p:anim>
                                    <p:anim calcmode="lin" valueType="num">
                                      <p:cBhvr>
                                        <p:cTn dur="1000" fill="hold" id="42"/>
                                        <p:tgtEl>
                                          <p:spTgt spid="33"/>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500"/>
                            </p:stCondLst>
                            <p:childTnLst>
                              <p:par>
                                <p:cTn fill="hold" id="44" nodeType="afterEffect" presetClass="entr" presetID="14" presetSubtype="10">
                                  <p:stCondLst>
                                    <p:cond delay="0"/>
                                  </p:stCondLst>
                                  <p:childTnLst>
                                    <p:set>
                                      <p:cBhvr>
                                        <p:cTn dur="1" fill="hold" id="45">
                                          <p:stCondLst>
                                            <p:cond delay="0"/>
                                          </p:stCondLst>
                                        </p:cTn>
                                        <p:tgtEl>
                                          <p:spTgt spid="22"/>
                                        </p:tgtEl>
                                        <p:attrNameLst>
                                          <p:attrName>style.visibility</p:attrName>
                                        </p:attrNameLst>
                                      </p:cBhvr>
                                      <p:to>
                                        <p:strVal val="visible"/>
                                      </p:to>
                                    </p:set>
                                    <p:animEffect filter="randombar(horizontal)" transition="in">
                                      <p:cBhvr>
                                        <p:cTn dur="750" id="46"/>
                                        <p:tgtEl>
                                          <p:spTgt spid="22"/>
                                        </p:tgtEl>
                                      </p:cBhvr>
                                    </p:animEffect>
                                  </p:childTnLst>
                                </p:cTn>
                              </p:par>
                            </p:childTnLst>
                          </p:cTn>
                        </p:par>
                        <p:par>
                          <p:cTn fill="hold" id="47" nodeType="afterGroup">
                            <p:stCondLst>
                              <p:cond delay="6250"/>
                            </p:stCondLst>
                            <p:childTnLst>
                              <p:par>
                                <p:cTn fill="hold" id="48" nodeType="afterEffect" presetClass="entr" presetID="14" presetSubtype="10">
                                  <p:stCondLst>
                                    <p:cond delay="0"/>
                                  </p:stCondLst>
                                  <p:childTnLst>
                                    <p:set>
                                      <p:cBhvr>
                                        <p:cTn dur="1" fill="hold" id="49">
                                          <p:stCondLst>
                                            <p:cond delay="0"/>
                                          </p:stCondLst>
                                        </p:cTn>
                                        <p:tgtEl>
                                          <p:spTgt spid="19"/>
                                        </p:tgtEl>
                                        <p:attrNameLst>
                                          <p:attrName>style.visibility</p:attrName>
                                        </p:attrNameLst>
                                      </p:cBhvr>
                                      <p:to>
                                        <p:strVal val="visible"/>
                                      </p:to>
                                    </p:set>
                                    <p:animEffect filter="randombar(horizontal)" transition="in">
                                      <p:cBhvr>
                                        <p:cTn dur="750" id="50"/>
                                        <p:tgtEl>
                                          <p:spTgt spid="19"/>
                                        </p:tgtEl>
                                      </p:cBhvr>
                                    </p:animEffect>
                                  </p:childTnLst>
                                </p:cTn>
                              </p:par>
                            </p:childTnLst>
                          </p:cTn>
                        </p:par>
                        <p:par>
                          <p:cTn fill="hold" id="51" nodeType="afterGroup">
                            <p:stCondLst>
                              <p:cond delay="7000"/>
                            </p:stCondLst>
                            <p:childTnLst>
                              <p:par>
                                <p:cTn fill="hold" grpId="0" id="52" nodeType="afterEffect" presetClass="entr" presetID="14" presetSubtype="10">
                                  <p:stCondLst>
                                    <p:cond delay="0"/>
                                  </p:stCondLst>
                                  <p:childTnLst>
                                    <p:set>
                                      <p:cBhvr>
                                        <p:cTn dur="1" fill="hold" id="53">
                                          <p:stCondLst>
                                            <p:cond delay="0"/>
                                          </p:stCondLst>
                                        </p:cTn>
                                        <p:tgtEl>
                                          <p:spTgt spid="17"/>
                                        </p:tgtEl>
                                        <p:attrNameLst>
                                          <p:attrName>style.visibility</p:attrName>
                                        </p:attrNameLst>
                                      </p:cBhvr>
                                      <p:to>
                                        <p:strVal val="visible"/>
                                      </p:to>
                                    </p:set>
                                    <p:animEffect filter="randombar(horizontal)" transition="in">
                                      <p:cBhvr>
                                        <p:cTn dur="750" id="54"/>
                                        <p:tgtEl>
                                          <p:spTgt spid="17"/>
                                        </p:tgtEl>
                                      </p:cBhvr>
                                    </p:animEffect>
                                  </p:childTnLst>
                                </p:cTn>
                              </p:par>
                            </p:childTnLst>
                          </p:cTn>
                        </p:par>
                        <p:par>
                          <p:cTn fill="hold" id="55" nodeType="afterGroup">
                            <p:stCondLst>
                              <p:cond delay="7750"/>
                            </p:stCondLst>
                            <p:childTnLst>
                              <p:par>
                                <p:cTn fill="hold" grpId="0" id="56" nodeType="afterEffect" presetClass="entr" presetID="14" presetSubtype="10">
                                  <p:stCondLst>
                                    <p:cond delay="0"/>
                                  </p:stCondLst>
                                  <p:childTnLst>
                                    <p:set>
                                      <p:cBhvr>
                                        <p:cTn dur="1" fill="hold" id="57">
                                          <p:stCondLst>
                                            <p:cond delay="0"/>
                                          </p:stCondLst>
                                        </p:cTn>
                                        <p:tgtEl>
                                          <p:spTgt spid="16"/>
                                        </p:tgtEl>
                                        <p:attrNameLst>
                                          <p:attrName>style.visibility</p:attrName>
                                        </p:attrNameLst>
                                      </p:cBhvr>
                                      <p:to>
                                        <p:strVal val="visible"/>
                                      </p:to>
                                    </p:set>
                                    <p:animEffect filter="randombar(horizontal)" transition="in">
                                      <p:cBhvr>
                                        <p:cTn dur="750" id="58"/>
                                        <p:tgtEl>
                                          <p:spTgt spid="16"/>
                                        </p:tgtEl>
                                      </p:cBhvr>
                                    </p:animEffect>
                                  </p:childTnLst>
                                </p:cTn>
                              </p:par>
                            </p:childTnLst>
                          </p:cTn>
                        </p:par>
                        <p:par>
                          <p:cTn fill="hold" id="59" nodeType="afterGroup">
                            <p:stCondLst>
                              <p:cond delay="8500"/>
                            </p:stCondLst>
                            <p:childTnLst>
                              <p:par>
                                <p:cTn fill="hold" grpId="0" id="60" nodeType="afterEffect" presetClass="entr" presetID="14" presetSubtype="10">
                                  <p:stCondLst>
                                    <p:cond delay="0"/>
                                  </p:stCondLst>
                                  <p:childTnLst>
                                    <p:set>
                                      <p:cBhvr>
                                        <p:cTn dur="1" fill="hold" id="61">
                                          <p:stCondLst>
                                            <p:cond delay="0"/>
                                          </p:stCondLst>
                                        </p:cTn>
                                        <p:tgtEl>
                                          <p:spTgt spid="23"/>
                                        </p:tgtEl>
                                        <p:attrNameLst>
                                          <p:attrName>style.visibility</p:attrName>
                                        </p:attrNameLst>
                                      </p:cBhvr>
                                      <p:to>
                                        <p:strVal val="visible"/>
                                      </p:to>
                                    </p:set>
                                    <p:animEffect filter="randombar(horizontal)" transition="in">
                                      <p:cBhvr>
                                        <p:cTn dur="750" id="62"/>
                                        <p:tgtEl>
                                          <p:spTgt spid="23"/>
                                        </p:tgtEl>
                                      </p:cBhvr>
                                    </p:animEffect>
                                  </p:childTnLst>
                                </p:cTn>
                              </p:par>
                            </p:childTnLst>
                          </p:cTn>
                        </p:par>
                        <p:par>
                          <p:cTn fill="hold" id="63" nodeType="afterGroup">
                            <p:stCondLst>
                              <p:cond delay="9250"/>
                            </p:stCondLst>
                            <p:childTnLst>
                              <p:par>
                                <p:cTn fill="hold" id="64" nodeType="afterEffect" presetClass="entr" presetID="42" presetSubtype="0">
                                  <p:stCondLst>
                                    <p:cond delay="0"/>
                                  </p:stCondLst>
                                  <p:childTnLst>
                                    <p:set>
                                      <p:cBhvr>
                                        <p:cTn dur="1" fill="hold" id="65">
                                          <p:stCondLst>
                                            <p:cond delay="0"/>
                                          </p:stCondLst>
                                        </p:cTn>
                                        <p:tgtEl>
                                          <p:spTgt spid="5"/>
                                        </p:tgtEl>
                                        <p:attrNameLst>
                                          <p:attrName>style.visibility</p:attrName>
                                        </p:attrNameLst>
                                      </p:cBhvr>
                                      <p:to>
                                        <p:strVal val="visible"/>
                                      </p:to>
                                    </p:set>
                                    <p:animEffect filter="fade" transition="in">
                                      <p:cBhvr>
                                        <p:cTn dur="1000" id="66"/>
                                        <p:tgtEl>
                                          <p:spTgt spid="5"/>
                                        </p:tgtEl>
                                      </p:cBhvr>
                                    </p:animEffect>
                                    <p:anim calcmode="lin" valueType="num">
                                      <p:cBhvr>
                                        <p:cTn dur="1000" fill="hold" id="67"/>
                                        <p:tgtEl>
                                          <p:spTgt spid="5"/>
                                        </p:tgtEl>
                                        <p:attrNameLst>
                                          <p:attrName>ppt_x</p:attrName>
                                        </p:attrNameLst>
                                      </p:cBhvr>
                                      <p:tavLst>
                                        <p:tav tm="0">
                                          <p:val>
                                            <p:strVal val="#ppt_x"/>
                                          </p:val>
                                        </p:tav>
                                        <p:tav tm="100000">
                                          <p:val>
                                            <p:strVal val="#ppt_x"/>
                                          </p:val>
                                        </p:tav>
                                      </p:tavLst>
                                    </p:anim>
                                    <p:anim calcmode="lin" valueType="num">
                                      <p:cBhvr>
                                        <p:cTn dur="1000" fill="hold" id="68"/>
                                        <p:tgtEl>
                                          <p:spTgt spid="5"/>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10250"/>
                            </p:stCondLst>
                            <p:childTnLst>
                              <p:par>
                                <p:cTn fill="hold" id="70" nodeType="afterEffect" presetClass="entr" presetID="22" presetSubtype="4">
                                  <p:stCondLst>
                                    <p:cond delay="0"/>
                                  </p:stCondLst>
                                  <p:childTnLst>
                                    <p:set>
                                      <p:cBhvr>
                                        <p:cTn dur="1" fill="hold" id="71">
                                          <p:stCondLst>
                                            <p:cond delay="0"/>
                                          </p:stCondLst>
                                        </p:cTn>
                                        <p:tgtEl>
                                          <p:spTgt spid="3"/>
                                        </p:tgtEl>
                                        <p:attrNameLst>
                                          <p:attrName>style.visibility</p:attrName>
                                        </p:attrNameLst>
                                      </p:cBhvr>
                                      <p:to>
                                        <p:strVal val="visible"/>
                                      </p:to>
                                    </p:set>
                                    <p:animEffect filter="wipe(down)" transition="in">
                                      <p:cBhvr>
                                        <p:cTn dur="500" id="7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FD0BBAAE-E401-49A7-921C-2CB2969897D2}"/>
              </a:ext>
            </a:extLst>
          </p:cNvPr>
          <p:cNvPicPr>
            <a:picLocks noChangeAspect="1"/>
          </p:cNvPicPr>
          <p:nvPr/>
        </p:nvPicPr>
        <p:blipFill>
          <a:blip r:embed="rId3">
            <a:extLst>
              <a:ext uri="{28A0092B-C50C-407E-A947-70E740481C1C}">
                <a14:useLocalDpi val="0"/>
              </a:ext>
            </a:extLst>
          </a:blip>
          <a:srcRect t="90483"/>
          <a:stretch>
            <a:fillRect/>
          </a:stretch>
        </p:blipFill>
        <p:spPr>
          <a:xfrm>
            <a:off x="-904817" y="5478183"/>
            <a:ext cx="13151362" cy="1338339"/>
          </a:xfrm>
          <a:prstGeom prst="rect">
            <a:avLst/>
          </a:prstGeom>
        </p:spPr>
      </p:pic>
      <p:pic>
        <p:nvPicPr>
          <p:cNvPr id="9" name="图片 8">
            <a:extLst>
              <a:ext uri="{FF2B5EF4-FFF2-40B4-BE49-F238E27FC236}">
                <a16:creationId xmlns:a16="http://schemas.microsoft.com/office/drawing/2014/main" id="{221F2C89-1849-4143-BFF0-BE4D5636128C}"/>
              </a:ext>
            </a:extLst>
          </p:cNvPr>
          <p:cNvPicPr>
            <a:picLocks noChangeAspect="1"/>
          </p:cNvPicPr>
          <p:nvPr/>
        </p:nvPicPr>
        <p:blipFill>
          <a:blip r:embed="rId4">
            <a:extLst>
              <a:ext uri="{28A0092B-C50C-407E-A947-70E740481C1C}">
                <a14:useLocalDpi val="0"/>
              </a:ext>
            </a:extLst>
          </a:blip>
          <a:stretch>
            <a:fillRect/>
          </a:stretch>
        </p:blipFill>
        <p:spPr>
          <a:xfrm>
            <a:off x="-246171" y="0"/>
            <a:ext cx="10100176" cy="6508493"/>
          </a:xfrm>
          <a:prstGeom prst="rect">
            <a:avLst/>
          </a:prstGeom>
        </p:spPr>
      </p:pic>
      <p:sp>
        <p:nvSpPr>
          <p:cNvPr id="13" name="内容占位符 4">
            <a:extLst>
              <a:ext uri="{FF2B5EF4-FFF2-40B4-BE49-F238E27FC236}">
                <a16:creationId xmlns:a16="http://schemas.microsoft.com/office/drawing/2014/main" id="{2D7CBD27-0395-4B87-AA6A-877F412917D0}"/>
              </a:ext>
            </a:extLst>
          </p:cNvPr>
          <p:cNvSpPr txBox="1"/>
          <p:nvPr/>
        </p:nvSpPr>
        <p:spPr>
          <a:xfrm>
            <a:off x="2088123" y="2774452"/>
            <a:ext cx="5922058" cy="4327525"/>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30000"/>
              </a:lnSpc>
              <a:spcBef>
                <a:spcPts val="30"/>
              </a:spcBef>
              <a:spcAft>
                <a:spcPts val="30"/>
              </a:spcAft>
              <a:buNone/>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a:t>
            </a:r>
          </a:p>
          <a:p>
            <a:pPr algn="just" indent="0" marL="0">
              <a:lnSpc>
                <a:spcPct val="130000"/>
              </a:lnSpc>
              <a:spcBef>
                <a:spcPts val="30"/>
              </a:spcBef>
              <a:spcAft>
                <a:spcPts val="30"/>
              </a:spcAft>
              <a:buNone/>
            </a:pPr>
            <a:r>
              <a:rPr altLang="en-US" lang="zh-CN" sz="2000">
                <a:latin charset="-122" panose="02010609000101010101" pitchFamily="49" typeface="迷你简菱心"/>
                <a:ea charset="-122" panose="02010609000101010101" pitchFamily="49" typeface="迷你简菱心"/>
                <a:cs typeface="+mn-ea"/>
                <a:sym typeface="+mn-lt"/>
              </a:rPr>
              <a:t>请在此处编辑您的内容请在此处编辑您的内容请在此处编辑您的内容请在此处编辑您的内容请在此处编辑您的内容请在此处编辑您的内容</a:t>
            </a:r>
          </a:p>
        </p:txBody>
      </p:sp>
      <p:sp>
        <p:nvSpPr>
          <p:cNvPr id="15" name="文本框 14">
            <a:extLst>
              <a:ext uri="{FF2B5EF4-FFF2-40B4-BE49-F238E27FC236}">
                <a16:creationId xmlns:a16="http://schemas.microsoft.com/office/drawing/2014/main" id="{440AB006-7027-42B0-82D3-973BF86DCCB6}"/>
              </a:ext>
            </a:extLst>
          </p:cNvPr>
          <p:cNvSpPr txBox="1"/>
          <p:nvPr/>
        </p:nvSpPr>
        <p:spPr>
          <a:xfrm>
            <a:off x="1988325" y="1842778"/>
            <a:ext cx="3019245" cy="518160"/>
          </a:xfrm>
          <a:prstGeom prst="rect">
            <a:avLst/>
          </a:prstGeom>
          <a:noFill/>
        </p:spPr>
        <p:txBody>
          <a:bodyPr rtlCol="0" wrap="square">
            <a:spAutoFit/>
          </a:bodyPr>
          <a:lstStyle/>
          <a:p>
            <a:r>
              <a:rPr altLang="en-US" b="1" lang="zh-CN" sz="2800">
                <a:latin charset="-122" panose="02010609000101010101" pitchFamily="49" typeface="迷你简菱心"/>
                <a:ea charset="-122" panose="02010609000101010101" pitchFamily="49" typeface="迷你简菱心"/>
                <a:cs typeface="+mn-ea"/>
                <a:sym typeface="+mn-lt"/>
              </a:rPr>
              <a:t>编辑标题</a:t>
            </a:r>
          </a:p>
        </p:txBody>
      </p:sp>
      <p:pic>
        <p:nvPicPr>
          <p:cNvPr id="8" name="图片 7">
            <a:extLst>
              <a:ext uri="{FF2B5EF4-FFF2-40B4-BE49-F238E27FC236}">
                <a16:creationId xmlns:a16="http://schemas.microsoft.com/office/drawing/2014/main" id="{654079A7-D90B-4F98-A29D-DC053FE46186}"/>
              </a:ext>
            </a:extLst>
          </p:cNvPr>
          <p:cNvPicPr>
            <a:picLocks noChangeAspect="1"/>
          </p:cNvPicPr>
          <p:nvPr/>
        </p:nvPicPr>
        <p:blipFill>
          <a:blip r:embed="rId5">
            <a:extLst>
              <a:ext uri="{28A0092B-C50C-407E-A947-70E740481C1C}">
                <a14:useLocalDpi val="0"/>
              </a:ext>
            </a:extLst>
          </a:blip>
          <a:stretch>
            <a:fillRect/>
          </a:stretch>
        </p:blipFill>
        <p:spPr>
          <a:xfrm>
            <a:off x="6839697" y="2855034"/>
            <a:ext cx="5605057" cy="4002966"/>
          </a:xfrm>
          <a:prstGeom prst="rect">
            <a:avLst/>
          </a:prstGeom>
        </p:spPr>
      </p:pic>
    </p:spTree>
    <p:extLst>
      <p:ext uri="{BB962C8B-B14F-4D97-AF65-F5344CB8AC3E}">
        <p14:creationId val="140508423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style.rotation</p:attrName>
                                        </p:attrNameLst>
                                      </p:cBhvr>
                                      <p:tavLst>
                                        <p:tav tm="0">
                                          <p:val>
                                            <p:fltVal val="90"/>
                                          </p:val>
                                        </p:tav>
                                        <p:tav tm="100000">
                                          <p:val>
                                            <p:fltVal val="0"/>
                                          </p:val>
                                        </p:tav>
                                      </p:tavLst>
                                    </p:anim>
                                    <p:animEffect filter="fade" transition="in">
                                      <p:cBhvr>
                                        <p:cTn dur="1000" id="10"/>
                                        <p:tgtEl>
                                          <p:spTgt spid="9"/>
                                        </p:tgtEl>
                                      </p:cBhvr>
                                    </p:animEffect>
                                  </p:childTnLst>
                                </p:cTn>
                              </p:par>
                            </p:childTnLst>
                          </p:cTn>
                        </p:par>
                        <p:par>
                          <p:cTn fill="hold" id="11" nodeType="afterGroup">
                            <p:stCondLst>
                              <p:cond delay="1000"/>
                            </p:stCondLst>
                            <p:childTnLst>
                              <p:par>
                                <p:cTn fill="hold" grpId="0" id="12" nodeType="afterEffect" presetClass="entr" presetID="22" presetSubtype="8">
                                  <p:stCondLst>
                                    <p:cond delay="0"/>
                                  </p:stCondLst>
                                  <p:childTnLst>
                                    <p:set>
                                      <p:cBhvr>
                                        <p:cTn dur="1" fill="hold" id="13">
                                          <p:stCondLst>
                                            <p:cond delay="0"/>
                                          </p:stCondLst>
                                        </p:cTn>
                                        <p:tgtEl>
                                          <p:spTgt spid="15"/>
                                        </p:tgtEl>
                                        <p:attrNameLst>
                                          <p:attrName>style.visibility</p:attrName>
                                        </p:attrNameLst>
                                      </p:cBhvr>
                                      <p:to>
                                        <p:strVal val="visible"/>
                                      </p:to>
                                    </p:set>
                                    <p:animEffect filter="wipe(left)" transition="in">
                                      <p:cBhvr>
                                        <p:cTn dur="500" id="14"/>
                                        <p:tgtEl>
                                          <p:spTgt spid="15"/>
                                        </p:tgtEl>
                                      </p:cBhvr>
                                    </p:animEffect>
                                  </p:childTnLst>
                                </p:cTn>
                              </p:par>
                            </p:childTnLst>
                          </p:cTn>
                        </p:par>
                        <p:par>
                          <p:cTn fill="hold" id="15" nodeType="afterGroup">
                            <p:stCondLst>
                              <p:cond delay="1500"/>
                            </p:stCondLst>
                            <p:childTnLst>
                              <p:par>
                                <p:cTn fill="hold" id="16" nodeType="afterEffect" presetClass="entr" presetID="22" presetSubtype="4">
                                  <p:stCondLst>
                                    <p:cond delay="0"/>
                                  </p:stCondLst>
                                  <p:childTnLst>
                                    <p:set>
                                      <p:cBhvr>
                                        <p:cTn dur="1" fill="hold" id="17">
                                          <p:stCondLst>
                                            <p:cond delay="0"/>
                                          </p:stCondLst>
                                        </p:cTn>
                                        <p:tgtEl>
                                          <p:spTgt spid="8"/>
                                        </p:tgtEl>
                                        <p:attrNameLst>
                                          <p:attrName>style.visibility</p:attrName>
                                        </p:attrNameLst>
                                      </p:cBhvr>
                                      <p:to>
                                        <p:strVal val="visible"/>
                                      </p:to>
                                    </p:set>
                                    <p:animEffect filter="wipe(down)" transition="in">
                                      <p:cBhvr>
                                        <p:cTn dur="500" id="18"/>
                                        <p:tgtEl>
                                          <p:spTgt spid="8"/>
                                        </p:tgtEl>
                                      </p:cBhvr>
                                    </p:animEffect>
                                  </p:childTnLst>
                                </p:cTn>
                              </p:par>
                            </p:childTnLst>
                          </p:cTn>
                        </p:par>
                        <p:par>
                          <p:cTn fill="hold" id="19" nodeType="afterGroup">
                            <p:stCondLst>
                              <p:cond delay="2000"/>
                            </p:stCondLst>
                            <p:childTnLst>
                              <p:par>
                                <p:cTn fill="hold" grpId="0" id="20" nodeType="afterEffect" presetClass="entr" presetID="22" presetSubtype="1">
                                  <p:stCondLst>
                                    <p:cond delay="0"/>
                                  </p:stCondLst>
                                  <p:childTnLst>
                                    <p:set>
                                      <p:cBhvr>
                                        <p:cTn dur="1" fill="hold" id="21">
                                          <p:stCondLst>
                                            <p:cond delay="0"/>
                                          </p:stCondLst>
                                        </p:cTn>
                                        <p:tgtEl>
                                          <p:spTgt spid="13">
                                            <p:txEl>
                                              <p:pRg end="0" st="0"/>
                                            </p:txEl>
                                          </p:spTgt>
                                        </p:tgtEl>
                                        <p:attrNameLst>
                                          <p:attrName>style.visibility</p:attrName>
                                        </p:attrNameLst>
                                      </p:cBhvr>
                                      <p:to>
                                        <p:strVal val="visible"/>
                                      </p:to>
                                    </p:set>
                                    <p:animEffect filter="wipe(up)" transition="in">
                                      <p:cBhvr>
                                        <p:cTn dur="500" id="22"/>
                                        <p:tgtEl>
                                          <p:spTgt spid="13">
                                            <p:txEl>
                                              <p:pRg end="0" st="0"/>
                                            </p:txEl>
                                          </p:spTgt>
                                        </p:tgtEl>
                                      </p:cBhvr>
                                    </p:animEffect>
                                  </p:childTnLst>
                                </p:cTn>
                              </p:par>
                            </p:childTnLst>
                          </p:cTn>
                        </p:par>
                        <p:par>
                          <p:cTn fill="hold" id="23" nodeType="afterGroup">
                            <p:stCondLst>
                              <p:cond delay="2500"/>
                            </p:stCondLst>
                            <p:childTnLst>
                              <p:par>
                                <p:cTn fill="hold" grpId="0" id="24" nodeType="afterEffect" presetClass="entr" presetID="22" presetSubtype="1">
                                  <p:stCondLst>
                                    <p:cond delay="0"/>
                                  </p:stCondLst>
                                  <p:childTnLst>
                                    <p:set>
                                      <p:cBhvr>
                                        <p:cTn dur="1" fill="hold" id="25">
                                          <p:stCondLst>
                                            <p:cond delay="0"/>
                                          </p:stCondLst>
                                        </p:cTn>
                                        <p:tgtEl>
                                          <p:spTgt spid="13">
                                            <p:txEl>
                                              <p:pRg end="1" st="1"/>
                                            </p:txEl>
                                          </p:spTgt>
                                        </p:tgtEl>
                                        <p:attrNameLst>
                                          <p:attrName>style.visibility</p:attrName>
                                        </p:attrNameLst>
                                      </p:cBhvr>
                                      <p:to>
                                        <p:strVal val="visible"/>
                                      </p:to>
                                    </p:set>
                                    <p:animEffect filter="wipe(up)" transition="in">
                                      <p:cBhvr>
                                        <p:cTn dur="500" id="26"/>
                                        <p:tgtEl>
                                          <p:spTgt spid="13">
                                            <p:txEl>
                                              <p:pRg end="1" st="1"/>
                                            </p:txEl>
                                          </p:spTgt>
                                        </p:tgtEl>
                                      </p:cBhvr>
                                    </p:animEffect>
                                  </p:childTnLst>
                                </p:cTn>
                              </p:par>
                            </p:childTnLst>
                          </p:cTn>
                        </p:par>
                        <p:par>
                          <p:cTn fill="hold" id="27" nodeType="afterGroup">
                            <p:stCondLst>
                              <p:cond delay="3000"/>
                            </p:stCondLst>
                            <p:childTnLst>
                              <p:par>
                                <p:cTn fill="hold" id="28" nodeType="afterEffect" presetClass="emph" presetID="32" presetSubtype="0">
                                  <p:stCondLst>
                                    <p:cond delay="0"/>
                                  </p:stCondLst>
                                  <p:childTnLst>
                                    <p:animRot by="120000">
                                      <p:cBhvr>
                                        <p:cTn dur="100" fill="hold" id="29">
                                          <p:stCondLst>
                                            <p:cond delay="0"/>
                                          </p:stCondLst>
                                        </p:cTn>
                                        <p:tgtEl>
                                          <p:spTgt spid="8"/>
                                        </p:tgtEl>
                                        <p:attrNameLst>
                                          <p:attrName>r</p:attrName>
                                        </p:attrNameLst>
                                      </p:cBhvr>
                                    </p:animRot>
                                    <p:animRot by="-240000">
                                      <p:cBhvr>
                                        <p:cTn dur="200" fill="hold" id="30">
                                          <p:stCondLst>
                                            <p:cond delay="200"/>
                                          </p:stCondLst>
                                        </p:cTn>
                                        <p:tgtEl>
                                          <p:spTgt spid="8"/>
                                        </p:tgtEl>
                                        <p:attrNameLst>
                                          <p:attrName>r</p:attrName>
                                        </p:attrNameLst>
                                      </p:cBhvr>
                                    </p:animRot>
                                    <p:animRot by="240000">
                                      <p:cBhvr>
                                        <p:cTn dur="200" fill="hold" id="31">
                                          <p:stCondLst>
                                            <p:cond delay="400"/>
                                          </p:stCondLst>
                                        </p:cTn>
                                        <p:tgtEl>
                                          <p:spTgt spid="8"/>
                                        </p:tgtEl>
                                        <p:attrNameLst>
                                          <p:attrName>r</p:attrName>
                                        </p:attrNameLst>
                                      </p:cBhvr>
                                    </p:animRot>
                                    <p:animRot by="-240000">
                                      <p:cBhvr>
                                        <p:cTn dur="200" fill="hold" id="32">
                                          <p:stCondLst>
                                            <p:cond delay="600"/>
                                          </p:stCondLst>
                                        </p:cTn>
                                        <p:tgtEl>
                                          <p:spTgt spid="8"/>
                                        </p:tgtEl>
                                        <p:attrNameLst>
                                          <p:attrName>r</p:attrName>
                                        </p:attrNameLst>
                                      </p:cBhvr>
                                    </p:animRot>
                                    <p:animRot by="120000">
                                      <p:cBhvr>
                                        <p:cTn dur="200" fill="hold" id="33">
                                          <p:stCondLst>
                                            <p:cond delay="800"/>
                                          </p:stCondLst>
                                        </p:cTn>
                                        <p:tgtEl>
                                          <p:spTgt spid="8"/>
                                        </p:tgtEl>
                                        <p:attrNameLst>
                                          <p:attrName>r</p:attrName>
                                        </p:attrNameLst>
                                      </p:cBhvr>
                                    </p:animRot>
                                  </p:childTnLst>
                                </p:cTn>
                              </p:par>
                            </p:childTnLst>
                          </p:cTn>
                        </p:par>
                        <p:par>
                          <p:cTn fill="hold" id="34" nodeType="afterGroup">
                            <p:stCondLst>
                              <p:cond delay="4000"/>
                            </p:stCondLst>
                            <p:childTnLst>
                              <p:par>
                                <p:cTn fill="hold" id="35" nodeType="afterEffect" presetClass="entr" presetID="42" presetSubtype="0">
                                  <p:stCondLst>
                                    <p:cond delay="0"/>
                                  </p:stCondLst>
                                  <p:childTnLst>
                                    <p:set>
                                      <p:cBhvr>
                                        <p:cTn dur="1" fill="hold" id="36">
                                          <p:stCondLst>
                                            <p:cond delay="0"/>
                                          </p:stCondLst>
                                        </p:cTn>
                                        <p:tgtEl>
                                          <p:spTgt spid="10"/>
                                        </p:tgtEl>
                                        <p:attrNameLst>
                                          <p:attrName>style.visibility</p:attrName>
                                        </p:attrNameLst>
                                      </p:cBhvr>
                                      <p:to>
                                        <p:strVal val="visible"/>
                                      </p:to>
                                    </p:set>
                                    <p:animEffect filter="fade" transition="in">
                                      <p:cBhvr>
                                        <p:cTn dur="1000" id="37"/>
                                        <p:tgtEl>
                                          <p:spTgt spid="10"/>
                                        </p:tgtEl>
                                      </p:cBhvr>
                                    </p:animEffect>
                                    <p:anim calcmode="lin" valueType="num">
                                      <p:cBhvr>
                                        <p:cTn dur="1000" fill="hold" id="38"/>
                                        <p:tgtEl>
                                          <p:spTgt spid="10"/>
                                        </p:tgtEl>
                                        <p:attrNameLst>
                                          <p:attrName>ppt_x</p:attrName>
                                        </p:attrNameLst>
                                      </p:cBhvr>
                                      <p:tavLst>
                                        <p:tav tm="0">
                                          <p:val>
                                            <p:strVal val="#ppt_x"/>
                                          </p:val>
                                        </p:tav>
                                        <p:tav tm="100000">
                                          <p:val>
                                            <p:strVal val="#ppt_x"/>
                                          </p:val>
                                        </p:tav>
                                      </p:tavLst>
                                    </p:anim>
                                    <p:anim calcmode="lin" valueType="num">
                                      <p:cBhvr>
                                        <p:cTn dur="1000" fill="hold" id="39"/>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3" uiExpand="1"/>
      <p:bldP grpId="0" spid="1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4B95DE57-6E86-4AD6-8A4E-788492D13E71}"/>
              </a:ext>
            </a:extLst>
          </p:cNvPr>
          <p:cNvPicPr>
            <a:picLocks noChangeAspect="1"/>
          </p:cNvPicPr>
          <p:nvPr/>
        </p:nvPicPr>
        <p:blipFill>
          <a:blip r:embed="rId3">
            <a:extLst>
              <a:ext uri="{28A0092B-C50C-407E-A947-70E740481C1C}">
                <a14:useLocalDpi val="0"/>
              </a:ext>
            </a:extLst>
          </a:blip>
          <a:stretch>
            <a:fillRect/>
          </a:stretch>
        </p:blipFill>
        <p:spPr>
          <a:xfrm>
            <a:off x="1350355" y="1360655"/>
            <a:ext cx="8977258" cy="4482182"/>
          </a:xfrm>
          <a:prstGeom prst="rect">
            <a:avLst/>
          </a:prstGeom>
        </p:spPr>
      </p:pic>
      <p:sp>
        <p:nvSpPr>
          <p:cNvPr id="15" name="文本框 14">
            <a:extLst>
              <a:ext uri="{FF2B5EF4-FFF2-40B4-BE49-F238E27FC236}">
                <a16:creationId xmlns:a16="http://schemas.microsoft.com/office/drawing/2014/main" id="{440AB006-7027-42B0-82D3-973BF86DCCB6}"/>
              </a:ext>
            </a:extLst>
          </p:cNvPr>
          <p:cNvSpPr txBox="1"/>
          <p:nvPr/>
        </p:nvSpPr>
        <p:spPr>
          <a:xfrm>
            <a:off x="3509159" y="2851660"/>
            <a:ext cx="3019245" cy="518160"/>
          </a:xfrm>
          <a:prstGeom prst="rect">
            <a:avLst/>
          </a:prstGeom>
          <a:noFill/>
        </p:spPr>
        <p:txBody>
          <a:bodyPr rtlCol="0" wrap="square">
            <a:spAutoFit/>
          </a:bodyPr>
          <a:lstStyle/>
          <a:p>
            <a:r>
              <a:rPr altLang="en-US" lang="zh-CN" sz="2800">
                <a:latin charset="-122" panose="02010609000101010101" pitchFamily="49" typeface="迷你简菱心"/>
                <a:ea charset="-122" panose="02010609000101010101" pitchFamily="49" typeface="迷你简菱心"/>
                <a:cs typeface="+mn-ea"/>
                <a:sym typeface="+mn-lt"/>
              </a:rPr>
              <a:t>观看搞笑视频</a:t>
            </a:r>
          </a:p>
        </p:txBody>
      </p:sp>
      <p:sp>
        <p:nvSpPr>
          <p:cNvPr id="10" name="内容占位符 4">
            <a:extLst>
              <a:ext uri="{FF2B5EF4-FFF2-40B4-BE49-F238E27FC236}">
                <a16:creationId xmlns:a16="http://schemas.microsoft.com/office/drawing/2014/main" id="{9886CF86-8171-4E8F-811D-73D2B3D35089}"/>
              </a:ext>
            </a:extLst>
          </p:cNvPr>
          <p:cNvSpPr txBox="1"/>
          <p:nvPr/>
        </p:nvSpPr>
        <p:spPr>
          <a:xfrm>
            <a:off x="2881219" y="3429000"/>
            <a:ext cx="6838951" cy="3066810"/>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40000"/>
              </a:lnSpc>
              <a:spcBef>
                <a:spcPts val="30"/>
              </a:spcBef>
              <a:spcAft>
                <a:spcPts val="30"/>
              </a:spcAft>
              <a:buNone/>
            </a:pPr>
            <a:r>
              <a:rPr altLang="en-US" lang="zh-CN">
                <a:latin charset="-122" panose="02010609000101010101" pitchFamily="49" typeface="迷你简菱心"/>
                <a:ea charset="-122" panose="02010609000101010101" pitchFamily="49" typeface="迷你简菱心"/>
                <a:cs typeface="+mn-ea"/>
                <a:sym typeface="+mn-lt"/>
              </a:rPr>
              <a:t>观看一段搞笑视频（十分钟左右）</a:t>
            </a:r>
          </a:p>
          <a:p>
            <a:pPr algn="ctr" indent="0" marL="0">
              <a:lnSpc>
                <a:spcPct val="140000"/>
              </a:lnSpc>
              <a:spcBef>
                <a:spcPts val="30"/>
              </a:spcBef>
              <a:spcAft>
                <a:spcPts val="30"/>
              </a:spcAft>
              <a:buNone/>
            </a:pPr>
            <a:r>
              <a:rPr altLang="en-US" lang="zh-CN">
                <a:latin charset="-122" panose="02010609000101010101" pitchFamily="49" typeface="迷你简菱心"/>
                <a:ea charset="-122" panose="02010609000101010101" pitchFamily="49" typeface="迷你简菱心"/>
                <a:cs typeface="+mn-ea"/>
                <a:sym typeface="+mn-lt"/>
              </a:rPr>
              <a:t>在欢笑中结束活动。</a:t>
            </a:r>
          </a:p>
          <a:p>
            <a:pPr algn="ctr" indent="0" marL="0">
              <a:lnSpc>
                <a:spcPct val="140000"/>
              </a:lnSpc>
              <a:spcBef>
                <a:spcPts val="30"/>
              </a:spcBef>
              <a:spcAft>
                <a:spcPts val="30"/>
              </a:spcAft>
              <a:buNone/>
            </a:pPr>
            <a:br>
              <a:rPr altLang="en-US" lang="zh-CN">
                <a:latin charset="-122" panose="02010609000101010101" pitchFamily="49" typeface="迷你简菱心"/>
                <a:ea charset="-122" panose="02010609000101010101" pitchFamily="49" typeface="迷你简菱心"/>
                <a:cs typeface="+mn-ea"/>
                <a:sym typeface="+mn-lt"/>
              </a:rPr>
            </a:br>
          </a:p>
        </p:txBody>
      </p:sp>
      <p:pic>
        <p:nvPicPr>
          <p:cNvPr id="5" name="图片 4">
            <a:extLst>
              <a:ext uri="{FF2B5EF4-FFF2-40B4-BE49-F238E27FC236}">
                <a16:creationId xmlns:a16="http://schemas.microsoft.com/office/drawing/2014/main" id="{956010DD-BDD4-4D3B-AE27-7D8B345EDC19}"/>
              </a:ext>
            </a:extLst>
          </p:cNvPr>
          <p:cNvPicPr>
            <a:picLocks noChangeAspect="1"/>
          </p:cNvPicPr>
          <p:nvPr/>
        </p:nvPicPr>
        <p:blipFill>
          <a:blip r:embed="rId4">
            <a:extLst>
              <a:ext uri="{28A0092B-C50C-407E-A947-70E740481C1C}">
                <a14:useLocalDpi val="0"/>
              </a:ext>
            </a:extLst>
          </a:blip>
          <a:stretch>
            <a:fillRect/>
          </a:stretch>
        </p:blipFill>
        <p:spPr>
          <a:xfrm>
            <a:off x="-808450" y="3774491"/>
            <a:ext cx="4317610" cy="3083510"/>
          </a:xfrm>
          <a:prstGeom prst="rect">
            <a:avLst/>
          </a:prstGeom>
        </p:spPr>
      </p:pic>
      <p:pic>
        <p:nvPicPr>
          <p:cNvPr id="11" name="图片 10">
            <a:extLst>
              <a:ext uri="{FF2B5EF4-FFF2-40B4-BE49-F238E27FC236}">
                <a16:creationId xmlns:a16="http://schemas.microsoft.com/office/drawing/2014/main" id="{470E2D97-708D-483C-89E6-CA75735D5007}"/>
              </a:ext>
            </a:extLst>
          </p:cNvPr>
          <p:cNvPicPr>
            <a:picLocks noChangeAspect="1"/>
          </p:cNvPicPr>
          <p:nvPr/>
        </p:nvPicPr>
        <p:blipFill>
          <a:blip r:embed="rId5">
            <a:extLst>
              <a:ext uri="{28A0092B-C50C-407E-A947-70E740481C1C}">
                <a14:useLocalDpi val="0"/>
              </a:ext>
            </a:extLst>
          </a:blip>
          <a:stretch>
            <a:fillRect/>
          </a:stretch>
        </p:blipFill>
        <p:spPr>
          <a:xfrm>
            <a:off x="7247229" y="1434452"/>
            <a:ext cx="5917300" cy="5917300"/>
          </a:xfrm>
          <a:prstGeom prst="rect">
            <a:avLst/>
          </a:prstGeom>
        </p:spPr>
      </p:pic>
      <p:pic>
        <p:nvPicPr>
          <p:cNvPr id="7" name="图片 6">
            <a:extLst>
              <a:ext uri="{FF2B5EF4-FFF2-40B4-BE49-F238E27FC236}">
                <a16:creationId xmlns:a16="http://schemas.microsoft.com/office/drawing/2014/main" id="{20A14B54-3498-43CB-9CB2-E40C63665862}"/>
              </a:ext>
            </a:extLst>
          </p:cNvPr>
          <p:cNvPicPr>
            <a:picLocks noChangeAspect="1"/>
          </p:cNvPicPr>
          <p:nvPr/>
        </p:nvPicPr>
        <p:blipFill>
          <a:blip r:embed="rId6">
            <a:extLst>
              <a:ext uri="{28A0092B-C50C-407E-A947-70E740481C1C}">
                <a14:useLocalDpi val="0"/>
              </a:ext>
            </a:extLst>
          </a:blip>
          <a:srcRect b="83596" l="52189" t="-3811"/>
          <a:stretch>
            <a:fillRect/>
          </a:stretch>
        </p:blipFill>
        <p:spPr>
          <a:xfrm>
            <a:off x="8139763" y="-913032"/>
            <a:ext cx="4222741" cy="2678379"/>
          </a:xfrm>
          <a:prstGeom prst="rect">
            <a:avLst/>
          </a:prstGeom>
        </p:spPr>
      </p:pic>
      <p:pic>
        <p:nvPicPr>
          <p:cNvPr id="8" name="图片 7">
            <a:extLst>
              <a:ext uri="{FF2B5EF4-FFF2-40B4-BE49-F238E27FC236}">
                <a16:creationId xmlns:a16="http://schemas.microsoft.com/office/drawing/2014/main" id="{C6311EAB-009D-40E6-AA76-790185627F2E}"/>
              </a:ext>
            </a:extLst>
          </p:cNvPr>
          <p:cNvPicPr>
            <a:picLocks noChangeAspect="1"/>
          </p:cNvPicPr>
          <p:nvPr/>
        </p:nvPicPr>
        <p:blipFill>
          <a:blip r:embed="rId7">
            <a:extLst>
              <a:ext uri="{28A0092B-C50C-407E-A947-70E740481C1C}">
                <a14:useLocalDpi val="0"/>
              </a:ext>
            </a:extLst>
          </a:blip>
          <a:srcRect b="86667" l="34085" r="18557" t="-318"/>
          <a:stretch>
            <a:fillRect/>
          </a:stretch>
        </p:blipFill>
        <p:spPr>
          <a:xfrm>
            <a:off x="5733149" y="-312166"/>
            <a:ext cx="5121664" cy="2214709"/>
          </a:xfrm>
          <a:prstGeom prst="rect">
            <a:avLst/>
          </a:prstGeom>
        </p:spPr>
      </p:pic>
      <p:pic>
        <p:nvPicPr>
          <p:cNvPr id="12" name="图片 11">
            <a:extLst>
              <a:ext uri="{FF2B5EF4-FFF2-40B4-BE49-F238E27FC236}">
                <a16:creationId xmlns:a16="http://schemas.microsoft.com/office/drawing/2014/main" id="{78E8D4E6-D18B-40D9-BD94-5A600F4683E4}"/>
              </a:ext>
            </a:extLst>
          </p:cNvPr>
          <p:cNvPicPr>
            <a:picLocks noChangeAspect="1"/>
          </p:cNvPicPr>
          <p:nvPr/>
        </p:nvPicPr>
        <p:blipFill>
          <a:blip r:embed="rId8">
            <a:extLst>
              <a:ext uri="{28A0092B-C50C-407E-A947-70E740481C1C}">
                <a14:useLocalDpi val="0"/>
              </a:ext>
            </a:extLst>
          </a:blip>
          <a:srcRect b="36043" r="67734" t="53328"/>
          <a:stretch>
            <a:fillRect/>
          </a:stretch>
        </p:blipFill>
        <p:spPr>
          <a:xfrm rot="20183396">
            <a:off x="-210403" y="235069"/>
            <a:ext cx="3240196" cy="1601212"/>
          </a:xfrm>
          <a:prstGeom prst="rect">
            <a:avLst/>
          </a:prstGeom>
        </p:spPr>
      </p:pic>
    </p:spTree>
    <p:extLst>
      <p:ext uri="{BB962C8B-B14F-4D97-AF65-F5344CB8AC3E}">
        <p14:creationId val="318960927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style.rotation</p:attrName>
                                        </p:attrNameLst>
                                      </p:cBhvr>
                                      <p:tavLst>
                                        <p:tav tm="0">
                                          <p:val>
                                            <p:fltVal val="90"/>
                                          </p:val>
                                        </p:tav>
                                        <p:tav tm="100000">
                                          <p:val>
                                            <p:fltVal val="0"/>
                                          </p:val>
                                        </p:tav>
                                      </p:tavLst>
                                    </p:anim>
                                    <p:animEffect filter="fade" transition="in">
                                      <p:cBhvr>
                                        <p:cTn dur="1000" id="10"/>
                                        <p:tgtEl>
                                          <p:spTgt spid="9"/>
                                        </p:tgtEl>
                                      </p:cBhvr>
                                    </p:animEffect>
                                  </p:childTnLst>
                                </p:cTn>
                              </p:par>
                            </p:childTnLst>
                          </p:cTn>
                        </p:par>
                        <p:par>
                          <p:cTn fill="hold" id="11" nodeType="afterGroup">
                            <p:stCondLst>
                              <p:cond delay="1000"/>
                            </p:stCondLst>
                            <p:childTnLst>
                              <p:par>
                                <p:cTn fill="hold" grpId="0" id="12" nodeType="afterEffect" presetClass="entr" presetID="22" presetSubtype="8">
                                  <p:stCondLst>
                                    <p:cond delay="0"/>
                                  </p:stCondLst>
                                  <p:childTnLst>
                                    <p:set>
                                      <p:cBhvr>
                                        <p:cTn dur="1" fill="hold" id="13">
                                          <p:stCondLst>
                                            <p:cond delay="0"/>
                                          </p:stCondLst>
                                        </p:cTn>
                                        <p:tgtEl>
                                          <p:spTgt spid="15"/>
                                        </p:tgtEl>
                                        <p:attrNameLst>
                                          <p:attrName>style.visibility</p:attrName>
                                        </p:attrNameLst>
                                      </p:cBhvr>
                                      <p:to>
                                        <p:strVal val="visible"/>
                                      </p:to>
                                    </p:set>
                                    <p:animEffect filter="wipe(left)" transition="in">
                                      <p:cBhvr>
                                        <p:cTn dur="750" id="14"/>
                                        <p:tgtEl>
                                          <p:spTgt spid="15"/>
                                        </p:tgtEl>
                                      </p:cBhvr>
                                    </p:animEffect>
                                  </p:childTnLst>
                                </p:cTn>
                              </p:par>
                            </p:childTnLst>
                          </p:cTn>
                        </p:par>
                        <p:par>
                          <p:cTn fill="hold" id="15" nodeType="afterGroup">
                            <p:stCondLst>
                              <p:cond delay="1750"/>
                            </p:stCondLst>
                            <p:childTnLst>
                              <p:par>
                                <p:cTn fill="hold" id="16" nodeType="afterEffect" presetClass="entr" presetID="22" presetSubtype="4">
                                  <p:stCondLst>
                                    <p:cond delay="0"/>
                                  </p:stCondLst>
                                  <p:childTnLst>
                                    <p:set>
                                      <p:cBhvr>
                                        <p:cTn dur="1" fill="hold" id="17">
                                          <p:stCondLst>
                                            <p:cond delay="0"/>
                                          </p:stCondLst>
                                        </p:cTn>
                                        <p:tgtEl>
                                          <p:spTgt spid="5"/>
                                        </p:tgtEl>
                                        <p:attrNameLst>
                                          <p:attrName>style.visibility</p:attrName>
                                        </p:attrNameLst>
                                      </p:cBhvr>
                                      <p:to>
                                        <p:strVal val="visible"/>
                                      </p:to>
                                    </p:set>
                                    <p:animEffect filter="wipe(down)" transition="in">
                                      <p:cBhvr>
                                        <p:cTn dur="500" id="18"/>
                                        <p:tgtEl>
                                          <p:spTgt spid="5"/>
                                        </p:tgtEl>
                                      </p:cBhvr>
                                    </p:animEffect>
                                  </p:childTnLst>
                                </p:cTn>
                              </p:par>
                            </p:childTnLst>
                          </p:cTn>
                        </p:par>
                        <p:par>
                          <p:cTn fill="hold" id="19" nodeType="afterGroup">
                            <p:stCondLst>
                              <p:cond delay="2250"/>
                            </p:stCondLst>
                            <p:childTnLst>
                              <p:par>
                                <p:cTn fill="hold" grpId="0" id="20" nodeType="afterEffect" presetClass="entr" presetID="2" presetSubtype="8">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0-#ppt_w/2"/>
                                          </p:val>
                                        </p:tav>
                                        <p:tav tm="100000">
                                          <p:val>
                                            <p:strVal val="#ppt_x"/>
                                          </p:val>
                                        </p:tav>
                                      </p:tavLst>
                                    </p:anim>
                                    <p:anim calcmode="lin" valueType="num">
                                      <p:cBhvr additive="base">
                                        <p:cTn dur="500" fill="hold" id="23"/>
                                        <p:tgtEl>
                                          <p:spTgt spid="1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750"/>
                            </p:stCondLst>
                            <p:childTnLst>
                              <p:par>
                                <p:cTn fill="hold" id="25" nodeType="afterEffect" presetClass="entr" presetID="22" presetSubtype="2">
                                  <p:stCondLst>
                                    <p:cond delay="0"/>
                                  </p:stCondLst>
                                  <p:childTnLst>
                                    <p:set>
                                      <p:cBhvr>
                                        <p:cTn dur="1" fill="hold" id="26">
                                          <p:stCondLst>
                                            <p:cond delay="0"/>
                                          </p:stCondLst>
                                        </p:cTn>
                                        <p:tgtEl>
                                          <p:spTgt spid="11"/>
                                        </p:tgtEl>
                                        <p:attrNameLst>
                                          <p:attrName>style.visibility</p:attrName>
                                        </p:attrNameLst>
                                      </p:cBhvr>
                                      <p:to>
                                        <p:strVal val="visible"/>
                                      </p:to>
                                    </p:set>
                                    <p:animEffect filter="wipe(right)" transition="in">
                                      <p:cBhvr>
                                        <p:cTn dur="500" id="27"/>
                                        <p:tgtEl>
                                          <p:spTgt spid="11"/>
                                        </p:tgtEl>
                                      </p:cBhvr>
                                    </p:animEffect>
                                  </p:childTnLst>
                                </p:cTn>
                              </p:par>
                            </p:childTnLst>
                          </p:cTn>
                        </p:par>
                        <p:par>
                          <p:cTn fill="hold" id="28" nodeType="afterGroup">
                            <p:stCondLst>
                              <p:cond delay="3250"/>
                            </p:stCondLst>
                            <p:childTnLst>
                              <p:par>
                                <p:cTn fill="hold" id="29" nodeType="afterEffect" presetClass="entr" presetID="47"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1000" id="31"/>
                                        <p:tgtEl>
                                          <p:spTgt spid="8"/>
                                        </p:tgtEl>
                                      </p:cBhvr>
                                    </p:animEffect>
                                    <p:anim calcmode="lin" valueType="num">
                                      <p:cBhvr>
                                        <p:cTn dur="1000" fill="hold" id="32"/>
                                        <p:tgtEl>
                                          <p:spTgt spid="8"/>
                                        </p:tgtEl>
                                        <p:attrNameLst>
                                          <p:attrName>ppt_x</p:attrName>
                                        </p:attrNameLst>
                                      </p:cBhvr>
                                      <p:tavLst>
                                        <p:tav tm="0">
                                          <p:val>
                                            <p:strVal val="#ppt_x"/>
                                          </p:val>
                                        </p:tav>
                                        <p:tav tm="100000">
                                          <p:val>
                                            <p:strVal val="#ppt_x"/>
                                          </p:val>
                                        </p:tav>
                                      </p:tavLst>
                                    </p:anim>
                                    <p:anim calcmode="lin" valueType="num">
                                      <p:cBhvr>
                                        <p:cTn dur="1000" fill="hold" id="33"/>
                                        <p:tgtEl>
                                          <p:spTgt spid="8"/>
                                        </p:tgtEl>
                                        <p:attrNameLst>
                                          <p:attrName>ppt_y</p:attrName>
                                        </p:attrNameLst>
                                      </p:cBhvr>
                                      <p:tavLst>
                                        <p:tav tm="0">
                                          <p:val>
                                            <p:strVal val="#ppt_y-.1"/>
                                          </p:val>
                                        </p:tav>
                                        <p:tav tm="100000">
                                          <p:val>
                                            <p:strVal val="#ppt_y"/>
                                          </p:val>
                                        </p:tav>
                                      </p:tavLst>
                                    </p:anim>
                                  </p:childTnLst>
                                </p:cTn>
                              </p:par>
                              <p:par>
                                <p:cTn fill="hold" id="34" nodeType="withEffect" presetClass="entr" presetID="47"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1000" id="36"/>
                                        <p:tgtEl>
                                          <p:spTgt spid="7"/>
                                        </p:tgtEl>
                                      </p:cBhvr>
                                    </p:animEffect>
                                    <p:anim calcmode="lin" valueType="num">
                                      <p:cBhvr>
                                        <p:cTn dur="1000" fill="hold" id="37"/>
                                        <p:tgtEl>
                                          <p:spTgt spid="7"/>
                                        </p:tgtEl>
                                        <p:attrNameLst>
                                          <p:attrName>ppt_x</p:attrName>
                                        </p:attrNameLst>
                                      </p:cBhvr>
                                      <p:tavLst>
                                        <p:tav tm="0">
                                          <p:val>
                                            <p:strVal val="#ppt_x"/>
                                          </p:val>
                                        </p:tav>
                                        <p:tav tm="100000">
                                          <p:val>
                                            <p:strVal val="#ppt_x"/>
                                          </p:val>
                                        </p:tav>
                                      </p:tavLst>
                                    </p:anim>
                                    <p:anim calcmode="lin" valueType="num">
                                      <p:cBhvr>
                                        <p:cTn dur="1000" fill="hold" id="38"/>
                                        <p:tgtEl>
                                          <p:spTgt spid="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250"/>
                            </p:stCondLst>
                            <p:childTnLst>
                              <p:par>
                                <p:cTn fill="hold" id="40" nodeType="afterEffect" presetClass="entr" presetID="42" presetSubtype="0">
                                  <p:stCondLst>
                                    <p:cond delay="0"/>
                                  </p:stCondLst>
                                  <p:childTnLst>
                                    <p:set>
                                      <p:cBhvr>
                                        <p:cTn dur="1" fill="hold" id="41">
                                          <p:stCondLst>
                                            <p:cond delay="0"/>
                                          </p:stCondLst>
                                        </p:cTn>
                                        <p:tgtEl>
                                          <p:spTgt spid="12"/>
                                        </p:tgtEl>
                                        <p:attrNameLst>
                                          <p:attrName>style.visibility</p:attrName>
                                        </p:attrNameLst>
                                      </p:cBhvr>
                                      <p:to>
                                        <p:strVal val="visible"/>
                                      </p:to>
                                    </p:set>
                                    <p:animEffect filter="fade" transition="in">
                                      <p:cBhvr>
                                        <p:cTn dur="1000" id="42"/>
                                        <p:tgtEl>
                                          <p:spTgt spid="12"/>
                                        </p:tgtEl>
                                      </p:cBhvr>
                                    </p:animEffect>
                                    <p:anim calcmode="lin" valueType="num">
                                      <p:cBhvr>
                                        <p:cTn dur="1000" fill="hold" id="43"/>
                                        <p:tgtEl>
                                          <p:spTgt spid="12"/>
                                        </p:tgtEl>
                                        <p:attrNameLst>
                                          <p:attrName>ppt_x</p:attrName>
                                        </p:attrNameLst>
                                      </p:cBhvr>
                                      <p:tavLst>
                                        <p:tav tm="0">
                                          <p:val>
                                            <p:strVal val="#ppt_x"/>
                                          </p:val>
                                        </p:tav>
                                        <p:tav tm="100000">
                                          <p:val>
                                            <p:strVal val="#ppt_x"/>
                                          </p:val>
                                        </p:tav>
                                      </p:tavLst>
                                    </p:anim>
                                    <p:anim calcmode="lin" valueType="num">
                                      <p:cBhvr>
                                        <p:cTn dur="1000" fill="hold" id="44"/>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75</Paragraphs>
  <Slides>23</Slides>
  <Notes>23</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23</vt:i4>
      </vt:variant>
    </vt:vector>
  </HeadingPairs>
  <TitlesOfParts>
    <vt:vector baseType="lpstr" size="31">
      <vt:lpstr>Arial</vt:lpstr>
      <vt:lpstr>等线 Light</vt:lpstr>
      <vt:lpstr>等线</vt:lpstr>
      <vt:lpstr>Calibri Light</vt:lpstr>
      <vt:lpstr>Calibri</vt:lpstr>
      <vt:lpstr>汉仪铸字木头人W</vt:lpstr>
      <vt:lpstr>迷你简菱心</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2021-08-22T11:51:07Z</dcterms:created>
  <cp:lastPrinted>2021-08-22T11:51:07Z</cp:lastPrinted>
  <dcterms:modified xsi:type="dcterms:W3CDTF">2021-08-22T05:36:33Z</dcterms:modified>
  <cp:revision>1</cp:revision>
</cp:coreProperties>
</file>