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59" r:id="rId6"/>
    <p:sldId id="263" r:id="rId7"/>
    <p:sldId id="264" r:id="rId8"/>
    <p:sldId id="265" r:id="rId9"/>
    <p:sldId id="266" r:id="rId10"/>
    <p:sldId id="267" r:id="rId11"/>
    <p:sldId id="260" r:id="rId12"/>
    <p:sldId id="269" r:id="rId13"/>
    <p:sldId id="268" r:id="rId14"/>
    <p:sldId id="270" r:id="rId15"/>
    <p:sldId id="271" r:id="rId16"/>
    <p:sldId id="261" r:id="rId17"/>
    <p:sldId id="272" r:id="rId18"/>
    <p:sldId id="273" r:id="rId19"/>
    <p:sldId id="274" r:id="rId20"/>
    <p:sldId id="275" r:id="rId21"/>
    <p:sldId id="262" r:id="rId22"/>
    <p:sldId id="276" r:id="rId23"/>
    <p:sldId id="277" r:id="rId24"/>
    <p:sldId id="278" r:id="rId25"/>
    <p:sldId id="279" r:id="rId26"/>
    <p:sldId id="28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483" userDrawn="1">
          <p15:clr>
            <a:srgbClr val="A4A3A4"/>
          </p15:clr>
        </p15:guide>
        <p15:guide id="4" pos="7038"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61" autoAdjust="0"/>
  </p:normalViewPr>
  <p:slideViewPr>
    <p:cSldViewPr snapToGrid="0" showGuides="1">
      <p:cViewPr varScale="1">
        <p:scale>
          <a:sx n="88" d="100"/>
          <a:sy n="88" d="100"/>
        </p:scale>
        <p:origin x="222" y="96"/>
      </p:cViewPr>
      <p:guideLst>
        <p:guide orient="horz" pos="2137"/>
        <p:guide pos="3840"/>
        <p:guide pos="483"/>
        <p:guide pos="7038"/>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25087-5BB6-4448-8983-0A9DCA58EC6B}" type="datetimeFigureOut">
              <a:rPr lang="zh-CN" altLang="en-US" smtClean="0"/>
              <a:t>2019/6/13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8BE9C-5C4F-484E-9D47-0FB1AD352927}" type="slidenum">
              <a:rPr lang="zh-CN" altLang="en-US" smtClean="0"/>
              <a:t>‹#›</a:t>
            </a:fld>
            <a:endParaRPr lang="zh-CN" altLang="en-US"/>
          </a:p>
        </p:txBody>
      </p:sp>
    </p:spTree>
    <p:extLst>
      <p:ext uri="{BB962C8B-B14F-4D97-AF65-F5344CB8AC3E}">
        <p14:creationId val="168226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144776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959415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1472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2061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406681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4025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23850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13111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894878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00479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07617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00266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61519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60802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876533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078310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504274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15420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90704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133750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65658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60013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1213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709827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A1D6C3E8-1E28-49BD-8338-8F97A19832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A11087-BEE7-496E-B627-5CC650D69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3172122-9ED8-4844-9C64-7F046B43F6E3}"/>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7A840827-C97A-41C7-8D31-2697382F19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A94735-BD19-4237-9D94-2F60664F8684}"/>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35329433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1321D310-367B-4D32-9BC3-488DB93BC6D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9C3458-D29B-4C2C-AFAB-D4EFD698431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4A65917-2C05-43A0-AD02-43F05E0500C6}"/>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0B2775DB-6CD8-43BC-B724-9F3A1788FA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DC5066-016A-40F2-9EA9-49D43CFC04F2}"/>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332908267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C1FBFB0-C43F-4F91-B64D-6AF03617EE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CA78BC-6473-4E86-9E0E-BA639830559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D03F0B-C1F7-4BE9-A36F-74ED19BAB77E}"/>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DC092937-9FE9-4A39-AD56-0702DFD54C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8C0D18-5ECC-4CA4-A5F0-23304149257A}"/>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1188606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29198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910828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663009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5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57287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848136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45273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41234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B93B2DC-AE13-4DE8-8F62-7079BF3028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BE206A-A218-4DDC-8ACB-053826811D8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BFD779-4B2C-4953-8D2F-E342FBE4A2E3}"/>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918B71BF-B280-4F2D-A2C2-34999B00C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339D24-9AD3-4AA6-A39D-DC9D83E0DF91}"/>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355868505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00913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794027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14763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A334B0C-8842-45C2-9962-D2F48F1D01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BDB3B9D-7166-447B-B070-1B2B0B6BD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8E4E6-A966-4787-897F-7DF76A5ED700}"/>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58A11E1D-6DFE-4360-AE2F-37C92817EB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5482FD-074E-4656-91A0-D69029CC5455}"/>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43293059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F90FE87-9521-4B1A-8A22-CE19E58034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AA6BAA-C98F-4103-A105-FF60DA4451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938D17D-5140-4D6D-ADFC-CCACBB39D32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772EE7-FD6C-4EF7-827F-B47A1EAA776B}"/>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6" name="页脚占位符 5">
            <a:extLst>
              <a:ext uri="{FF2B5EF4-FFF2-40B4-BE49-F238E27FC236}">
                <a16:creationId xmlns:a16="http://schemas.microsoft.com/office/drawing/2014/main" id="{5B1EB5E5-2152-4307-BCE4-0780900D30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A5A868-EDC1-4604-89FC-004D3C8DE279}"/>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40549796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B5305C62-4DF5-4A2D-A4FE-70CAE29A484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0B3B07-C75D-4C86-929F-9AEDC0D3E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6FF1FA1-05DF-4F5D-B5A9-F78E65B57D3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980A0A9-26DB-4C7C-92C5-62E6BCB73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8F28A27-4279-407E-B4CC-395DB1E4051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FE3508B-008C-4B2F-A48B-43662393C6DC}"/>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8" name="页脚占位符 7">
            <a:extLst>
              <a:ext uri="{FF2B5EF4-FFF2-40B4-BE49-F238E27FC236}">
                <a16:creationId xmlns:a16="http://schemas.microsoft.com/office/drawing/2014/main" id="{FD65A682-2BAB-4528-BB6F-BEB2FB4C56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6740FE-11BB-4132-8091-7A72BA4099B4}"/>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31291239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8A35611-B31D-4623-A251-15B34211C63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880B8A6-F042-4084-B7B4-35F584512C39}"/>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4" name="页脚占位符 3">
            <a:extLst>
              <a:ext uri="{FF2B5EF4-FFF2-40B4-BE49-F238E27FC236}">
                <a16:creationId xmlns:a16="http://schemas.microsoft.com/office/drawing/2014/main" id="{8FE16776-E48B-4E0E-8249-629F1D8BDC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D89E2A-898B-421D-9680-E622676DDFBA}"/>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376872760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422B49F9-AA54-45F6-A7BF-BD20F478005B}"/>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3" name="页脚占位符 2">
            <a:extLst>
              <a:ext uri="{FF2B5EF4-FFF2-40B4-BE49-F238E27FC236}">
                <a16:creationId xmlns:a16="http://schemas.microsoft.com/office/drawing/2014/main" id="{173B0625-9EE5-4521-AC6B-0D477622F2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A5B8D9B-1BCA-4EC4-B25B-633CA3F1EC3F}"/>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2217452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25AEFFC-B94C-4D46-AA88-FAAEACA016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1491E3E-ED73-459D-A07C-B9967DBD8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59A0F64-7CB6-4E38-8FC8-A73E1B0C7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5D29FC8-2AA8-40A1-9594-8888860009D3}"/>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6" name="页脚占位符 5">
            <a:extLst>
              <a:ext uri="{FF2B5EF4-FFF2-40B4-BE49-F238E27FC236}">
                <a16:creationId xmlns:a16="http://schemas.microsoft.com/office/drawing/2014/main" id="{DF34599F-77D5-417C-B73C-BA1DB38DE1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CC09E5-917F-4259-8A5F-452F0B1EA64C}"/>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261484226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DCAD32B-F344-47F6-87E7-F247D74728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BB62A09-48AB-4849-A982-1D506A6A7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C9350A-63EC-4417-AD9F-08C807D5B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DF39C5-35EC-4627-8794-274BD960F3B1}"/>
              </a:ext>
            </a:extLst>
          </p:cNvPr>
          <p:cNvSpPr>
            <a:spLocks noGrp="1"/>
          </p:cNvSpPr>
          <p:nvPr>
            <p:ph type="dt" sz="half" idx="10"/>
          </p:nvPr>
        </p:nvSpPr>
        <p:spPr/>
        <p:txBody>
          <a:bodyPr/>
          <a:lstStyle/>
          <a:p>
            <a:fld id="{00D9FDA1-C2AD-4592-92C7-E7CF4CD18BE9}" type="datetimeFigureOut">
              <a:rPr lang="zh-CN" altLang="en-US" smtClean="0"/>
              <a:t>2019/6/13</a:t>
            </a:fld>
            <a:endParaRPr lang="zh-CN" altLang="en-US"/>
          </a:p>
        </p:txBody>
      </p:sp>
      <p:sp>
        <p:nvSpPr>
          <p:cNvPr id="6" name="页脚占位符 5">
            <a:extLst>
              <a:ext uri="{FF2B5EF4-FFF2-40B4-BE49-F238E27FC236}">
                <a16:creationId xmlns:a16="http://schemas.microsoft.com/office/drawing/2014/main" id="{F0EDE8F9-2EAD-422C-B397-7AF2AAE7D9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17FA4-9624-4599-B55C-0300217A9D48}"/>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val="9473314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B81D5BC7-8E28-4BD9-A545-A4E10637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CC546B1-0D92-4997-AFD2-72470F88E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C184C3-A3AD-48CE-BAA3-E7379313D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9FDA1-C2AD-4592-92C7-E7CF4CD18BE9}" type="datetimeFigureOut">
              <a:rPr lang="zh-CN" altLang="en-US" smtClean="0"/>
              <a:t>2019/6/13</a:t>
            </a:fld>
            <a:endParaRPr lang="zh-CN" altLang="en-US"/>
          </a:p>
        </p:txBody>
      </p:sp>
      <p:sp>
        <p:nvSpPr>
          <p:cNvPr id="5" name="页脚占位符 4">
            <a:extLst>
              <a:ext uri="{FF2B5EF4-FFF2-40B4-BE49-F238E27FC236}">
                <a16:creationId xmlns:a16="http://schemas.microsoft.com/office/drawing/2014/main" id="{DD2C4336-C0D8-4403-B0B3-921CEBEA0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3582E9-2068-4234-B0F1-5615386A2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EDC30-0608-4560-B9EE-B6A9AAB02155}" type="slidenum">
              <a:rPr lang="zh-CN" altLang="en-US" smtClean="0"/>
              <a:t>‹#›</a:t>
            </a:fld>
            <a:endParaRPr lang="zh-CN" altLang="en-US"/>
          </a:p>
        </p:txBody>
      </p:sp>
    </p:spTree>
    <p:extLst>
      <p:ext uri="{BB962C8B-B14F-4D97-AF65-F5344CB8AC3E}">
        <p14:creationId val="137862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2019/6/13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8139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 Id="rId8" Target="../media/image1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7.png" Type="http://schemas.openxmlformats.org/officeDocument/2006/relationships/image"/><Relationship Id="rId8"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15" name="图片 14">
            <a:extLst>
              <a:ext uri="{FF2B5EF4-FFF2-40B4-BE49-F238E27FC236}">
                <a16:creationId xmlns:a16="http://schemas.microsoft.com/office/drawing/2014/main" id="{FE46CC5D-CB24-4716-900D-5AB94878FCED}"/>
              </a:ext>
            </a:extLst>
          </p:cNvPr>
          <p:cNvPicPr>
            <a:picLocks noChangeAspect="1"/>
          </p:cNvPicPr>
          <p:nvPr/>
        </p:nvPicPr>
        <p:blipFill>
          <a:blip r:embed="rId6">
            <a:extLst>
              <a:ext uri="{28A0092B-C50C-407E-A947-70E740481C1C}">
                <a14:useLocalDpi val="0"/>
              </a:ext>
            </a:extLst>
          </a:blip>
          <a:stretch>
            <a:fillRect/>
          </a:stretch>
        </p:blipFill>
        <p:spPr>
          <a:xfrm>
            <a:off x="1451" y="2153048"/>
            <a:ext cx="3246478" cy="473267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7">
            <a:extLst>
              <a:ext uri="{28A0092B-C50C-407E-A947-70E740481C1C}">
                <a14:useLocalDpi val="0"/>
              </a:ext>
            </a:extLst>
          </a:blip>
          <a:srcRect b="76469" l="13520" r="49477" t="9299"/>
          <a:stretch>
            <a:fillRect/>
          </a:stretch>
        </p:blipFill>
        <p:spPr>
          <a:xfrm>
            <a:off x="9464887" y="575946"/>
            <a:ext cx="2276313" cy="1170471"/>
          </a:xfrm>
          <a:prstGeom prst="rect">
            <a:avLst/>
          </a:prstGeom>
        </p:spPr>
      </p:pic>
      <p:grpSp>
        <p:nvGrpSpPr>
          <p:cNvPr id="31" name="组合 30">
            <a:extLst>
              <a:ext uri="{FF2B5EF4-FFF2-40B4-BE49-F238E27FC236}">
                <a16:creationId xmlns:a16="http://schemas.microsoft.com/office/drawing/2014/main" id="{F8D4B3BE-E572-4E3B-A453-6D3E7E7CBE20}"/>
              </a:ext>
            </a:extLst>
          </p:cNvPr>
          <p:cNvGrpSpPr/>
          <p:nvPr/>
        </p:nvGrpSpPr>
        <p:grpSpPr>
          <a:xfrm>
            <a:off x="3485029" y="743825"/>
            <a:ext cx="5221939" cy="5221939"/>
            <a:chOff x="3485029" y="743825"/>
            <a:chExt cx="5221939" cy="5221939"/>
          </a:xfrm>
        </p:grpSpPr>
        <p:sp>
          <p:nvSpPr>
            <p:cNvPr id="2" name="椭圆 1">
              <a:extLst>
                <a:ext uri="{FF2B5EF4-FFF2-40B4-BE49-F238E27FC236}">
                  <a16:creationId xmlns:a16="http://schemas.microsoft.com/office/drawing/2014/main" id="{75E4F1D6-879B-41F5-BD86-3A67761041AF}"/>
                </a:ext>
              </a:extLst>
            </p:cNvPr>
            <p:cNvSpPr/>
            <p:nvPr/>
          </p:nvSpPr>
          <p:spPr>
            <a:xfrm>
              <a:off x="3485029" y="743825"/>
              <a:ext cx="5221939" cy="5221939"/>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20D5AC96-AD81-48D9-962F-A421B0F37E4D}"/>
                </a:ext>
              </a:extLst>
            </p:cNvPr>
            <p:cNvSpPr/>
            <p:nvPr/>
          </p:nvSpPr>
          <p:spPr>
            <a:xfrm>
              <a:off x="3827927" y="1012520"/>
              <a:ext cx="4607270" cy="4607270"/>
            </a:xfrm>
            <a:prstGeom prst="ellipse">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a:extLst>
                <a:ext uri="{FF2B5EF4-FFF2-40B4-BE49-F238E27FC236}">
                  <a16:creationId xmlns:a16="http://schemas.microsoft.com/office/drawing/2014/main" id="{01D3E2DB-C27A-4D23-950E-A847AA0FBD12}"/>
                </a:ext>
              </a:extLst>
            </p:cNvPr>
            <p:cNvSpPr txBox="1"/>
            <p:nvPr/>
          </p:nvSpPr>
          <p:spPr>
            <a:xfrm>
              <a:off x="4550096" y="2077521"/>
              <a:ext cx="598762" cy="2529840"/>
            </a:xfrm>
            <a:prstGeom prst="rect">
              <a:avLst/>
            </a:prstGeom>
            <a:noFill/>
          </p:spPr>
          <p:txBody>
            <a:bodyPr rtlCol="0" wrap="square">
              <a:spAutoFit/>
            </a:bodyPr>
            <a:lstStyle/>
            <a:p>
              <a:pPr algn="ctr"/>
              <a:r>
                <a:rPr altLang="en-US" b="1" lang="zh-CN" sz="3200"/>
                <a:t>简约中国风</a:t>
              </a:r>
            </a:p>
          </p:txBody>
        </p:sp>
        <p:sp>
          <p:nvSpPr>
            <p:cNvPr id="25" name="文本框 24">
              <a:extLst>
                <a:ext uri="{FF2B5EF4-FFF2-40B4-BE49-F238E27FC236}">
                  <a16:creationId xmlns:a16="http://schemas.microsoft.com/office/drawing/2014/main" id="{AC57039B-9EB0-4CC6-A136-ABC7D9A95E27}"/>
                </a:ext>
              </a:extLst>
            </p:cNvPr>
            <p:cNvSpPr txBox="1"/>
            <p:nvPr/>
          </p:nvSpPr>
          <p:spPr>
            <a:xfrm>
              <a:off x="5209512" y="1548858"/>
              <a:ext cx="584154" cy="3505201"/>
            </a:xfrm>
            <a:prstGeom prst="rect">
              <a:avLst/>
            </a:prstGeom>
            <a:noFill/>
          </p:spPr>
          <p:txBody>
            <a:bodyPr rtlCol="0" wrap="square">
              <a:spAutoFit/>
            </a:bodyPr>
            <a:lstStyle/>
            <a:p>
              <a:pPr algn="dist"/>
              <a:r>
                <a:rPr altLang="en-US" lang="zh-CN" sz="2800"/>
                <a:t>主题工作汇报PPT</a:t>
              </a:r>
            </a:p>
          </p:txBody>
        </p:sp>
        <p:cxnSp>
          <p:nvCxnSpPr>
            <p:cNvPr id="27" name="直接连接符 26">
              <a:extLst>
                <a:ext uri="{FF2B5EF4-FFF2-40B4-BE49-F238E27FC236}">
                  <a16:creationId xmlns:a16="http://schemas.microsoft.com/office/drawing/2014/main" id="{76E1E059-D9C3-40B8-94F7-CC62200B10FE}"/>
                </a:ext>
              </a:extLst>
            </p:cNvPr>
            <p:cNvCxnSpPr/>
            <p:nvPr/>
          </p:nvCxnSpPr>
          <p:spPr>
            <a:xfrm flipH="1">
              <a:off x="6095998" y="1634312"/>
              <a:ext cx="0" cy="3363685"/>
            </a:xfrm>
            <a:prstGeom prst="line">
              <a:avLst/>
            </a:prstGeom>
            <a:ln w="19050">
              <a:solidFill>
                <a:srgbClr val="222322"/>
              </a:solidFill>
            </a:ln>
          </p:spPr>
          <p:style>
            <a:lnRef idx="1">
              <a:schemeClr val="accent1"/>
            </a:lnRef>
            <a:fillRef idx="0">
              <a:schemeClr val="accent1"/>
            </a:fillRef>
            <a:effectRef idx="0">
              <a:schemeClr val="accent1"/>
            </a:effectRef>
            <a:fontRef idx="minor">
              <a:schemeClr val="tx1"/>
            </a:fontRef>
          </p:style>
        </p:cxnSp>
        <p:sp>
          <p:nvSpPr>
            <p:cNvPr id="29" name="文本框 20">
              <a:extLst>
                <a:ext uri="{FF2B5EF4-FFF2-40B4-BE49-F238E27FC236}">
                  <a16:creationId xmlns:a16="http://schemas.microsoft.com/office/drawing/2014/main" id="{9AF87EB2-9BE7-4264-A119-A81B353A8858}"/>
                </a:ext>
              </a:extLst>
            </p:cNvPr>
            <p:cNvSpPr txBox="1"/>
            <p:nvPr/>
          </p:nvSpPr>
          <p:spPr>
            <a:xfrm>
              <a:off x="6009181" y="1913683"/>
              <a:ext cx="1280160" cy="2961636"/>
            </a:xfrm>
            <a:prstGeom prst="rect">
              <a:avLst/>
            </a:prstGeom>
            <a:noFill/>
          </p:spPr>
          <p:txBody>
            <a:bodyPr rtlCol="0"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r>
                <a:rPr altLang="en-US" lang="zh-CN">
                  <a:solidFill>
                    <a:srgbClr val="222322"/>
                  </a:solidFill>
                </a:rPr>
                <a:t>双击输入替换内容编辑文字轻松设计高效办公双击双击输入替换内容编辑文字轻松设计高效办公双击</a:t>
              </a:r>
            </a:p>
          </p:txBody>
        </p:sp>
      </p:grpSp>
      <p:pic>
        <p:nvPicPr>
          <p:cNvPr id="19" name="图片 18">
            <a:extLst>
              <a:ext uri="{FF2B5EF4-FFF2-40B4-BE49-F238E27FC236}">
                <a16:creationId xmlns:a16="http://schemas.microsoft.com/office/drawing/2014/main" id="{26CDD5B4-E27C-40D4-B135-C691AB0F8B18}"/>
              </a:ext>
            </a:extLst>
          </p:cNvPr>
          <p:cNvPicPr>
            <a:picLocks noChangeAspect="1"/>
          </p:cNvPicPr>
          <p:nvPr/>
        </p:nvPicPr>
        <p:blipFill>
          <a:blip r:embed="rId8">
            <a:extLst>
              <a:ext uri="{28A0092B-C50C-407E-A947-70E740481C1C}">
                <a14:useLocalDpi val="0"/>
              </a:ext>
            </a:extLst>
          </a:blip>
          <a:stretch>
            <a:fillRect/>
          </a:stretch>
        </p:blipFill>
        <p:spPr>
          <a:xfrm rot="21059612">
            <a:off x="7914897" y="1616689"/>
            <a:ext cx="3609889" cy="2702851"/>
          </a:xfrm>
          <a:prstGeom prst="rect">
            <a:avLst/>
          </a:prstGeom>
        </p:spPr>
      </p:pic>
    </p:spTree>
    <p:extLst>
      <p:ext uri="{BB962C8B-B14F-4D97-AF65-F5344CB8AC3E}">
        <p14:creationId val="73469638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2" name="组合 1">
            <a:extLst>
              <a:ext uri="{FF2B5EF4-FFF2-40B4-BE49-F238E27FC236}">
                <a16:creationId xmlns:a16="http://schemas.microsoft.com/office/drawing/2014/main" id="{E7DB24CB-DEC6-47F3-9DDC-7CD453EAD92F}"/>
              </a:ext>
            </a:extLst>
          </p:cNvPr>
          <p:cNvGrpSpPr/>
          <p:nvPr/>
        </p:nvGrpSpPr>
        <p:grpSpPr>
          <a:xfrm>
            <a:off x="1044103" y="1550895"/>
            <a:ext cx="9148061" cy="3881768"/>
            <a:chOff x="1044103" y="1550895"/>
            <a:chExt cx="9148061" cy="3881768"/>
          </a:xfrm>
        </p:grpSpPr>
        <p:sp>
          <p:nvSpPr>
            <p:cNvPr id="9" name="文本框 8">
              <a:extLst>
                <a:ext uri="{FF2B5EF4-FFF2-40B4-BE49-F238E27FC236}">
                  <a16:creationId xmlns:a16="http://schemas.microsoft.com/office/drawing/2014/main" id="{7DA6732E-2DE1-4D61-8B94-440B14CE2A1A}"/>
                </a:ext>
              </a:extLst>
            </p:cNvPr>
            <p:cNvSpPr txBox="1"/>
            <p:nvPr/>
          </p:nvSpPr>
          <p:spPr>
            <a:xfrm>
              <a:off x="5055247"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nvGrpSpPr>
            <p:cNvPr id="10" name="组合 9">
              <a:extLst>
                <a:ext uri="{FF2B5EF4-FFF2-40B4-BE49-F238E27FC236}">
                  <a16:creationId xmlns:a16="http://schemas.microsoft.com/office/drawing/2014/main" id="{2222A157-72E0-4574-BD70-F86DC893CAF2}"/>
                </a:ext>
              </a:extLst>
            </p:cNvPr>
            <p:cNvGrpSpPr/>
            <p:nvPr/>
          </p:nvGrpSpPr>
          <p:grpSpPr>
            <a:xfrm>
              <a:off x="9558285" y="1550895"/>
              <a:ext cx="633879" cy="1929271"/>
              <a:chOff x="1353440" y="1950038"/>
              <a:chExt cx="633879" cy="1929271"/>
            </a:xfrm>
          </p:grpSpPr>
          <p:sp>
            <p:nvSpPr>
              <p:cNvPr id="17" name="矩形 16">
                <a:extLst>
                  <a:ext uri="{FF2B5EF4-FFF2-40B4-BE49-F238E27FC236}">
                    <a16:creationId xmlns:a16="http://schemas.microsoft.com/office/drawing/2014/main" id="{DEA0B2EA-59E2-49DC-A09B-F63187E4AFA0}"/>
                  </a:ext>
                </a:extLst>
              </p:cNvPr>
              <p:cNvSpPr/>
              <p:nvPr/>
            </p:nvSpPr>
            <p:spPr>
              <a:xfrm>
                <a:off x="1353440" y="1950038"/>
                <a:ext cx="613620" cy="1890850"/>
              </a:xfrm>
              <a:prstGeom prst="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文本框 17">
                <a:extLst>
                  <a:ext uri="{FF2B5EF4-FFF2-40B4-BE49-F238E27FC236}">
                    <a16:creationId xmlns:a16="http://schemas.microsoft.com/office/drawing/2014/main" id="{6C6F8B94-1BBA-4F8D-A1E0-5BAD465E5686}"/>
                  </a:ext>
                </a:extLst>
              </p:cNvPr>
              <p:cNvSpPr txBox="1"/>
              <p:nvPr/>
            </p:nvSpPr>
            <p:spPr>
              <a:xfrm>
                <a:off x="1527886" y="2269583"/>
                <a:ext cx="457200" cy="1609726"/>
              </a:xfrm>
              <a:prstGeom prst="rect">
                <a:avLst/>
              </a:prstGeom>
              <a:solidFill>
                <a:srgbClr val="EDEDED"/>
              </a:solidFill>
            </p:spPr>
            <p:txBody>
              <a:bodyPr rtlCol="0" vert="eaVert" wrap="square">
                <a:spAutoFit/>
              </a:bodyPr>
              <a:lstStyle/>
              <a:p>
                <a:pPr algn="ctr"/>
                <a:r>
                  <a:rPr altLang="en-US" b="1" lang="zh-CN">
                    <a:solidFill>
                      <a:srgbClr val="222322"/>
                    </a:solidFill>
                    <a:latin typeface="+mj-ea"/>
                  </a:rPr>
                  <a:t>在此输入标题</a:t>
                </a:r>
              </a:p>
            </p:txBody>
          </p:sp>
        </p:grpSp>
        <p:sp>
          <p:nvSpPr>
            <p:cNvPr id="13" name="文本框 12">
              <a:extLst>
                <a:ext uri="{FF2B5EF4-FFF2-40B4-BE49-F238E27FC236}">
                  <a16:creationId xmlns:a16="http://schemas.microsoft.com/office/drawing/2014/main" id="{19B7CDE4-EAB5-4CA3-9D4F-A9384E3F1F5E}"/>
                </a:ext>
              </a:extLst>
            </p:cNvPr>
            <p:cNvSpPr txBox="1"/>
            <p:nvPr/>
          </p:nvSpPr>
          <p:spPr>
            <a:xfrm>
              <a:off x="6058033"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14" name="文本框 13">
              <a:extLst>
                <a:ext uri="{FF2B5EF4-FFF2-40B4-BE49-F238E27FC236}">
                  <a16:creationId xmlns:a16="http://schemas.microsoft.com/office/drawing/2014/main" id="{4304D53D-49C8-4606-83FF-D54C3CCC5993}"/>
                </a:ext>
              </a:extLst>
            </p:cNvPr>
            <p:cNvSpPr txBox="1"/>
            <p:nvPr/>
          </p:nvSpPr>
          <p:spPr>
            <a:xfrm>
              <a:off x="7060818"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16" name="文本框 15">
              <a:extLst>
                <a:ext uri="{FF2B5EF4-FFF2-40B4-BE49-F238E27FC236}">
                  <a16:creationId xmlns:a16="http://schemas.microsoft.com/office/drawing/2014/main" id="{E34978B0-6340-4872-ADE2-3E3EEBB07EDA}"/>
                </a:ext>
              </a:extLst>
            </p:cNvPr>
            <p:cNvSpPr txBox="1"/>
            <p:nvPr/>
          </p:nvSpPr>
          <p:spPr>
            <a:xfrm>
              <a:off x="8063606"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19" name="文本框 18">
              <a:extLst>
                <a:ext uri="{FF2B5EF4-FFF2-40B4-BE49-F238E27FC236}">
                  <a16:creationId xmlns:a16="http://schemas.microsoft.com/office/drawing/2014/main" id="{B214343D-C8E4-4E03-837E-34ED977B8405}"/>
                </a:ext>
              </a:extLst>
            </p:cNvPr>
            <p:cNvSpPr txBox="1"/>
            <p:nvPr/>
          </p:nvSpPr>
          <p:spPr>
            <a:xfrm>
              <a:off x="3049675"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0" name="文本框 19">
              <a:extLst>
                <a:ext uri="{FF2B5EF4-FFF2-40B4-BE49-F238E27FC236}">
                  <a16:creationId xmlns:a16="http://schemas.microsoft.com/office/drawing/2014/main" id="{7E86DBD1-5F29-4DEB-BEED-DC084D05A3A1}"/>
                </a:ext>
              </a:extLst>
            </p:cNvPr>
            <p:cNvSpPr txBox="1"/>
            <p:nvPr/>
          </p:nvSpPr>
          <p:spPr>
            <a:xfrm>
              <a:off x="4052461"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1" name="文本框 20">
              <a:extLst>
                <a:ext uri="{FF2B5EF4-FFF2-40B4-BE49-F238E27FC236}">
                  <a16:creationId xmlns:a16="http://schemas.microsoft.com/office/drawing/2014/main" id="{E233EE1B-797B-4355-936C-4F117FFB6901}"/>
                </a:ext>
              </a:extLst>
            </p:cNvPr>
            <p:cNvSpPr txBox="1"/>
            <p:nvPr/>
          </p:nvSpPr>
          <p:spPr>
            <a:xfrm>
              <a:off x="1044103"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2" name="文本框 21">
              <a:extLst>
                <a:ext uri="{FF2B5EF4-FFF2-40B4-BE49-F238E27FC236}">
                  <a16:creationId xmlns:a16="http://schemas.microsoft.com/office/drawing/2014/main" id="{210FA1D4-F8EC-4903-991B-9C82667125E8}"/>
                </a:ext>
              </a:extLst>
            </p:cNvPr>
            <p:cNvSpPr txBox="1"/>
            <p:nvPr/>
          </p:nvSpPr>
          <p:spPr>
            <a:xfrm>
              <a:off x="2046889" y="225131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1705581355"/>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矩形 1">
            <a:extLst>
              <a:ext uri="{FF2B5EF4-FFF2-40B4-BE49-F238E27FC236}">
                <a16:creationId xmlns:a16="http://schemas.microsoft.com/office/drawing/2014/main" id="{01EE4A6F-4704-4CC5-B195-74BBCE993EA4}"/>
              </a:ext>
            </a:extLst>
          </p:cNvPr>
          <p:cNvSpPr/>
          <p:nvPr/>
        </p:nvSpPr>
        <p:spPr>
          <a:xfrm>
            <a:off x="0" y="1809477"/>
            <a:ext cx="12192000" cy="245772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2" name="图片 21">
            <a:extLst>
              <a:ext uri="{FF2B5EF4-FFF2-40B4-BE49-F238E27FC236}">
                <a16:creationId xmlns:a16="http://schemas.microsoft.com/office/drawing/2014/main" id="{B8D2622E-FF3E-4E56-B6F2-F0FF39ABF6E9}"/>
              </a:ext>
            </a:extLst>
          </p:cNvPr>
          <p:cNvPicPr>
            <a:picLocks noChangeAspect="1"/>
          </p:cNvPicPr>
          <p:nvPr/>
        </p:nvPicPr>
        <p:blipFill>
          <a:blip r:embed="rId7">
            <a:extLst>
              <a:ext uri="{28A0092B-C50C-407E-A947-70E740481C1C}">
                <a14:useLocalDpi val="0"/>
              </a:ext>
            </a:extLst>
          </a:blip>
          <a:stretch>
            <a:fillRect/>
          </a:stretch>
        </p:blipFill>
        <p:spPr>
          <a:xfrm>
            <a:off x="1451" y="2153048"/>
            <a:ext cx="3246478" cy="4732671"/>
          </a:xfrm>
          <a:prstGeom prst="rect">
            <a:avLst/>
          </a:prstGeom>
        </p:spPr>
      </p:pic>
      <p:grpSp>
        <p:nvGrpSpPr>
          <p:cNvPr id="24" name="组合 23">
            <a:extLst>
              <a:ext uri="{FF2B5EF4-FFF2-40B4-BE49-F238E27FC236}">
                <a16:creationId xmlns:a16="http://schemas.microsoft.com/office/drawing/2014/main" id="{4D9BEFAE-F259-43DC-9996-0DF7672F00AC}"/>
              </a:ext>
            </a:extLst>
          </p:cNvPr>
          <p:cNvGrpSpPr/>
          <p:nvPr/>
        </p:nvGrpSpPr>
        <p:grpSpPr>
          <a:xfrm>
            <a:off x="2981770" y="2153048"/>
            <a:ext cx="3457126" cy="1438428"/>
            <a:chOff x="3554623" y="3379826"/>
            <a:chExt cx="2874464" cy="1438428"/>
          </a:xfrm>
        </p:grpSpPr>
        <p:sp>
          <p:nvSpPr>
            <p:cNvPr id="25" name="文本框 22">
              <a:extLst>
                <a:ext uri="{FF2B5EF4-FFF2-40B4-BE49-F238E27FC236}">
                  <a16:creationId xmlns:a16="http://schemas.microsoft.com/office/drawing/2014/main" id="{2AB0A417-145D-43D7-9B3C-BE80853FDCEC}"/>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6" name="文本框 23">
              <a:extLst>
                <a:ext uri="{FF2B5EF4-FFF2-40B4-BE49-F238E27FC236}">
                  <a16:creationId xmlns:a16="http://schemas.microsoft.com/office/drawing/2014/main" id="{5F13E6A7-F81F-4B76-8E07-1C5BF459273A}"/>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7" name="组合 26">
            <a:extLst>
              <a:ext uri="{FF2B5EF4-FFF2-40B4-BE49-F238E27FC236}">
                <a16:creationId xmlns:a16="http://schemas.microsoft.com/office/drawing/2014/main" id="{968810A7-B800-473B-BEEF-FD0BCEC2E1BD}"/>
              </a:ext>
            </a:extLst>
          </p:cNvPr>
          <p:cNvGrpSpPr/>
          <p:nvPr/>
        </p:nvGrpSpPr>
        <p:grpSpPr>
          <a:xfrm>
            <a:off x="2944130" y="3598228"/>
            <a:ext cx="3457126" cy="1438428"/>
            <a:chOff x="3554623" y="3379826"/>
            <a:chExt cx="2874464" cy="1438428"/>
          </a:xfrm>
        </p:grpSpPr>
        <p:sp>
          <p:nvSpPr>
            <p:cNvPr id="28" name="文本框 22">
              <a:extLst>
                <a:ext uri="{FF2B5EF4-FFF2-40B4-BE49-F238E27FC236}">
                  <a16:creationId xmlns:a16="http://schemas.microsoft.com/office/drawing/2014/main" id="{C9EE59AD-5316-430B-A64B-B2C02DD99BE4}"/>
                </a:ext>
              </a:extLst>
            </p:cNvPr>
            <p:cNvSpPr txBox="1">
              <a:spLocks noChangeArrowheads="1"/>
            </p:cNvSpPr>
            <p:nvPr/>
          </p:nvSpPr>
          <p:spPr bwMode="auto">
            <a:xfrm>
              <a:off x="3554623" y="3379827"/>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9" name="文本框 23">
              <a:extLst>
                <a:ext uri="{FF2B5EF4-FFF2-40B4-BE49-F238E27FC236}">
                  <a16:creationId xmlns:a16="http://schemas.microsoft.com/office/drawing/2014/main" id="{CE84ECD3-41EC-4E70-9AB7-7DF45A6CBB35}"/>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36" name="组合 35">
            <a:extLst>
              <a:ext uri="{FF2B5EF4-FFF2-40B4-BE49-F238E27FC236}">
                <a16:creationId xmlns:a16="http://schemas.microsoft.com/office/drawing/2014/main" id="{0E238A47-5131-4242-9998-0AF22361B5B4}"/>
              </a:ext>
            </a:extLst>
          </p:cNvPr>
          <p:cNvGrpSpPr/>
          <p:nvPr/>
        </p:nvGrpSpPr>
        <p:grpSpPr>
          <a:xfrm>
            <a:off x="6987491" y="2153048"/>
            <a:ext cx="3457126" cy="1438428"/>
            <a:chOff x="3554623" y="3379826"/>
            <a:chExt cx="2874464" cy="1438428"/>
          </a:xfrm>
        </p:grpSpPr>
        <p:sp>
          <p:nvSpPr>
            <p:cNvPr id="37" name="文本框 22">
              <a:extLst>
                <a:ext uri="{FF2B5EF4-FFF2-40B4-BE49-F238E27FC236}">
                  <a16:creationId xmlns:a16="http://schemas.microsoft.com/office/drawing/2014/main" id="{7E16DA85-C618-4C80-BC05-3BCBF09F6942}"/>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38" name="文本框 23">
              <a:extLst>
                <a:ext uri="{FF2B5EF4-FFF2-40B4-BE49-F238E27FC236}">
                  <a16:creationId xmlns:a16="http://schemas.microsoft.com/office/drawing/2014/main" id="{9D8A9F88-93B7-47F2-8A33-483496D4F1ED}"/>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39" name="组合 38">
            <a:extLst>
              <a:ext uri="{FF2B5EF4-FFF2-40B4-BE49-F238E27FC236}">
                <a16:creationId xmlns:a16="http://schemas.microsoft.com/office/drawing/2014/main" id="{FE1C85A0-3209-44A0-A35D-A30783CEFC57}"/>
              </a:ext>
            </a:extLst>
          </p:cNvPr>
          <p:cNvGrpSpPr/>
          <p:nvPr/>
        </p:nvGrpSpPr>
        <p:grpSpPr>
          <a:xfrm>
            <a:off x="6949851" y="3598228"/>
            <a:ext cx="3457126" cy="1438428"/>
            <a:chOff x="3554623" y="3379826"/>
            <a:chExt cx="2874464" cy="1438428"/>
          </a:xfrm>
        </p:grpSpPr>
        <p:sp>
          <p:nvSpPr>
            <p:cNvPr id="40" name="文本框 22">
              <a:extLst>
                <a:ext uri="{FF2B5EF4-FFF2-40B4-BE49-F238E27FC236}">
                  <a16:creationId xmlns:a16="http://schemas.microsoft.com/office/drawing/2014/main" id="{69A99FC4-9CDD-46A9-BB20-5F93DD22D54D}"/>
                </a:ext>
              </a:extLst>
            </p:cNvPr>
            <p:cNvSpPr txBox="1">
              <a:spLocks noChangeArrowheads="1"/>
            </p:cNvSpPr>
            <p:nvPr/>
          </p:nvSpPr>
          <p:spPr bwMode="auto">
            <a:xfrm>
              <a:off x="3554624" y="3379827"/>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41" name="文本框 23">
              <a:extLst>
                <a:ext uri="{FF2B5EF4-FFF2-40B4-BE49-F238E27FC236}">
                  <a16:creationId xmlns:a16="http://schemas.microsoft.com/office/drawing/2014/main" id="{CED944EB-6B0A-4404-9647-1FFCA5E93EFD}"/>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spTree>
    <p:extLst>
      <p:ext uri="{BB962C8B-B14F-4D97-AF65-F5344CB8AC3E}">
        <p14:creationId val="252498500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36"/>
                                        </p:tgtEl>
                                        <p:attrNameLst>
                                          <p:attrName>style.visibility</p:attrName>
                                        </p:attrNameLst>
                                      </p:cBhvr>
                                      <p:to>
                                        <p:strVal val="visible"/>
                                      </p:to>
                                    </p:set>
                                    <p:animEffect filter="fade" transition="in">
                                      <p:cBhvr>
                                        <p:cTn dur="500" id="27"/>
                                        <p:tgtEl>
                                          <p:spTgt spid="3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9"/>
                                        </p:tgtEl>
                                        <p:attrNameLst>
                                          <p:attrName>style.visibility</p:attrName>
                                        </p:attrNameLst>
                                      </p:cBhvr>
                                      <p:to>
                                        <p:strVal val="visible"/>
                                      </p:to>
                                    </p:set>
                                    <p:animEffect filter="fade" transition="in">
                                      <p:cBhvr>
                                        <p:cTn dur="500" id="3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矩形: 对角圆角 1">
            <a:extLst>
              <a:ext uri="{FF2B5EF4-FFF2-40B4-BE49-F238E27FC236}">
                <a16:creationId xmlns:a16="http://schemas.microsoft.com/office/drawing/2014/main" id="{10F411D6-ECE1-4219-A71E-30DE08259F14}"/>
              </a:ext>
            </a:extLst>
          </p:cNvPr>
          <p:cNvSpPr/>
          <p:nvPr/>
        </p:nvSpPr>
        <p:spPr>
          <a:xfrm>
            <a:off x="1390649" y="1964784"/>
            <a:ext cx="9410700" cy="3829050"/>
          </a:xfrm>
          <a:prstGeom prst="round2DiagRect">
            <a:avLst>
              <a:gd fmla="val 16667" name="adj1"/>
              <a:gd fmla="val 0" name="adj2"/>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0" name="组合 9">
            <a:extLst>
              <a:ext uri="{FF2B5EF4-FFF2-40B4-BE49-F238E27FC236}">
                <a16:creationId xmlns:a16="http://schemas.microsoft.com/office/drawing/2014/main" id="{704DEEE8-1CDF-4977-A13E-00DD5B5A0228}"/>
              </a:ext>
            </a:extLst>
          </p:cNvPr>
          <p:cNvGrpSpPr/>
          <p:nvPr/>
        </p:nvGrpSpPr>
        <p:grpSpPr>
          <a:xfrm>
            <a:off x="2037441" y="2466080"/>
            <a:ext cx="3457126" cy="1438428"/>
            <a:chOff x="3554623" y="3379826"/>
            <a:chExt cx="2874464" cy="1438428"/>
          </a:xfrm>
        </p:grpSpPr>
        <p:sp>
          <p:nvSpPr>
            <p:cNvPr id="13" name="文本框 22">
              <a:extLst>
                <a:ext uri="{FF2B5EF4-FFF2-40B4-BE49-F238E27FC236}">
                  <a16:creationId xmlns:a16="http://schemas.microsoft.com/office/drawing/2014/main" id="{3ABAE07F-1C79-4E0A-A8E4-E54842C05599}"/>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4" name="文本框 23">
              <a:extLst>
                <a:ext uri="{FF2B5EF4-FFF2-40B4-BE49-F238E27FC236}">
                  <a16:creationId xmlns:a16="http://schemas.microsoft.com/office/drawing/2014/main" id="{08796C45-01BD-4660-BBE5-C6825904F07A}"/>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6" name="组合 15">
            <a:extLst>
              <a:ext uri="{FF2B5EF4-FFF2-40B4-BE49-F238E27FC236}">
                <a16:creationId xmlns:a16="http://schemas.microsoft.com/office/drawing/2014/main" id="{7D4A1ADA-9DE3-4986-A3E2-2B450F2FDF2D}"/>
              </a:ext>
            </a:extLst>
          </p:cNvPr>
          <p:cNvGrpSpPr/>
          <p:nvPr/>
        </p:nvGrpSpPr>
        <p:grpSpPr>
          <a:xfrm>
            <a:off x="2037441" y="3879309"/>
            <a:ext cx="3457126" cy="1438428"/>
            <a:chOff x="3554623" y="3379826"/>
            <a:chExt cx="2874464" cy="1438428"/>
          </a:xfrm>
        </p:grpSpPr>
        <p:sp>
          <p:nvSpPr>
            <p:cNvPr id="17" name="文本框 22">
              <a:extLst>
                <a:ext uri="{FF2B5EF4-FFF2-40B4-BE49-F238E27FC236}">
                  <a16:creationId xmlns:a16="http://schemas.microsoft.com/office/drawing/2014/main" id="{94576F76-B268-4164-9810-5777B298D396}"/>
                </a:ext>
              </a:extLst>
            </p:cNvPr>
            <p:cNvSpPr txBox="1">
              <a:spLocks noChangeArrowheads="1"/>
            </p:cNvSpPr>
            <p:nvPr/>
          </p:nvSpPr>
          <p:spPr bwMode="auto">
            <a:xfrm>
              <a:off x="3554623" y="3379825"/>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8" name="文本框 23">
              <a:extLst>
                <a:ext uri="{FF2B5EF4-FFF2-40B4-BE49-F238E27FC236}">
                  <a16:creationId xmlns:a16="http://schemas.microsoft.com/office/drawing/2014/main" id="{1AAD0864-B4E5-4442-980B-50146D7FEE6D}"/>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9" name="组合 18">
            <a:extLst>
              <a:ext uri="{FF2B5EF4-FFF2-40B4-BE49-F238E27FC236}">
                <a16:creationId xmlns:a16="http://schemas.microsoft.com/office/drawing/2014/main" id="{9D4C41AA-3221-4C85-996F-2A3B8C2D4C8D}"/>
              </a:ext>
            </a:extLst>
          </p:cNvPr>
          <p:cNvGrpSpPr/>
          <p:nvPr/>
        </p:nvGrpSpPr>
        <p:grpSpPr>
          <a:xfrm>
            <a:off x="6470647" y="2466080"/>
            <a:ext cx="3457126" cy="1438428"/>
            <a:chOff x="3554623" y="3379826"/>
            <a:chExt cx="2874464" cy="1438428"/>
          </a:xfrm>
        </p:grpSpPr>
        <p:sp>
          <p:nvSpPr>
            <p:cNvPr id="20" name="文本框 22">
              <a:extLst>
                <a:ext uri="{FF2B5EF4-FFF2-40B4-BE49-F238E27FC236}">
                  <a16:creationId xmlns:a16="http://schemas.microsoft.com/office/drawing/2014/main" id="{02807E3D-3FBD-4B43-85BF-441637DC5F9B}"/>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1" name="文本框 23">
              <a:extLst>
                <a:ext uri="{FF2B5EF4-FFF2-40B4-BE49-F238E27FC236}">
                  <a16:creationId xmlns:a16="http://schemas.microsoft.com/office/drawing/2014/main" id="{FFA1D050-38E7-4E49-A1B7-68EEE08A5EE1}"/>
                </a:ext>
              </a:extLst>
            </p:cNvPr>
            <p:cNvSpPr txBox="1">
              <a:spLocks noChangeArrowheads="1"/>
            </p:cNvSpPr>
            <p:nvPr/>
          </p:nvSpPr>
          <p:spPr bwMode="auto">
            <a:xfrm>
              <a:off x="3554624"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2" name="组合 21">
            <a:extLst>
              <a:ext uri="{FF2B5EF4-FFF2-40B4-BE49-F238E27FC236}">
                <a16:creationId xmlns:a16="http://schemas.microsoft.com/office/drawing/2014/main" id="{959A13AF-0BBC-4301-8A6D-4F20C3192AE6}"/>
              </a:ext>
            </a:extLst>
          </p:cNvPr>
          <p:cNvGrpSpPr/>
          <p:nvPr/>
        </p:nvGrpSpPr>
        <p:grpSpPr>
          <a:xfrm>
            <a:off x="6470647" y="3879309"/>
            <a:ext cx="3457126" cy="1438428"/>
            <a:chOff x="3554623" y="3379826"/>
            <a:chExt cx="2874464" cy="1438428"/>
          </a:xfrm>
        </p:grpSpPr>
        <p:sp>
          <p:nvSpPr>
            <p:cNvPr id="24" name="文本框 22">
              <a:extLst>
                <a:ext uri="{FF2B5EF4-FFF2-40B4-BE49-F238E27FC236}">
                  <a16:creationId xmlns:a16="http://schemas.microsoft.com/office/drawing/2014/main" id="{BE5B3E8C-F606-444C-B1DE-42F552CA3014}"/>
                </a:ext>
              </a:extLst>
            </p:cNvPr>
            <p:cNvSpPr txBox="1">
              <a:spLocks noChangeArrowheads="1"/>
            </p:cNvSpPr>
            <p:nvPr/>
          </p:nvSpPr>
          <p:spPr bwMode="auto">
            <a:xfrm>
              <a:off x="3554623" y="3379825"/>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5" name="文本框 23">
              <a:extLst>
                <a:ext uri="{FF2B5EF4-FFF2-40B4-BE49-F238E27FC236}">
                  <a16:creationId xmlns:a16="http://schemas.microsoft.com/office/drawing/2014/main" id="{69BA3E1A-FB6C-4C70-98E2-A74049F39BCB}"/>
                </a:ext>
              </a:extLst>
            </p:cNvPr>
            <p:cNvSpPr txBox="1">
              <a:spLocks noChangeArrowheads="1"/>
            </p:cNvSpPr>
            <p:nvPr/>
          </p:nvSpPr>
          <p:spPr bwMode="auto">
            <a:xfrm>
              <a:off x="3554624"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spTree>
    <p:extLst>
      <p:ext uri="{BB962C8B-B14F-4D97-AF65-F5344CB8AC3E}">
        <p14:creationId val="334735185"/>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500" id="23"/>
                                        <p:tgtEl>
                                          <p:spTgt spid="1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500" id="2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pic>
        <p:nvPicPr>
          <p:cNvPr id="8" name="图片 7">
            <a:extLst>
              <a:ext uri="{FF2B5EF4-FFF2-40B4-BE49-F238E27FC236}">
                <a16:creationId xmlns:a16="http://schemas.microsoft.com/office/drawing/2014/main" id="{49B02759-EF69-4635-BE36-AE82090D2FF2}"/>
              </a:ext>
            </a:extLst>
          </p:cNvPr>
          <p:cNvPicPr>
            <a:picLocks noChangeAspect="1"/>
          </p:cNvPicPr>
          <p:nvPr/>
        </p:nvPicPr>
        <p:blipFill>
          <a:blip r:embed="rId7">
            <a:extLst>
              <a:ext uri="{28A0092B-C50C-407E-A947-70E740481C1C}">
                <a14:useLocalDpi val="0"/>
              </a:ext>
            </a:extLst>
          </a:blip>
          <a:stretch>
            <a:fillRect/>
          </a:stretch>
        </p:blipFill>
        <p:spPr>
          <a:xfrm rot="20869576">
            <a:off x="1369743" y="1006656"/>
            <a:ext cx="4309013" cy="3226310"/>
          </a:xfrm>
          <a:prstGeom prst="rect">
            <a:avLst/>
          </a:prstGeom>
        </p:spPr>
      </p:pic>
      <p:grpSp>
        <p:nvGrpSpPr>
          <p:cNvPr id="9" name="组合 8">
            <a:extLst>
              <a:ext uri="{FF2B5EF4-FFF2-40B4-BE49-F238E27FC236}">
                <a16:creationId xmlns:a16="http://schemas.microsoft.com/office/drawing/2014/main" id="{E9FC3D43-BAC0-4990-A2B5-A0C8C351C687}"/>
              </a:ext>
            </a:extLst>
          </p:cNvPr>
          <p:cNvGrpSpPr/>
          <p:nvPr/>
        </p:nvGrpSpPr>
        <p:grpSpPr>
          <a:xfrm>
            <a:off x="1795686" y="4155612"/>
            <a:ext cx="3457126" cy="2205607"/>
            <a:chOff x="3554623" y="3379826"/>
            <a:chExt cx="2874464" cy="2205607"/>
          </a:xfrm>
        </p:grpSpPr>
        <p:sp>
          <p:nvSpPr>
            <p:cNvPr id="10" name="文本框 22">
              <a:extLst>
                <a:ext uri="{FF2B5EF4-FFF2-40B4-BE49-F238E27FC236}">
                  <a16:creationId xmlns:a16="http://schemas.microsoft.com/office/drawing/2014/main" id="{2760FDC9-CDF4-49C6-A52E-3E90D8DADF3A}"/>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3" name="文本框 23">
              <a:extLst>
                <a:ext uri="{FF2B5EF4-FFF2-40B4-BE49-F238E27FC236}">
                  <a16:creationId xmlns:a16="http://schemas.microsoft.com/office/drawing/2014/main" id="{E72E789E-D33B-4EE5-95F9-49A607965E86}"/>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sp>
          <p:nvSpPr>
            <p:cNvPr id="14" name="文本框 23">
              <a:extLst>
                <a:ext uri="{FF2B5EF4-FFF2-40B4-BE49-F238E27FC236}">
                  <a16:creationId xmlns:a16="http://schemas.microsoft.com/office/drawing/2014/main" id="{9D363C68-F3EA-406C-B219-1B802C4F3488}"/>
                </a:ext>
              </a:extLst>
            </p:cNvPr>
            <p:cNvSpPr txBox="1">
              <a:spLocks noChangeArrowheads="1"/>
            </p:cNvSpPr>
            <p:nvPr/>
          </p:nvSpPr>
          <p:spPr bwMode="auto">
            <a:xfrm>
              <a:off x="3554623" y="4532836"/>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 name="组合 1">
            <a:extLst>
              <a:ext uri="{FF2B5EF4-FFF2-40B4-BE49-F238E27FC236}">
                <a16:creationId xmlns:a16="http://schemas.microsoft.com/office/drawing/2014/main" id="{9A1DC65C-65EA-4520-A46E-A595D12C8A8F}"/>
              </a:ext>
            </a:extLst>
          </p:cNvPr>
          <p:cNvGrpSpPr/>
          <p:nvPr/>
        </p:nvGrpSpPr>
        <p:grpSpPr>
          <a:xfrm>
            <a:off x="6505483" y="2096193"/>
            <a:ext cx="3955291" cy="3181350"/>
            <a:chOff x="6505483" y="2096193"/>
            <a:chExt cx="3955291" cy="3181350"/>
          </a:xfrm>
        </p:grpSpPr>
        <p:sp>
          <p:nvSpPr>
            <p:cNvPr id="16" name="文本框 15">
              <a:extLst>
                <a:ext uri="{FF2B5EF4-FFF2-40B4-BE49-F238E27FC236}">
                  <a16:creationId xmlns:a16="http://schemas.microsoft.com/office/drawing/2014/main" id="{92B751EA-860B-4D46-8B7D-1113A4A72BE7}"/>
                </a:ext>
              </a:extLst>
            </p:cNvPr>
            <p:cNvSpPr txBox="1"/>
            <p:nvPr/>
          </p:nvSpPr>
          <p:spPr>
            <a:xfrm>
              <a:off x="8442323" y="209619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17" name="文本框 16">
              <a:extLst>
                <a:ext uri="{FF2B5EF4-FFF2-40B4-BE49-F238E27FC236}">
                  <a16:creationId xmlns:a16="http://schemas.microsoft.com/office/drawing/2014/main" id="{D8145DF3-2734-4FAA-818B-65682F3D04EF}"/>
                </a:ext>
              </a:extLst>
            </p:cNvPr>
            <p:cNvSpPr txBox="1"/>
            <p:nvPr/>
          </p:nvSpPr>
          <p:spPr>
            <a:xfrm>
              <a:off x="9445112" y="209619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19" name="文本框 18">
              <a:extLst>
                <a:ext uri="{FF2B5EF4-FFF2-40B4-BE49-F238E27FC236}">
                  <a16:creationId xmlns:a16="http://schemas.microsoft.com/office/drawing/2014/main" id="{3101A276-65C1-4C7A-95CB-B13ED37F3AD1}"/>
                </a:ext>
              </a:extLst>
            </p:cNvPr>
            <p:cNvSpPr txBox="1"/>
            <p:nvPr/>
          </p:nvSpPr>
          <p:spPr>
            <a:xfrm>
              <a:off x="6505484" y="209619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0" name="文本框 19">
              <a:extLst>
                <a:ext uri="{FF2B5EF4-FFF2-40B4-BE49-F238E27FC236}">
                  <a16:creationId xmlns:a16="http://schemas.microsoft.com/office/drawing/2014/main" id="{8D4CAEA7-0722-4218-A2FC-B410F997311E}"/>
                </a:ext>
              </a:extLst>
            </p:cNvPr>
            <p:cNvSpPr txBox="1"/>
            <p:nvPr/>
          </p:nvSpPr>
          <p:spPr>
            <a:xfrm>
              <a:off x="7508272" y="2096193"/>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147160832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128104"/>
            <a:ext cx="4781550" cy="692895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val="0"/>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65771" y="2031064"/>
            <a:ext cx="2540886" cy="3826778"/>
            <a:chOff x="5670396" y="1772424"/>
            <a:chExt cx="2540886" cy="3826778"/>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7" y="2457828"/>
              <a:ext cx="914400" cy="3141374"/>
            </a:xfrm>
            <a:prstGeom prst="rect">
              <a:avLst/>
            </a:prstGeom>
            <a:noFill/>
          </p:spPr>
          <p:txBody>
            <a:bodyPr rtlCol="0" vert="eaVert" wrap="square">
              <a:spAutoFit/>
            </a:bodyPr>
            <a:lstStyle/>
            <a:p>
              <a:r>
                <a:rPr altLang="en-US" lang="zh-CN" sz="4800">
                  <a:solidFill>
                    <a:srgbClr val="222322"/>
                  </a:solidFill>
                </a:rPr>
                <a:t>第三章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599841" y="1772424"/>
              <a:ext cx="830254" cy="31394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indent="0" latinLnBrk="0" marL="0">
                <a:lnSpc>
                  <a:spcPct val="100000"/>
                </a:lnSpc>
                <a:spcBef>
                  <a:spcPct val="0"/>
                </a:spcBef>
                <a:spcAft>
                  <a:spcPct val="0"/>
                </a:spcAft>
                <a:buFontTx/>
                <a:buNone/>
              </a:pPr>
              <a:r>
                <a:rPr altLang="en-US" b="1" cap="none" lang="zh-CN" sz="4000">
                  <a:solidFill>
                    <a:srgbClr val="222322"/>
                  </a:solidFill>
                  <a:latin charset="-122" panose="02000000000000000000" pitchFamily="2" typeface="杨任东竹石体-Medium"/>
                  <a:ea charset="-122" panose="02000000000000000000" pitchFamily="2" typeface="杨任东竹石体-Medium"/>
                </a:rPr>
                <a:t>请输入标题</a:t>
              </a:r>
            </a:p>
          </p:txBody>
        </p:sp>
        <p:sp>
          <p:nvSpPr>
            <p:cNvPr id="40" name="文本框 39">
              <a:extLst>
                <a:ext uri="{FF2B5EF4-FFF2-40B4-BE49-F238E27FC236}">
                  <a16:creationId xmlns:a16="http://schemas.microsoft.com/office/drawing/2014/main" id="{EC707646-507F-45CC-BEDA-94EAB2E79B8D}"/>
                </a:ext>
              </a:extLst>
            </p:cNvPr>
            <p:cNvSpPr txBox="1"/>
            <p:nvPr/>
          </p:nvSpPr>
          <p:spPr>
            <a:xfrm>
              <a:off x="7195620" y="216766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2507970" y="536561"/>
            <a:ext cx="2906487" cy="1494504"/>
          </a:xfrm>
          <a:prstGeom prst="rect">
            <a:avLst/>
          </a:prstGeom>
        </p:spPr>
      </p:pic>
    </p:spTree>
    <p:extLst>
      <p:ext uri="{BB962C8B-B14F-4D97-AF65-F5344CB8AC3E}">
        <p14:creationId val="4070514697"/>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pic>
        <p:nvPicPr>
          <p:cNvPr id="18" name="图片 17">
            <a:extLst>
              <a:ext uri="{FF2B5EF4-FFF2-40B4-BE49-F238E27FC236}">
                <a16:creationId xmlns:a16="http://schemas.microsoft.com/office/drawing/2014/main" id="{222BDC37-EFCB-4F78-B924-13E0AEA77137}"/>
              </a:ext>
            </a:extLst>
          </p:cNvPr>
          <p:cNvPicPr>
            <a:picLocks noChangeAspect="1"/>
          </p:cNvPicPr>
          <p:nvPr/>
        </p:nvPicPr>
        <p:blipFill>
          <a:blip r:embed="rId7">
            <a:extLst>
              <a:ext uri="{28A0092B-C50C-407E-A947-70E740481C1C}">
                <a14:useLocalDpi val="0"/>
              </a:ext>
            </a:extLst>
          </a:blip>
          <a:stretch>
            <a:fillRect/>
          </a:stretch>
        </p:blipFill>
        <p:spPr>
          <a:xfrm>
            <a:off x="4006177" y="1420024"/>
            <a:ext cx="4179650" cy="3625206"/>
          </a:xfrm>
          <a:prstGeom prst="rect">
            <a:avLst/>
          </a:prstGeom>
        </p:spPr>
      </p:pic>
      <p:grpSp>
        <p:nvGrpSpPr>
          <p:cNvPr id="21" name="组合 20">
            <a:extLst>
              <a:ext uri="{FF2B5EF4-FFF2-40B4-BE49-F238E27FC236}">
                <a16:creationId xmlns:a16="http://schemas.microsoft.com/office/drawing/2014/main" id="{0C33F917-5752-45B1-9C60-2EF1AD84C35D}"/>
              </a:ext>
            </a:extLst>
          </p:cNvPr>
          <p:cNvGrpSpPr/>
          <p:nvPr/>
        </p:nvGrpSpPr>
        <p:grpSpPr>
          <a:xfrm>
            <a:off x="2367284" y="1809477"/>
            <a:ext cx="1458501" cy="4013611"/>
            <a:chOff x="8721918" y="2334831"/>
            <a:chExt cx="1458501" cy="3181350"/>
          </a:xfrm>
        </p:grpSpPr>
        <p:sp>
          <p:nvSpPr>
            <p:cNvPr id="22" name="文本框 21">
              <a:extLst>
                <a:ext uri="{FF2B5EF4-FFF2-40B4-BE49-F238E27FC236}">
                  <a16:creationId xmlns:a16="http://schemas.microsoft.com/office/drawing/2014/main" id="{72A9F7B8-9A39-48FC-B9B6-254A0783F588}"/>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4" name="文本框 23">
              <a:extLst>
                <a:ext uri="{FF2B5EF4-FFF2-40B4-BE49-F238E27FC236}">
                  <a16:creationId xmlns:a16="http://schemas.microsoft.com/office/drawing/2014/main" id="{E491A7C8-A9CF-4913-8B1D-3573C6AAFBE4}"/>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5" name="组合 24">
            <a:extLst>
              <a:ext uri="{FF2B5EF4-FFF2-40B4-BE49-F238E27FC236}">
                <a16:creationId xmlns:a16="http://schemas.microsoft.com/office/drawing/2014/main" id="{F28AFD58-C7F8-4658-841A-2D662942AD3F}"/>
              </a:ext>
            </a:extLst>
          </p:cNvPr>
          <p:cNvGrpSpPr/>
          <p:nvPr/>
        </p:nvGrpSpPr>
        <p:grpSpPr>
          <a:xfrm>
            <a:off x="997058" y="1809477"/>
            <a:ext cx="1458501" cy="4013611"/>
            <a:chOff x="8721918" y="2334831"/>
            <a:chExt cx="1458501" cy="3181350"/>
          </a:xfrm>
        </p:grpSpPr>
        <p:sp>
          <p:nvSpPr>
            <p:cNvPr id="26" name="文本框 25">
              <a:extLst>
                <a:ext uri="{FF2B5EF4-FFF2-40B4-BE49-F238E27FC236}">
                  <a16:creationId xmlns:a16="http://schemas.microsoft.com/office/drawing/2014/main" id="{202F64F2-1A04-47AB-AA58-AE60C4C4B225}"/>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7" name="文本框 26">
              <a:extLst>
                <a:ext uri="{FF2B5EF4-FFF2-40B4-BE49-F238E27FC236}">
                  <a16:creationId xmlns:a16="http://schemas.microsoft.com/office/drawing/2014/main" id="{2DF52FF0-CDEA-44A9-BA9B-9952B1E519B6}"/>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8" name="组合 27">
            <a:extLst>
              <a:ext uri="{FF2B5EF4-FFF2-40B4-BE49-F238E27FC236}">
                <a16:creationId xmlns:a16="http://schemas.microsoft.com/office/drawing/2014/main" id="{F6CFC9A6-244A-4EE9-8517-F9EDAFD51044}"/>
              </a:ext>
            </a:extLst>
          </p:cNvPr>
          <p:cNvGrpSpPr/>
          <p:nvPr/>
        </p:nvGrpSpPr>
        <p:grpSpPr>
          <a:xfrm>
            <a:off x="9599827" y="1822318"/>
            <a:ext cx="1458501" cy="4013611"/>
            <a:chOff x="8721918" y="2334831"/>
            <a:chExt cx="1458501" cy="3181350"/>
          </a:xfrm>
        </p:grpSpPr>
        <p:sp>
          <p:nvSpPr>
            <p:cNvPr id="29" name="文本框 28">
              <a:extLst>
                <a:ext uri="{FF2B5EF4-FFF2-40B4-BE49-F238E27FC236}">
                  <a16:creationId xmlns:a16="http://schemas.microsoft.com/office/drawing/2014/main" id="{330B6066-ED81-430F-91EC-C019285BB986}"/>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30" name="文本框 29">
              <a:extLst>
                <a:ext uri="{FF2B5EF4-FFF2-40B4-BE49-F238E27FC236}">
                  <a16:creationId xmlns:a16="http://schemas.microsoft.com/office/drawing/2014/main" id="{B6C41C9B-8757-4AE6-ADBE-812284AD1C7D}"/>
                </a:ext>
              </a:extLst>
            </p:cNvPr>
            <p:cNvSpPr txBox="1"/>
            <p:nvPr/>
          </p:nvSpPr>
          <p:spPr>
            <a:xfrm>
              <a:off x="8721919"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31" name="组合 30">
            <a:extLst>
              <a:ext uri="{FF2B5EF4-FFF2-40B4-BE49-F238E27FC236}">
                <a16:creationId xmlns:a16="http://schemas.microsoft.com/office/drawing/2014/main" id="{91B922D1-419A-451D-B027-9F8C450FBA80}"/>
              </a:ext>
            </a:extLst>
          </p:cNvPr>
          <p:cNvGrpSpPr/>
          <p:nvPr/>
        </p:nvGrpSpPr>
        <p:grpSpPr>
          <a:xfrm>
            <a:off x="8229601" y="1822318"/>
            <a:ext cx="1458501" cy="4013611"/>
            <a:chOff x="8721918" y="2334831"/>
            <a:chExt cx="1458501" cy="3181350"/>
          </a:xfrm>
        </p:grpSpPr>
        <p:sp>
          <p:nvSpPr>
            <p:cNvPr id="32" name="文本框 31">
              <a:extLst>
                <a:ext uri="{FF2B5EF4-FFF2-40B4-BE49-F238E27FC236}">
                  <a16:creationId xmlns:a16="http://schemas.microsoft.com/office/drawing/2014/main" id="{4B9C55C9-A3CF-45ED-BB4F-9323A463D2E7}"/>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33" name="文本框 32">
              <a:extLst>
                <a:ext uri="{FF2B5EF4-FFF2-40B4-BE49-F238E27FC236}">
                  <a16:creationId xmlns:a16="http://schemas.microsoft.com/office/drawing/2014/main" id="{24E04804-6CEF-4DA1-B86F-DF5E5FD063CD}"/>
                </a:ext>
              </a:extLst>
            </p:cNvPr>
            <p:cNvSpPr txBox="1"/>
            <p:nvPr/>
          </p:nvSpPr>
          <p:spPr>
            <a:xfrm>
              <a:off x="8721919"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192532147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500" fill="hold" id="15"/>
                                        <p:tgtEl>
                                          <p:spTgt spid="21"/>
                                        </p:tgtEl>
                                        <p:attrNameLst>
                                          <p:attrName>ppt_x</p:attrName>
                                        </p:attrNameLst>
                                      </p:cBhvr>
                                      <p:tavLst>
                                        <p:tav tm="0">
                                          <p:val>
                                            <p:strVal val="#ppt_x"/>
                                          </p:val>
                                        </p:tav>
                                        <p:tav tm="100000">
                                          <p:val>
                                            <p:strVal val="#ppt_x"/>
                                          </p:val>
                                        </p:tav>
                                      </p:tavLst>
                                    </p:anim>
                                    <p:anim calcmode="lin" valueType="num">
                                      <p:cBhvr additive="base">
                                        <p:cTn dur="500" fill="hold" id="16"/>
                                        <p:tgtEl>
                                          <p:spTgt spid="21"/>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4">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2" presetSubtype="4">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additive="base">
                                        <p:cTn dur="500" fill="hold" id="25"/>
                                        <p:tgtEl>
                                          <p:spTgt spid="28"/>
                                        </p:tgtEl>
                                        <p:attrNameLst>
                                          <p:attrName>ppt_x</p:attrName>
                                        </p:attrNameLst>
                                      </p:cBhvr>
                                      <p:tavLst>
                                        <p:tav tm="0">
                                          <p:val>
                                            <p:strVal val="#ppt_x"/>
                                          </p:val>
                                        </p:tav>
                                        <p:tav tm="100000">
                                          <p:val>
                                            <p:strVal val="#ppt_x"/>
                                          </p:val>
                                        </p:tav>
                                      </p:tavLst>
                                    </p:anim>
                                    <p:anim calcmode="lin" valueType="num">
                                      <p:cBhvr additive="base">
                                        <p:cTn dur="500" fill="hold" id="26"/>
                                        <p:tgtEl>
                                          <p:spTgt spid="2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500"/>
                            </p:stCondLst>
                            <p:childTnLst>
                              <p:par>
                                <p:cTn fill="hold" id="28" nodeType="afterEffect" presetClass="entr" presetID="2" presetSubtype="4">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additive="base">
                                        <p:cTn dur="500" fill="hold" id="30"/>
                                        <p:tgtEl>
                                          <p:spTgt spid="31"/>
                                        </p:tgtEl>
                                        <p:attrNameLst>
                                          <p:attrName>ppt_x</p:attrName>
                                        </p:attrNameLst>
                                      </p:cBhvr>
                                      <p:tavLst>
                                        <p:tav tm="0">
                                          <p:val>
                                            <p:strVal val="#ppt_x"/>
                                          </p:val>
                                        </p:tav>
                                        <p:tav tm="100000">
                                          <p:val>
                                            <p:strVal val="#ppt_x"/>
                                          </p:val>
                                        </p:tav>
                                      </p:tavLst>
                                    </p:anim>
                                    <p:anim calcmode="lin" valueType="num">
                                      <p:cBhvr additive="base">
                                        <p:cTn dur="500" fill="hold" id="31"/>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2EF4F00F-8FA2-4F78-A9DB-562ED967AB44}"/>
              </a:ext>
            </a:extLst>
          </p:cNvPr>
          <p:cNvGrpSpPr/>
          <p:nvPr/>
        </p:nvGrpSpPr>
        <p:grpSpPr>
          <a:xfrm>
            <a:off x="0" y="-55394"/>
            <a:ext cx="12192001" cy="6949738"/>
            <a:chOff x="0" y="-86098"/>
            <a:chExt cx="12192001" cy="6949738"/>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3864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矩形: 圆角 1">
            <a:extLst>
              <a:ext uri="{FF2B5EF4-FFF2-40B4-BE49-F238E27FC236}">
                <a16:creationId xmlns:a16="http://schemas.microsoft.com/office/drawing/2014/main" id="{CBB2903B-A409-432B-ACB6-E6F1961A1216}"/>
              </a:ext>
            </a:extLst>
          </p:cNvPr>
          <p:cNvSpPr/>
          <p:nvPr/>
        </p:nvSpPr>
        <p:spPr>
          <a:xfrm>
            <a:off x="833435" y="1466850"/>
            <a:ext cx="5872165" cy="1962150"/>
          </a:xfrm>
          <a:prstGeom prst="round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圆角 8">
            <a:extLst>
              <a:ext uri="{FF2B5EF4-FFF2-40B4-BE49-F238E27FC236}">
                <a16:creationId xmlns:a16="http://schemas.microsoft.com/office/drawing/2014/main" id="{222B72A4-C59C-4644-92E8-D7D5A60F861B}"/>
              </a:ext>
            </a:extLst>
          </p:cNvPr>
          <p:cNvSpPr/>
          <p:nvPr/>
        </p:nvSpPr>
        <p:spPr>
          <a:xfrm>
            <a:off x="833435" y="3917596"/>
            <a:ext cx="5872165" cy="1962150"/>
          </a:xfrm>
          <a:prstGeom prst="round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椭圆 4">
            <a:extLst>
              <a:ext uri="{FF2B5EF4-FFF2-40B4-BE49-F238E27FC236}">
                <a16:creationId xmlns:a16="http://schemas.microsoft.com/office/drawing/2014/main" id="{63304043-05E1-4E48-86D8-AF488389CDAA}"/>
              </a:ext>
            </a:extLst>
          </p:cNvPr>
          <p:cNvSpPr/>
          <p:nvPr/>
        </p:nvSpPr>
        <p:spPr>
          <a:xfrm>
            <a:off x="6291260" y="2865785"/>
            <a:ext cx="3943350" cy="1547309"/>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3" name="图片 12">
            <a:extLst>
              <a:ext uri="{FF2B5EF4-FFF2-40B4-BE49-F238E27FC236}">
                <a16:creationId xmlns:a16="http://schemas.microsoft.com/office/drawing/2014/main" id="{DB7D0AFC-311B-49F3-A0F0-1B98F2B67355}"/>
              </a:ext>
            </a:extLst>
          </p:cNvPr>
          <p:cNvPicPr>
            <a:picLocks noChangeAspect="1"/>
          </p:cNvPicPr>
          <p:nvPr/>
        </p:nvPicPr>
        <p:blipFill>
          <a:blip r:embed="rId7">
            <a:extLst>
              <a:ext uri="{28A0092B-C50C-407E-A947-70E740481C1C}">
                <a14:useLocalDpi val="0"/>
              </a:ext>
            </a:extLst>
          </a:blip>
          <a:stretch>
            <a:fillRect/>
          </a:stretch>
        </p:blipFill>
        <p:spPr>
          <a:xfrm>
            <a:off x="6906553" y="788878"/>
            <a:ext cx="2904594" cy="4233240"/>
          </a:xfrm>
          <a:prstGeom prst="rect">
            <a:avLst/>
          </a:prstGeom>
        </p:spPr>
      </p:pic>
      <p:grpSp>
        <p:nvGrpSpPr>
          <p:cNvPr id="14" name="组合 13">
            <a:extLst>
              <a:ext uri="{FF2B5EF4-FFF2-40B4-BE49-F238E27FC236}">
                <a16:creationId xmlns:a16="http://schemas.microsoft.com/office/drawing/2014/main" id="{D41C65FE-0DE0-4FF2-9948-F209390E33CF}"/>
              </a:ext>
            </a:extLst>
          </p:cNvPr>
          <p:cNvGrpSpPr/>
          <p:nvPr/>
        </p:nvGrpSpPr>
        <p:grpSpPr>
          <a:xfrm>
            <a:off x="1239378" y="1889155"/>
            <a:ext cx="3457126" cy="1438428"/>
            <a:chOff x="3554623" y="3379826"/>
            <a:chExt cx="2874464" cy="1438428"/>
          </a:xfrm>
        </p:grpSpPr>
        <p:sp>
          <p:nvSpPr>
            <p:cNvPr id="16" name="文本框 22">
              <a:extLst>
                <a:ext uri="{FF2B5EF4-FFF2-40B4-BE49-F238E27FC236}">
                  <a16:creationId xmlns:a16="http://schemas.microsoft.com/office/drawing/2014/main" id="{F896CEAA-BF26-430B-BACB-9122EB7520AE}"/>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7" name="文本框 23">
              <a:extLst>
                <a:ext uri="{FF2B5EF4-FFF2-40B4-BE49-F238E27FC236}">
                  <a16:creationId xmlns:a16="http://schemas.microsoft.com/office/drawing/2014/main" id="{710F17FB-6A3E-4C60-868B-B00F1464A349}"/>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8" name="组合 17">
            <a:extLst>
              <a:ext uri="{FF2B5EF4-FFF2-40B4-BE49-F238E27FC236}">
                <a16:creationId xmlns:a16="http://schemas.microsoft.com/office/drawing/2014/main" id="{3DE58D65-8477-4F9F-8B87-F405B125D78D}"/>
              </a:ext>
            </a:extLst>
          </p:cNvPr>
          <p:cNvGrpSpPr/>
          <p:nvPr/>
        </p:nvGrpSpPr>
        <p:grpSpPr>
          <a:xfrm>
            <a:off x="1239378" y="4315503"/>
            <a:ext cx="3457126" cy="1438428"/>
            <a:chOff x="3554623" y="3379826"/>
            <a:chExt cx="2874464" cy="1438428"/>
          </a:xfrm>
        </p:grpSpPr>
        <p:sp>
          <p:nvSpPr>
            <p:cNvPr id="19" name="文本框 22">
              <a:extLst>
                <a:ext uri="{FF2B5EF4-FFF2-40B4-BE49-F238E27FC236}">
                  <a16:creationId xmlns:a16="http://schemas.microsoft.com/office/drawing/2014/main" id="{197BCB1C-D8C5-47F5-BD2D-6DEDB5185EE4}"/>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0" name="文本框 23">
              <a:extLst>
                <a:ext uri="{FF2B5EF4-FFF2-40B4-BE49-F238E27FC236}">
                  <a16:creationId xmlns:a16="http://schemas.microsoft.com/office/drawing/2014/main" id="{2388A5A9-A349-4835-AA83-221B7C2C54EE}"/>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spTree>
    <p:extLst>
      <p:ext uri="{BB962C8B-B14F-4D97-AF65-F5344CB8AC3E}">
        <p14:creationId val="424252029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P grpId="0" spid="9"/>
      <p:bldP grpId="0" spid="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grpSp>
        <p:nvGrpSpPr>
          <p:cNvPr id="6" name="组合 5">
            <a:extLst>
              <a:ext uri="{FF2B5EF4-FFF2-40B4-BE49-F238E27FC236}">
                <a16:creationId xmlns:a16="http://schemas.microsoft.com/office/drawing/2014/main" id="{B931B4CF-C3A3-4203-A1DF-5593ADC55417}"/>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任意多边形: 形状 1">
            <a:extLst>
              <a:ext uri="{FF2B5EF4-FFF2-40B4-BE49-F238E27FC236}">
                <a16:creationId xmlns:a16="http://schemas.microsoft.com/office/drawing/2014/main" id="{36D7B4F0-FF68-40F8-9666-A4DB02C507D5}"/>
              </a:ext>
            </a:extLst>
          </p:cNvPr>
          <p:cNvSpPr/>
          <p:nvPr/>
        </p:nvSpPr>
        <p:spPr>
          <a:xfrm>
            <a:off x="76200" y="57150"/>
            <a:ext cx="11849100" cy="6591300"/>
          </a:xfrm>
          <a:custGeom>
            <a:gdLst>
              <a:gd fmla="*/ 0 w 11849100" name="connsiteX0"/>
              <a:gd fmla="*/ 6591300 h 6591300" name="connsiteY0"/>
              <a:gd fmla="*/ 2038350 w 11849100" name="connsiteX1"/>
              <a:gd fmla="*/ 4495800 h 6591300" name="connsiteY1"/>
              <a:gd fmla="*/ 3867150 w 11849100" name="connsiteX2"/>
              <a:gd fmla="*/ 4895850 h 6591300" name="connsiteY2"/>
              <a:gd fmla="*/ 5105400 w 11849100" name="connsiteX3"/>
              <a:gd fmla="*/ 3562350 h 6591300" name="connsiteY3"/>
              <a:gd fmla="*/ 7886700 w 11849100" name="connsiteX4"/>
              <a:gd fmla="*/ 3314700 h 6591300" name="connsiteY4"/>
              <a:gd fmla="*/ 8877300 w 11849100" name="connsiteX5"/>
              <a:gd fmla="*/ 1371600 h 6591300" name="connsiteY5"/>
              <a:gd fmla="*/ 11163300 w 11849100" name="connsiteX6"/>
              <a:gd fmla="*/ 1028700 h 6591300" name="connsiteY6"/>
              <a:gd fmla="*/ 11849100 w 11849100" name="connsiteX7"/>
              <a:gd fmla="*/ 0 h 65913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591300" w="11849100">
                <a:moveTo>
                  <a:pt x="0" y="6591300"/>
                </a:moveTo>
                <a:cubicBezTo>
                  <a:pt x="696912" y="5684837"/>
                  <a:pt x="1393825" y="4778375"/>
                  <a:pt x="2038350" y="4495800"/>
                </a:cubicBezTo>
                <a:cubicBezTo>
                  <a:pt x="2682875" y="4213225"/>
                  <a:pt x="3355975" y="5051425"/>
                  <a:pt x="3867150" y="4895850"/>
                </a:cubicBezTo>
                <a:cubicBezTo>
                  <a:pt x="4378325" y="4740275"/>
                  <a:pt x="4435475" y="3825875"/>
                  <a:pt x="5105400" y="3562350"/>
                </a:cubicBezTo>
                <a:cubicBezTo>
                  <a:pt x="5775325" y="3298825"/>
                  <a:pt x="7258050" y="3679825"/>
                  <a:pt x="7886700" y="3314700"/>
                </a:cubicBezTo>
                <a:cubicBezTo>
                  <a:pt x="8515350" y="2949575"/>
                  <a:pt x="8331200" y="1752600"/>
                  <a:pt x="8877300" y="1371600"/>
                </a:cubicBezTo>
                <a:cubicBezTo>
                  <a:pt x="9423400" y="990600"/>
                  <a:pt x="10668000" y="1257300"/>
                  <a:pt x="11163300" y="1028700"/>
                </a:cubicBezTo>
                <a:cubicBezTo>
                  <a:pt x="11658600" y="800100"/>
                  <a:pt x="11753850" y="400050"/>
                  <a:pt x="11849100" y="0"/>
                </a:cubicBezTo>
              </a:path>
            </a:pathLst>
          </a:cu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a:extLst>
              <a:ext uri="{FF2B5EF4-FFF2-40B4-BE49-F238E27FC236}">
                <a16:creationId xmlns:a16="http://schemas.microsoft.com/office/drawing/2014/main" id="{51BE7585-1BA3-4EEA-B44B-1D818EAE18F2}"/>
              </a:ext>
            </a:extLst>
          </p:cNvPr>
          <p:cNvGrpSpPr/>
          <p:nvPr/>
        </p:nvGrpSpPr>
        <p:grpSpPr>
          <a:xfrm>
            <a:off x="1989524" y="3295946"/>
            <a:ext cx="1241936" cy="1775632"/>
            <a:chOff x="3314700" y="2358218"/>
            <a:chExt cx="1241936" cy="1775632"/>
          </a:xfrm>
        </p:grpSpPr>
        <p:sp>
          <p:nvSpPr>
            <p:cNvPr id="3" name="椭圆 2">
              <a:extLst>
                <a:ext uri="{FF2B5EF4-FFF2-40B4-BE49-F238E27FC236}">
                  <a16:creationId xmlns:a16="http://schemas.microsoft.com/office/drawing/2014/main" id="{13FB907F-8CA0-4FCE-9963-3A52DBC2AF5D}"/>
                </a:ext>
              </a:extLst>
            </p:cNvPr>
            <p:cNvSpPr/>
            <p:nvPr/>
          </p:nvSpPr>
          <p:spPr>
            <a:xfrm>
              <a:off x="3314700" y="2968114"/>
              <a:ext cx="1165736" cy="1165736"/>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9" name="图片 8">
              <a:extLst>
                <a:ext uri="{FF2B5EF4-FFF2-40B4-BE49-F238E27FC236}">
                  <a16:creationId xmlns:a16="http://schemas.microsoft.com/office/drawing/2014/main" id="{1B9B6CDD-DDEE-49F2-845F-28DE49C690FF}"/>
                </a:ext>
              </a:extLst>
            </p:cNvPr>
            <p:cNvPicPr>
              <a:picLocks noChangeAspect="1"/>
            </p:cNvPicPr>
            <p:nvPr/>
          </p:nvPicPr>
          <p:blipFill>
            <a:blip r:embed="rId7">
              <a:extLst>
                <a:ext uri="{28A0092B-C50C-407E-A947-70E740481C1C}">
                  <a14:useLocalDpi val="0"/>
                </a:ext>
              </a:extLst>
            </a:blip>
            <a:srcRect l="49586" t="44914"/>
            <a:stretch>
              <a:fillRect/>
            </a:stretch>
          </p:blipFill>
          <p:spPr>
            <a:xfrm flipH="1">
              <a:off x="3571005" y="2358218"/>
              <a:ext cx="985631" cy="1435552"/>
            </a:xfrm>
            <a:prstGeom prst="rect">
              <a:avLst/>
            </a:prstGeom>
          </p:spPr>
        </p:pic>
      </p:grpSp>
      <p:grpSp>
        <p:nvGrpSpPr>
          <p:cNvPr id="13" name="组合 12">
            <a:extLst>
              <a:ext uri="{FF2B5EF4-FFF2-40B4-BE49-F238E27FC236}">
                <a16:creationId xmlns:a16="http://schemas.microsoft.com/office/drawing/2014/main" id="{53F601C5-B612-45E0-B997-F4A546BF54C9}"/>
              </a:ext>
            </a:extLst>
          </p:cNvPr>
          <p:cNvGrpSpPr/>
          <p:nvPr/>
        </p:nvGrpSpPr>
        <p:grpSpPr>
          <a:xfrm>
            <a:off x="4758814" y="2282314"/>
            <a:ext cx="1241936" cy="1775632"/>
            <a:chOff x="3314700" y="2358218"/>
            <a:chExt cx="1241936" cy="1775632"/>
          </a:xfrm>
        </p:grpSpPr>
        <p:sp>
          <p:nvSpPr>
            <p:cNvPr id="14" name="椭圆 13">
              <a:extLst>
                <a:ext uri="{FF2B5EF4-FFF2-40B4-BE49-F238E27FC236}">
                  <a16:creationId xmlns:a16="http://schemas.microsoft.com/office/drawing/2014/main" id="{271D8B3B-9F30-4DBB-8FC3-FA3A1B92FDCF}"/>
                </a:ext>
              </a:extLst>
            </p:cNvPr>
            <p:cNvSpPr/>
            <p:nvPr/>
          </p:nvSpPr>
          <p:spPr>
            <a:xfrm>
              <a:off x="3314700" y="2968114"/>
              <a:ext cx="1165736" cy="1165736"/>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6" name="图片 15">
              <a:extLst>
                <a:ext uri="{FF2B5EF4-FFF2-40B4-BE49-F238E27FC236}">
                  <a16:creationId xmlns:a16="http://schemas.microsoft.com/office/drawing/2014/main" id="{2CB9D8F8-BF7A-480C-B733-91F1585F4CE5}"/>
                </a:ext>
              </a:extLst>
            </p:cNvPr>
            <p:cNvPicPr>
              <a:picLocks noChangeAspect="1"/>
            </p:cNvPicPr>
            <p:nvPr/>
          </p:nvPicPr>
          <p:blipFill>
            <a:blip r:embed="rId7">
              <a:extLst>
                <a:ext uri="{28A0092B-C50C-407E-A947-70E740481C1C}">
                  <a14:useLocalDpi val="0"/>
                </a:ext>
              </a:extLst>
            </a:blip>
            <a:srcRect l="49586" t="44914"/>
            <a:stretch>
              <a:fillRect/>
            </a:stretch>
          </p:blipFill>
          <p:spPr>
            <a:xfrm flipH="1">
              <a:off x="3571005" y="2358218"/>
              <a:ext cx="985631" cy="1435552"/>
            </a:xfrm>
            <a:prstGeom prst="rect">
              <a:avLst/>
            </a:prstGeom>
          </p:spPr>
        </p:pic>
      </p:grpSp>
      <p:grpSp>
        <p:nvGrpSpPr>
          <p:cNvPr id="17" name="组合 16">
            <a:extLst>
              <a:ext uri="{FF2B5EF4-FFF2-40B4-BE49-F238E27FC236}">
                <a16:creationId xmlns:a16="http://schemas.microsoft.com/office/drawing/2014/main" id="{0DFF32B2-306D-4A25-95C8-84F05ABDBE40}"/>
              </a:ext>
            </a:extLst>
          </p:cNvPr>
          <p:cNvGrpSpPr/>
          <p:nvPr/>
        </p:nvGrpSpPr>
        <p:grpSpPr>
          <a:xfrm>
            <a:off x="7512150" y="1809477"/>
            <a:ext cx="1241936" cy="1775632"/>
            <a:chOff x="3314700" y="2358218"/>
            <a:chExt cx="1241936" cy="1775632"/>
          </a:xfrm>
        </p:grpSpPr>
        <p:sp>
          <p:nvSpPr>
            <p:cNvPr id="18" name="椭圆 17">
              <a:extLst>
                <a:ext uri="{FF2B5EF4-FFF2-40B4-BE49-F238E27FC236}">
                  <a16:creationId xmlns:a16="http://schemas.microsoft.com/office/drawing/2014/main" id="{2ACF18C7-D8CE-46CA-B628-34BB63DB71E2}"/>
                </a:ext>
              </a:extLst>
            </p:cNvPr>
            <p:cNvSpPr/>
            <p:nvPr/>
          </p:nvSpPr>
          <p:spPr>
            <a:xfrm>
              <a:off x="3314700" y="2968114"/>
              <a:ext cx="1165736" cy="1165736"/>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9" name="图片 18">
              <a:extLst>
                <a:ext uri="{FF2B5EF4-FFF2-40B4-BE49-F238E27FC236}">
                  <a16:creationId xmlns:a16="http://schemas.microsoft.com/office/drawing/2014/main" id="{25235C26-39C8-4502-82F5-EE399B75FF59}"/>
                </a:ext>
              </a:extLst>
            </p:cNvPr>
            <p:cNvPicPr>
              <a:picLocks noChangeAspect="1"/>
            </p:cNvPicPr>
            <p:nvPr/>
          </p:nvPicPr>
          <p:blipFill>
            <a:blip r:embed="rId7">
              <a:extLst>
                <a:ext uri="{28A0092B-C50C-407E-A947-70E740481C1C}">
                  <a14:useLocalDpi val="0"/>
                </a:ext>
              </a:extLst>
            </a:blip>
            <a:srcRect l="49586" t="44914"/>
            <a:stretch>
              <a:fillRect/>
            </a:stretch>
          </p:blipFill>
          <p:spPr>
            <a:xfrm flipH="1">
              <a:off x="3571005" y="2358218"/>
              <a:ext cx="985631" cy="1435552"/>
            </a:xfrm>
            <a:prstGeom prst="rect">
              <a:avLst/>
            </a:prstGeom>
          </p:spPr>
        </p:pic>
      </p:grpSp>
      <p:grpSp>
        <p:nvGrpSpPr>
          <p:cNvPr id="20" name="组合 19">
            <a:extLst>
              <a:ext uri="{FF2B5EF4-FFF2-40B4-BE49-F238E27FC236}">
                <a16:creationId xmlns:a16="http://schemas.microsoft.com/office/drawing/2014/main" id="{4D9301B4-ED6D-4DD6-B11A-BA84467D7FAB}"/>
              </a:ext>
            </a:extLst>
          </p:cNvPr>
          <p:cNvGrpSpPr/>
          <p:nvPr/>
        </p:nvGrpSpPr>
        <p:grpSpPr>
          <a:xfrm>
            <a:off x="3030251" y="5102875"/>
            <a:ext cx="3457126" cy="1377625"/>
            <a:chOff x="3554623" y="3379826"/>
            <a:chExt cx="2874464" cy="1635345"/>
          </a:xfrm>
        </p:grpSpPr>
        <p:sp>
          <p:nvSpPr>
            <p:cNvPr id="21" name="文本框 22">
              <a:extLst>
                <a:ext uri="{FF2B5EF4-FFF2-40B4-BE49-F238E27FC236}">
                  <a16:creationId xmlns:a16="http://schemas.microsoft.com/office/drawing/2014/main" id="{4F677489-91C3-4D83-8FF5-07F9FDA62C57}"/>
                </a:ext>
              </a:extLst>
            </p:cNvPr>
            <p:cNvSpPr txBox="1">
              <a:spLocks noChangeArrowheads="1"/>
            </p:cNvSpPr>
            <p:nvPr/>
          </p:nvSpPr>
          <p:spPr bwMode="auto">
            <a:xfrm>
              <a:off x="3554623" y="3379826"/>
              <a:ext cx="2076269" cy="4703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2" name="文本框 23">
              <a:extLst>
                <a:ext uri="{FF2B5EF4-FFF2-40B4-BE49-F238E27FC236}">
                  <a16:creationId xmlns:a16="http://schemas.microsoft.com/office/drawing/2014/main" id="{3D6E0B6E-D694-4FF7-82B7-479BB3760754}"/>
                </a:ext>
              </a:extLst>
            </p:cNvPr>
            <p:cNvSpPr txBox="1">
              <a:spLocks noChangeArrowheads="1"/>
            </p:cNvSpPr>
            <p:nvPr/>
          </p:nvSpPr>
          <p:spPr bwMode="auto">
            <a:xfrm>
              <a:off x="3554623" y="3765660"/>
              <a:ext cx="2874464" cy="803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4" name="组合 23">
            <a:extLst>
              <a:ext uri="{FF2B5EF4-FFF2-40B4-BE49-F238E27FC236}">
                <a16:creationId xmlns:a16="http://schemas.microsoft.com/office/drawing/2014/main" id="{13892403-A346-4BD1-A029-A6018E7F3484}"/>
              </a:ext>
            </a:extLst>
          </p:cNvPr>
          <p:cNvGrpSpPr/>
          <p:nvPr/>
        </p:nvGrpSpPr>
        <p:grpSpPr>
          <a:xfrm>
            <a:off x="5723341" y="3992641"/>
            <a:ext cx="3457126" cy="1377625"/>
            <a:chOff x="3554623" y="3379826"/>
            <a:chExt cx="2874464" cy="1635345"/>
          </a:xfrm>
        </p:grpSpPr>
        <p:sp>
          <p:nvSpPr>
            <p:cNvPr id="25" name="文本框 22">
              <a:extLst>
                <a:ext uri="{FF2B5EF4-FFF2-40B4-BE49-F238E27FC236}">
                  <a16:creationId xmlns:a16="http://schemas.microsoft.com/office/drawing/2014/main" id="{2C30E9D1-C124-4BE7-986B-A51728632EA4}"/>
                </a:ext>
              </a:extLst>
            </p:cNvPr>
            <p:cNvSpPr txBox="1">
              <a:spLocks noChangeArrowheads="1"/>
            </p:cNvSpPr>
            <p:nvPr/>
          </p:nvSpPr>
          <p:spPr bwMode="auto">
            <a:xfrm>
              <a:off x="3554623" y="3379825"/>
              <a:ext cx="2076269" cy="4703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6" name="文本框 23">
              <a:extLst>
                <a:ext uri="{FF2B5EF4-FFF2-40B4-BE49-F238E27FC236}">
                  <a16:creationId xmlns:a16="http://schemas.microsoft.com/office/drawing/2014/main" id="{6C4F2F5D-5B9B-4CDF-9F1F-0941E6C6A2B6}"/>
                </a:ext>
              </a:extLst>
            </p:cNvPr>
            <p:cNvSpPr txBox="1">
              <a:spLocks noChangeArrowheads="1"/>
            </p:cNvSpPr>
            <p:nvPr/>
          </p:nvSpPr>
          <p:spPr bwMode="auto">
            <a:xfrm>
              <a:off x="3554624" y="3765660"/>
              <a:ext cx="2874464" cy="803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7" name="组合 26">
            <a:extLst>
              <a:ext uri="{FF2B5EF4-FFF2-40B4-BE49-F238E27FC236}">
                <a16:creationId xmlns:a16="http://schemas.microsoft.com/office/drawing/2014/main" id="{040F1BB4-A2C4-49A8-B471-0639BCAF677A}"/>
              </a:ext>
            </a:extLst>
          </p:cNvPr>
          <p:cNvGrpSpPr/>
          <p:nvPr/>
        </p:nvGrpSpPr>
        <p:grpSpPr>
          <a:xfrm>
            <a:off x="8772253" y="2215175"/>
            <a:ext cx="2731622" cy="1377625"/>
            <a:chOff x="3554623" y="3379826"/>
            <a:chExt cx="2874464" cy="1635345"/>
          </a:xfrm>
        </p:grpSpPr>
        <p:sp>
          <p:nvSpPr>
            <p:cNvPr id="28" name="文本框 22">
              <a:extLst>
                <a:ext uri="{FF2B5EF4-FFF2-40B4-BE49-F238E27FC236}">
                  <a16:creationId xmlns:a16="http://schemas.microsoft.com/office/drawing/2014/main" id="{C6106E37-67B1-4184-971A-4DCF9B484590}"/>
                </a:ext>
              </a:extLst>
            </p:cNvPr>
            <p:cNvSpPr txBox="1">
              <a:spLocks noChangeArrowheads="1"/>
            </p:cNvSpPr>
            <p:nvPr/>
          </p:nvSpPr>
          <p:spPr bwMode="auto">
            <a:xfrm>
              <a:off x="3554624" y="3379825"/>
              <a:ext cx="2076269" cy="4703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9" name="文本框 23">
              <a:extLst>
                <a:ext uri="{FF2B5EF4-FFF2-40B4-BE49-F238E27FC236}">
                  <a16:creationId xmlns:a16="http://schemas.microsoft.com/office/drawing/2014/main" id="{276D28AA-E157-46B6-974C-2D6637DAA1FD}"/>
                </a:ext>
              </a:extLst>
            </p:cNvPr>
            <p:cNvSpPr txBox="1">
              <a:spLocks noChangeArrowheads="1"/>
            </p:cNvSpPr>
            <p:nvPr/>
          </p:nvSpPr>
          <p:spPr bwMode="auto">
            <a:xfrm>
              <a:off x="3554624" y="3765660"/>
              <a:ext cx="2874464" cy="803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spTree>
    <p:extLst>
      <p:ext uri="{BB962C8B-B14F-4D97-AF65-F5344CB8AC3E}">
        <p14:creationId val="139112772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500" id="23"/>
                                        <p:tgtEl>
                                          <p:spTgt spid="1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10" name="椭圆 9">
            <a:extLst>
              <a:ext uri="{FF2B5EF4-FFF2-40B4-BE49-F238E27FC236}">
                <a16:creationId xmlns:a16="http://schemas.microsoft.com/office/drawing/2014/main" id="{B9F0753A-6FCF-4538-8FF4-5ACAE6D16140}"/>
              </a:ext>
            </a:extLst>
          </p:cNvPr>
          <p:cNvSpPr/>
          <p:nvPr/>
        </p:nvSpPr>
        <p:spPr>
          <a:xfrm>
            <a:off x="6968985" y="1419526"/>
            <a:ext cx="4214814" cy="4214814"/>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椭圆 1">
            <a:extLst>
              <a:ext uri="{FF2B5EF4-FFF2-40B4-BE49-F238E27FC236}">
                <a16:creationId xmlns:a16="http://schemas.microsoft.com/office/drawing/2014/main" id="{3A76945D-79B4-4AEF-AF31-B3017517E790}"/>
              </a:ext>
            </a:extLst>
          </p:cNvPr>
          <p:cNvSpPr/>
          <p:nvPr/>
        </p:nvSpPr>
        <p:spPr>
          <a:xfrm>
            <a:off x="833435" y="1419526"/>
            <a:ext cx="3352800" cy="3352800"/>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3" name="图片 12">
            <a:extLst>
              <a:ext uri="{FF2B5EF4-FFF2-40B4-BE49-F238E27FC236}">
                <a16:creationId xmlns:a16="http://schemas.microsoft.com/office/drawing/2014/main" id="{8E35A207-5D7B-437A-98E3-444F68EBF75C}"/>
              </a:ext>
            </a:extLst>
          </p:cNvPr>
          <p:cNvPicPr>
            <a:picLocks noChangeAspect="1"/>
          </p:cNvPicPr>
          <p:nvPr/>
        </p:nvPicPr>
        <p:blipFill>
          <a:blip r:embed="rId7">
            <a:extLst>
              <a:ext uri="{28A0092B-C50C-407E-A947-70E740481C1C}">
                <a14:useLocalDpi val="0"/>
              </a:ext>
            </a:extLst>
          </a:blip>
          <a:stretch>
            <a:fillRect/>
          </a:stretch>
        </p:blipFill>
        <p:spPr>
          <a:xfrm>
            <a:off x="901562" y="518358"/>
            <a:ext cx="2904594" cy="4233240"/>
          </a:xfrm>
          <a:prstGeom prst="rect">
            <a:avLst/>
          </a:prstGeom>
        </p:spPr>
      </p:pic>
      <p:sp>
        <p:nvSpPr>
          <p:cNvPr id="9" name="椭圆 8">
            <a:extLst>
              <a:ext uri="{FF2B5EF4-FFF2-40B4-BE49-F238E27FC236}">
                <a16:creationId xmlns:a16="http://schemas.microsoft.com/office/drawing/2014/main" id="{11124673-03CB-44F9-8F53-1BCB516B4999}"/>
              </a:ext>
            </a:extLst>
          </p:cNvPr>
          <p:cNvSpPr/>
          <p:nvPr/>
        </p:nvSpPr>
        <p:spPr>
          <a:xfrm>
            <a:off x="4414491" y="4084517"/>
            <a:ext cx="1847281" cy="1847281"/>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4" name="图片 13">
            <a:extLst>
              <a:ext uri="{FF2B5EF4-FFF2-40B4-BE49-F238E27FC236}">
                <a16:creationId xmlns:a16="http://schemas.microsoft.com/office/drawing/2014/main" id="{3DD717ED-3099-4F31-9B43-FBCAA36DAC35}"/>
              </a:ext>
            </a:extLst>
          </p:cNvPr>
          <p:cNvPicPr>
            <a:picLocks noChangeAspect="1"/>
          </p:cNvPicPr>
          <p:nvPr/>
        </p:nvPicPr>
        <p:blipFill>
          <a:blip r:embed="rId8">
            <a:extLst>
              <a:ext uri="{28A0092B-C50C-407E-A947-70E740481C1C}">
                <a14:useLocalDpi val="0"/>
              </a:ext>
            </a:extLst>
          </a:blip>
          <a:stretch>
            <a:fillRect/>
          </a:stretch>
        </p:blipFill>
        <p:spPr>
          <a:xfrm rot="20960596">
            <a:off x="4761112" y="3730945"/>
            <a:ext cx="2082880" cy="1559526"/>
          </a:xfrm>
          <a:prstGeom prst="rect">
            <a:avLst/>
          </a:prstGeom>
        </p:spPr>
      </p:pic>
      <p:grpSp>
        <p:nvGrpSpPr>
          <p:cNvPr id="16" name="组合 15">
            <a:extLst>
              <a:ext uri="{FF2B5EF4-FFF2-40B4-BE49-F238E27FC236}">
                <a16:creationId xmlns:a16="http://schemas.microsoft.com/office/drawing/2014/main" id="{DC99A48E-5A7F-4B1C-BC67-E2C24CCF692C}"/>
              </a:ext>
            </a:extLst>
          </p:cNvPr>
          <p:cNvGrpSpPr/>
          <p:nvPr/>
        </p:nvGrpSpPr>
        <p:grpSpPr>
          <a:xfrm>
            <a:off x="8982374" y="1765634"/>
            <a:ext cx="1458501" cy="4013611"/>
            <a:chOff x="8721918" y="2334831"/>
            <a:chExt cx="1458501" cy="3181350"/>
          </a:xfrm>
        </p:grpSpPr>
        <p:sp>
          <p:nvSpPr>
            <p:cNvPr id="17" name="文本框 16">
              <a:extLst>
                <a:ext uri="{FF2B5EF4-FFF2-40B4-BE49-F238E27FC236}">
                  <a16:creationId xmlns:a16="http://schemas.microsoft.com/office/drawing/2014/main" id="{4279331D-29CB-4FC2-BC10-932B15FB6DF1}"/>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8" name="文本框 17">
              <a:extLst>
                <a:ext uri="{FF2B5EF4-FFF2-40B4-BE49-F238E27FC236}">
                  <a16:creationId xmlns:a16="http://schemas.microsoft.com/office/drawing/2014/main" id="{C3E39204-9BDF-4173-825A-22E37151E116}"/>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9" name="组合 18">
            <a:extLst>
              <a:ext uri="{FF2B5EF4-FFF2-40B4-BE49-F238E27FC236}">
                <a16:creationId xmlns:a16="http://schemas.microsoft.com/office/drawing/2014/main" id="{1DE9A220-9A2B-41D0-9773-D5C0453779B2}"/>
              </a:ext>
            </a:extLst>
          </p:cNvPr>
          <p:cNvGrpSpPr/>
          <p:nvPr/>
        </p:nvGrpSpPr>
        <p:grpSpPr>
          <a:xfrm>
            <a:off x="7612148" y="1765634"/>
            <a:ext cx="1458501" cy="4013611"/>
            <a:chOff x="8721918" y="2334831"/>
            <a:chExt cx="1458501" cy="3181350"/>
          </a:xfrm>
        </p:grpSpPr>
        <p:sp>
          <p:nvSpPr>
            <p:cNvPr id="20" name="文本框 19">
              <a:extLst>
                <a:ext uri="{FF2B5EF4-FFF2-40B4-BE49-F238E27FC236}">
                  <a16:creationId xmlns:a16="http://schemas.microsoft.com/office/drawing/2014/main" id="{03331E08-731D-4C10-9DC3-4954BB20208F}"/>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1" name="文本框 20">
              <a:extLst>
                <a:ext uri="{FF2B5EF4-FFF2-40B4-BE49-F238E27FC236}">
                  <a16:creationId xmlns:a16="http://schemas.microsoft.com/office/drawing/2014/main" id="{A811B624-6B30-4DDC-819F-02C3E945BB93}"/>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416251373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ppt_x"/>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4">
                                  <p:stCondLst>
                                    <p:cond delay="0"/>
                                  </p:stCondLst>
                                  <p:childTnLst>
                                    <p:set>
                                      <p:cBhvr>
                                        <p:cTn dur="1" fill="hold" id="19">
                                          <p:stCondLst>
                                            <p:cond delay="0"/>
                                          </p:stCondLst>
                                        </p:cTn>
                                        <p:tgtEl>
                                          <p:spTgt spid="19"/>
                                        </p:tgtEl>
                                        <p:attrNameLst>
                                          <p:attrName>style.visibility</p:attrName>
                                        </p:attrNameLst>
                                      </p:cBhvr>
                                      <p:to>
                                        <p:strVal val="visible"/>
                                      </p:to>
                                    </p:set>
                                    <p:anim calcmode="lin" valueType="num">
                                      <p:cBhvr additive="base">
                                        <p:cTn dur="500" fill="hold" id="20"/>
                                        <p:tgtEl>
                                          <p:spTgt spid="19"/>
                                        </p:tgtEl>
                                        <p:attrNameLst>
                                          <p:attrName>ppt_x</p:attrName>
                                        </p:attrNameLst>
                                      </p:cBhvr>
                                      <p:tavLst>
                                        <p:tav tm="0">
                                          <p:val>
                                            <p:strVal val="#ppt_x"/>
                                          </p:val>
                                        </p:tav>
                                        <p:tav tm="100000">
                                          <p:val>
                                            <p:strVal val="#ppt_x"/>
                                          </p:val>
                                        </p:tav>
                                      </p:tavLst>
                                    </p:anim>
                                    <p:anim calcmode="lin" valueType="num">
                                      <p:cBhvr additive="base">
                                        <p:cTn dur="500" fill="hold" id="21"/>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128104"/>
            <a:ext cx="4781550" cy="692895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val="0"/>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65771" y="2031064"/>
            <a:ext cx="2540886" cy="3826778"/>
            <a:chOff x="5670396" y="1772424"/>
            <a:chExt cx="2540886" cy="3826778"/>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7" y="2457828"/>
              <a:ext cx="914400" cy="3141374"/>
            </a:xfrm>
            <a:prstGeom prst="rect">
              <a:avLst/>
            </a:prstGeom>
            <a:noFill/>
          </p:spPr>
          <p:txBody>
            <a:bodyPr rtlCol="0" vert="eaVert" wrap="square">
              <a:spAutoFit/>
            </a:bodyPr>
            <a:lstStyle/>
            <a:p>
              <a:r>
                <a:rPr altLang="en-US" lang="zh-CN" sz="4800">
                  <a:solidFill>
                    <a:srgbClr val="222322"/>
                  </a:solidFill>
                </a:rPr>
                <a:t>第四章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599841" y="1772424"/>
              <a:ext cx="830254" cy="31394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indent="0" latinLnBrk="0" marL="0">
                <a:lnSpc>
                  <a:spcPct val="100000"/>
                </a:lnSpc>
                <a:spcBef>
                  <a:spcPct val="0"/>
                </a:spcBef>
                <a:spcAft>
                  <a:spcPct val="0"/>
                </a:spcAft>
                <a:buFontTx/>
                <a:buNone/>
              </a:pPr>
              <a:r>
                <a:rPr altLang="en-US" b="1" cap="none" lang="zh-CN" sz="4000">
                  <a:solidFill>
                    <a:srgbClr val="222322"/>
                  </a:solidFill>
                  <a:latin charset="-122" panose="02000000000000000000" pitchFamily="2" typeface="杨任东竹石体-Medium"/>
                  <a:ea charset="-122" panose="02000000000000000000" pitchFamily="2" typeface="杨任东竹石体-Medium"/>
                </a:rPr>
                <a:t>请输入标题</a:t>
              </a:r>
            </a:p>
          </p:txBody>
        </p:sp>
        <p:sp>
          <p:nvSpPr>
            <p:cNvPr id="40" name="文本框 39">
              <a:extLst>
                <a:ext uri="{FF2B5EF4-FFF2-40B4-BE49-F238E27FC236}">
                  <a16:creationId xmlns:a16="http://schemas.microsoft.com/office/drawing/2014/main" id="{EC707646-507F-45CC-BEDA-94EAB2E79B8D}"/>
                </a:ext>
              </a:extLst>
            </p:cNvPr>
            <p:cNvSpPr txBox="1"/>
            <p:nvPr/>
          </p:nvSpPr>
          <p:spPr>
            <a:xfrm>
              <a:off x="7195620" y="216766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2507970" y="536561"/>
            <a:ext cx="2906487" cy="1494504"/>
          </a:xfrm>
          <a:prstGeom prst="rect">
            <a:avLst/>
          </a:prstGeom>
        </p:spPr>
      </p:pic>
    </p:spTree>
    <p:extLst>
      <p:ext uri="{BB962C8B-B14F-4D97-AF65-F5344CB8AC3E}">
        <p14:creationId val="127524405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3" name="矩形 2">
            <a:extLst>
              <a:ext uri="{FF2B5EF4-FFF2-40B4-BE49-F238E27FC236}">
                <a16:creationId xmlns:a16="http://schemas.microsoft.com/office/drawing/2014/main" id="{1F74D415-C971-4C2E-842C-F806B8B8E698}"/>
              </a:ext>
            </a:extLst>
          </p:cNvPr>
          <p:cNvSpPr/>
          <p:nvPr/>
        </p:nvSpPr>
        <p:spPr>
          <a:xfrm>
            <a:off x="2168935" y="1724449"/>
            <a:ext cx="8155852" cy="391816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1" name="图片 20">
            <a:extLst>
              <a:ext uri="{FF2B5EF4-FFF2-40B4-BE49-F238E27FC236}">
                <a16:creationId xmlns:a16="http://schemas.microsoft.com/office/drawing/2014/main" id="{7AA46A0F-B962-47F3-B7ED-56DCEFF5C895}"/>
              </a:ext>
            </a:extLst>
          </p:cNvPr>
          <p:cNvPicPr>
            <a:picLocks noChangeAspect="1"/>
          </p:cNvPicPr>
          <p:nvPr/>
        </p:nvPicPr>
        <p:blipFill>
          <a:blip r:embed="rId7">
            <a:extLst>
              <a:ext uri="{28A0092B-C50C-407E-A947-70E740481C1C}">
                <a14:useLocalDpi val="0"/>
              </a:ext>
            </a:extLst>
          </a:blip>
          <a:stretch>
            <a:fillRect/>
          </a:stretch>
        </p:blipFill>
        <p:spPr>
          <a:xfrm rot="20057646">
            <a:off x="801007" y="160033"/>
            <a:ext cx="4210960" cy="3150602"/>
          </a:xfrm>
          <a:prstGeom prst="rect">
            <a:avLst/>
          </a:prstGeom>
        </p:spPr>
      </p:pic>
      <p:sp>
        <p:nvSpPr>
          <p:cNvPr id="5" name="文本框 4">
            <a:extLst>
              <a:ext uri="{FF2B5EF4-FFF2-40B4-BE49-F238E27FC236}">
                <a16:creationId xmlns:a16="http://schemas.microsoft.com/office/drawing/2014/main" id="{AC714F41-F109-44AF-9645-36CF5A273ACA}"/>
              </a:ext>
            </a:extLst>
          </p:cNvPr>
          <p:cNvSpPr txBox="1"/>
          <p:nvPr/>
        </p:nvSpPr>
        <p:spPr>
          <a:xfrm>
            <a:off x="3073907" y="3064801"/>
            <a:ext cx="1005840" cy="1822071"/>
          </a:xfrm>
          <a:prstGeom prst="rect">
            <a:avLst/>
          </a:prstGeom>
          <a:noFill/>
        </p:spPr>
        <p:txBody>
          <a:bodyPr rtlCol="0" vert="eaVert" wrap="square">
            <a:spAutoFit/>
          </a:bodyPr>
          <a:lstStyle/>
          <a:p>
            <a:r>
              <a:rPr altLang="en-US" b="1" lang="zh-CN" sz="5400"/>
              <a:t>目录</a:t>
            </a:r>
          </a:p>
        </p:txBody>
      </p:sp>
      <p:grpSp>
        <p:nvGrpSpPr>
          <p:cNvPr id="8" name="组合 7">
            <a:extLst>
              <a:ext uri="{FF2B5EF4-FFF2-40B4-BE49-F238E27FC236}">
                <a16:creationId xmlns:a16="http://schemas.microsoft.com/office/drawing/2014/main" id="{E2202AEC-41D4-4154-955A-8E5C8DD5273A}"/>
              </a:ext>
            </a:extLst>
          </p:cNvPr>
          <p:cNvGrpSpPr/>
          <p:nvPr/>
        </p:nvGrpSpPr>
        <p:grpSpPr>
          <a:xfrm>
            <a:off x="4775078" y="2097467"/>
            <a:ext cx="4638076" cy="3572221"/>
            <a:chOff x="4775078" y="2097467"/>
            <a:chExt cx="4638076" cy="3572221"/>
          </a:xfrm>
        </p:grpSpPr>
        <p:grpSp>
          <p:nvGrpSpPr>
            <p:cNvPr id="22" name="组合 21">
              <a:extLst>
                <a:ext uri="{FF2B5EF4-FFF2-40B4-BE49-F238E27FC236}">
                  <a16:creationId xmlns:a16="http://schemas.microsoft.com/office/drawing/2014/main" id="{13A47DC9-4BD0-4007-87DB-1B58CEE684A2}"/>
                </a:ext>
              </a:extLst>
            </p:cNvPr>
            <p:cNvGrpSpPr/>
            <p:nvPr/>
          </p:nvGrpSpPr>
          <p:grpSpPr>
            <a:xfrm>
              <a:off x="4775078" y="2097467"/>
              <a:ext cx="866060" cy="3141334"/>
              <a:chOff x="3716093" y="2000949"/>
              <a:chExt cx="866060" cy="3141334"/>
            </a:xfrm>
          </p:grpSpPr>
          <p:sp>
            <p:nvSpPr>
              <p:cNvPr id="26" name="文本框 37">
                <a:extLst>
                  <a:ext uri="{FF2B5EF4-FFF2-40B4-BE49-F238E27FC236}">
                    <a16:creationId xmlns:a16="http://schemas.microsoft.com/office/drawing/2014/main" id="{D07965B7-A50F-4447-89BA-D2DD5623FED8}"/>
                  </a:ext>
                </a:extLst>
              </p:cNvPr>
              <p:cNvSpPr txBox="1"/>
              <p:nvPr/>
            </p:nvSpPr>
            <p:spPr>
              <a:xfrm>
                <a:off x="3716092" y="2000949"/>
                <a:ext cx="8660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5400">
                    <a:solidFill>
                      <a:srgbClr val="222322"/>
                    </a:solidFill>
                    <a:latin typeface="+mn-ea"/>
                  </a:rPr>
                  <a:t>壹</a:t>
                </a:r>
              </a:p>
            </p:txBody>
          </p:sp>
          <p:sp>
            <p:nvSpPr>
              <p:cNvPr id="28" name="文本框 34">
                <a:extLst>
                  <a:ext uri="{FF2B5EF4-FFF2-40B4-BE49-F238E27FC236}">
                    <a16:creationId xmlns:a16="http://schemas.microsoft.com/office/drawing/2014/main" id="{C27CB628-F32A-4AD7-8F16-3B50DE51AAEC}"/>
                  </a:ext>
                </a:extLst>
              </p:cNvPr>
              <p:cNvSpPr txBox="1"/>
              <p:nvPr/>
            </p:nvSpPr>
            <p:spPr>
              <a:xfrm>
                <a:off x="3859163" y="2895514"/>
                <a:ext cx="544439" cy="22250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indent="0" latinLnBrk="0" marL="0">
                  <a:lnSpc>
                    <a:spcPct val="100000"/>
                  </a:lnSpc>
                  <a:spcBef>
                    <a:spcPct val="0"/>
                  </a:spcBef>
                  <a:spcAft>
                    <a:spcPct val="0"/>
                  </a:spcAft>
                  <a:buFontTx/>
                  <a:buNone/>
                </a:pPr>
                <a:r>
                  <a:rPr altLang="en-US" cap="none" lang="zh-CN" sz="2800">
                    <a:solidFill>
                      <a:srgbClr val="222322"/>
                    </a:solidFill>
                    <a:latin typeface="+mn-ea"/>
                  </a:rPr>
                  <a:t>请输入标题</a:t>
                </a:r>
              </a:p>
            </p:txBody>
          </p:sp>
        </p:grpSp>
        <p:grpSp>
          <p:nvGrpSpPr>
            <p:cNvPr id="30" name="组合 29">
              <a:extLst>
                <a:ext uri="{FF2B5EF4-FFF2-40B4-BE49-F238E27FC236}">
                  <a16:creationId xmlns:a16="http://schemas.microsoft.com/office/drawing/2014/main" id="{42013ECF-C301-4017-B010-7F0512E5F18B}"/>
                </a:ext>
              </a:extLst>
            </p:cNvPr>
            <p:cNvGrpSpPr/>
            <p:nvPr/>
          </p:nvGrpSpPr>
          <p:grpSpPr>
            <a:xfrm>
              <a:off x="6032417" y="2097467"/>
              <a:ext cx="866060" cy="3141334"/>
              <a:chOff x="3716093" y="2000949"/>
              <a:chExt cx="866060" cy="3141334"/>
            </a:xfrm>
          </p:grpSpPr>
          <p:sp>
            <p:nvSpPr>
              <p:cNvPr id="32" name="文本框 37">
                <a:extLst>
                  <a:ext uri="{FF2B5EF4-FFF2-40B4-BE49-F238E27FC236}">
                    <a16:creationId xmlns:a16="http://schemas.microsoft.com/office/drawing/2014/main" id="{F14DDBD8-534F-4BF5-9446-A7B4464A20A2}"/>
                  </a:ext>
                </a:extLst>
              </p:cNvPr>
              <p:cNvSpPr txBox="1"/>
              <p:nvPr/>
            </p:nvSpPr>
            <p:spPr>
              <a:xfrm>
                <a:off x="3716093" y="2000949"/>
                <a:ext cx="8660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5400">
                    <a:solidFill>
                      <a:srgbClr val="222322"/>
                    </a:solidFill>
                    <a:latin typeface="+mn-ea"/>
                  </a:rPr>
                  <a:t>贰</a:t>
                </a:r>
              </a:p>
            </p:txBody>
          </p:sp>
          <p:sp>
            <p:nvSpPr>
              <p:cNvPr id="33" name="文本框 34">
                <a:extLst>
                  <a:ext uri="{FF2B5EF4-FFF2-40B4-BE49-F238E27FC236}">
                    <a16:creationId xmlns:a16="http://schemas.microsoft.com/office/drawing/2014/main" id="{5FDFAB3B-1E61-4408-B975-04A075A19C5D}"/>
                  </a:ext>
                </a:extLst>
              </p:cNvPr>
              <p:cNvSpPr txBox="1"/>
              <p:nvPr/>
            </p:nvSpPr>
            <p:spPr>
              <a:xfrm>
                <a:off x="3859163" y="2895514"/>
                <a:ext cx="544439" cy="22250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a:r>
                  <a:rPr altLang="en-US" lang="zh-CN" sz="2800">
                    <a:solidFill>
                      <a:srgbClr val="222322"/>
                    </a:solidFill>
                    <a:latin typeface="+mn-ea"/>
                  </a:rPr>
                  <a:t>请输入标题</a:t>
                </a:r>
              </a:p>
            </p:txBody>
          </p:sp>
        </p:grpSp>
        <p:grpSp>
          <p:nvGrpSpPr>
            <p:cNvPr id="34" name="组合 33">
              <a:extLst>
                <a:ext uri="{FF2B5EF4-FFF2-40B4-BE49-F238E27FC236}">
                  <a16:creationId xmlns:a16="http://schemas.microsoft.com/office/drawing/2014/main" id="{4F6EA58E-0B29-47A4-8E57-ADAF37AB3769}"/>
                </a:ext>
              </a:extLst>
            </p:cNvPr>
            <p:cNvGrpSpPr/>
            <p:nvPr/>
          </p:nvGrpSpPr>
          <p:grpSpPr>
            <a:xfrm>
              <a:off x="7289756" y="2097467"/>
              <a:ext cx="866060" cy="3141334"/>
              <a:chOff x="3716093" y="2000949"/>
              <a:chExt cx="866060" cy="3141334"/>
            </a:xfrm>
          </p:grpSpPr>
          <p:sp>
            <p:nvSpPr>
              <p:cNvPr id="35" name="文本框 37">
                <a:extLst>
                  <a:ext uri="{FF2B5EF4-FFF2-40B4-BE49-F238E27FC236}">
                    <a16:creationId xmlns:a16="http://schemas.microsoft.com/office/drawing/2014/main" id="{35ED3B34-6C55-4C8D-B518-54715FE3EB98}"/>
                  </a:ext>
                </a:extLst>
              </p:cNvPr>
              <p:cNvSpPr txBox="1"/>
              <p:nvPr/>
            </p:nvSpPr>
            <p:spPr>
              <a:xfrm>
                <a:off x="3716092" y="2000949"/>
                <a:ext cx="8660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5400">
                    <a:solidFill>
                      <a:srgbClr val="222322"/>
                    </a:solidFill>
                    <a:latin typeface="+mn-ea"/>
                  </a:rPr>
                  <a:t>叁</a:t>
                </a:r>
              </a:p>
            </p:txBody>
          </p:sp>
          <p:sp>
            <p:nvSpPr>
              <p:cNvPr id="36" name="文本框 34">
                <a:extLst>
                  <a:ext uri="{FF2B5EF4-FFF2-40B4-BE49-F238E27FC236}">
                    <a16:creationId xmlns:a16="http://schemas.microsoft.com/office/drawing/2014/main" id="{364228B3-D94B-475F-9798-A03ED07CDBEB}"/>
                  </a:ext>
                </a:extLst>
              </p:cNvPr>
              <p:cNvSpPr txBox="1"/>
              <p:nvPr/>
            </p:nvSpPr>
            <p:spPr>
              <a:xfrm>
                <a:off x="3859162" y="2895514"/>
                <a:ext cx="544439" cy="22250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a:r>
                  <a:rPr altLang="en-US" lang="zh-CN" sz="2800">
                    <a:solidFill>
                      <a:srgbClr val="222322"/>
                    </a:solidFill>
                    <a:latin typeface="+mn-ea"/>
                  </a:rPr>
                  <a:t>请输入标题</a:t>
                </a:r>
              </a:p>
            </p:txBody>
          </p:sp>
        </p:grpSp>
        <p:grpSp>
          <p:nvGrpSpPr>
            <p:cNvPr id="37" name="组合 36">
              <a:extLst>
                <a:ext uri="{FF2B5EF4-FFF2-40B4-BE49-F238E27FC236}">
                  <a16:creationId xmlns:a16="http://schemas.microsoft.com/office/drawing/2014/main" id="{1A10F845-6E10-4917-883F-92DD80CEAA21}"/>
                </a:ext>
              </a:extLst>
            </p:cNvPr>
            <p:cNvGrpSpPr/>
            <p:nvPr/>
          </p:nvGrpSpPr>
          <p:grpSpPr>
            <a:xfrm>
              <a:off x="8547094" y="2097467"/>
              <a:ext cx="866060" cy="3572221"/>
              <a:chOff x="3716093" y="2000949"/>
              <a:chExt cx="866060" cy="3572221"/>
            </a:xfrm>
          </p:grpSpPr>
          <p:sp>
            <p:nvSpPr>
              <p:cNvPr id="38" name="文本框 37">
                <a:extLst>
                  <a:ext uri="{FF2B5EF4-FFF2-40B4-BE49-F238E27FC236}">
                    <a16:creationId xmlns:a16="http://schemas.microsoft.com/office/drawing/2014/main" id="{542D373D-D225-47BC-B7DB-5196C48968BA}"/>
                  </a:ext>
                </a:extLst>
              </p:cNvPr>
              <p:cNvSpPr txBox="1"/>
              <p:nvPr/>
            </p:nvSpPr>
            <p:spPr>
              <a:xfrm>
                <a:off x="3716093" y="2000949"/>
                <a:ext cx="866060"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z="5400">
                    <a:solidFill>
                      <a:srgbClr val="222322"/>
                    </a:solidFill>
                    <a:latin typeface="+mn-ea"/>
                  </a:rPr>
                  <a:t>肆</a:t>
                </a:r>
              </a:p>
            </p:txBody>
          </p:sp>
          <p:sp>
            <p:nvSpPr>
              <p:cNvPr id="39" name="文本框 34">
                <a:extLst>
                  <a:ext uri="{FF2B5EF4-FFF2-40B4-BE49-F238E27FC236}">
                    <a16:creationId xmlns:a16="http://schemas.microsoft.com/office/drawing/2014/main" id="{5BDE4AE5-B5CF-4E1A-B43D-B248B0B38FCD}"/>
                  </a:ext>
                </a:extLst>
              </p:cNvPr>
              <p:cNvSpPr txBox="1"/>
              <p:nvPr/>
            </p:nvSpPr>
            <p:spPr>
              <a:xfrm>
                <a:off x="3859162" y="2895514"/>
                <a:ext cx="544439" cy="22250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a:r>
                  <a:rPr altLang="en-US" lang="zh-CN" sz="2800">
                    <a:solidFill>
                      <a:srgbClr val="222322"/>
                    </a:solidFill>
                    <a:latin typeface="+mn-ea"/>
                  </a:rPr>
                  <a:t>请输入标题</a:t>
                </a:r>
              </a:p>
            </p:txBody>
          </p:sp>
        </p:grpSp>
      </p:grpSp>
    </p:spTree>
    <p:extLst>
      <p:ext uri="{BB962C8B-B14F-4D97-AF65-F5344CB8AC3E}">
        <p14:creationId val="262071237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矩形 1">
            <a:extLst>
              <a:ext uri="{FF2B5EF4-FFF2-40B4-BE49-F238E27FC236}">
                <a16:creationId xmlns:a16="http://schemas.microsoft.com/office/drawing/2014/main" id="{C53B6638-005D-471B-B769-86D60796B43B}"/>
              </a:ext>
            </a:extLst>
          </p:cNvPr>
          <p:cNvSpPr/>
          <p:nvPr/>
        </p:nvSpPr>
        <p:spPr>
          <a:xfrm>
            <a:off x="-20174" y="1977670"/>
            <a:ext cx="6419849" cy="2628900"/>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a:extLst>
              <a:ext uri="{FF2B5EF4-FFF2-40B4-BE49-F238E27FC236}">
                <a16:creationId xmlns:a16="http://schemas.microsoft.com/office/drawing/2014/main" id="{71C7936D-D19A-4CCE-9A29-D38B1220442C}"/>
              </a:ext>
            </a:extLst>
          </p:cNvPr>
          <p:cNvSpPr/>
          <p:nvPr/>
        </p:nvSpPr>
        <p:spPr>
          <a:xfrm>
            <a:off x="6972300" y="3619500"/>
            <a:ext cx="5219700" cy="2628900"/>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0" name="图片 9">
            <a:extLst>
              <a:ext uri="{FF2B5EF4-FFF2-40B4-BE49-F238E27FC236}">
                <a16:creationId xmlns:a16="http://schemas.microsoft.com/office/drawing/2014/main" id="{5083674E-0DB2-488E-B34E-B4D2037D1AD6}"/>
              </a:ext>
            </a:extLst>
          </p:cNvPr>
          <p:cNvPicPr>
            <a:picLocks noChangeAspect="1"/>
          </p:cNvPicPr>
          <p:nvPr/>
        </p:nvPicPr>
        <p:blipFill>
          <a:blip r:embed="rId7">
            <a:extLst>
              <a:ext uri="{28A0092B-C50C-407E-A947-70E740481C1C}">
                <a14:useLocalDpi val="0"/>
              </a:ext>
            </a:extLst>
          </a:blip>
          <a:srcRect l="49586" t="44914"/>
          <a:stretch>
            <a:fillRect/>
          </a:stretch>
        </p:blipFill>
        <p:spPr>
          <a:xfrm flipH="1">
            <a:off x="-2" y="1653664"/>
            <a:ext cx="1804968" cy="2628900"/>
          </a:xfrm>
          <a:prstGeom prst="rect">
            <a:avLst/>
          </a:prstGeom>
        </p:spPr>
      </p:pic>
      <p:pic>
        <p:nvPicPr>
          <p:cNvPr id="13" name="图片 12">
            <a:extLst>
              <a:ext uri="{FF2B5EF4-FFF2-40B4-BE49-F238E27FC236}">
                <a16:creationId xmlns:a16="http://schemas.microsoft.com/office/drawing/2014/main" id="{473FBD16-1661-4951-9D26-3DEAA404E97E}"/>
              </a:ext>
            </a:extLst>
          </p:cNvPr>
          <p:cNvPicPr>
            <a:picLocks noChangeAspect="1"/>
          </p:cNvPicPr>
          <p:nvPr/>
        </p:nvPicPr>
        <p:blipFill>
          <a:blip r:embed="rId8">
            <a:extLst>
              <a:ext uri="{28A0092B-C50C-407E-A947-70E740481C1C}">
                <a14:useLocalDpi val="0"/>
              </a:ext>
            </a:extLst>
          </a:blip>
          <a:stretch>
            <a:fillRect/>
          </a:stretch>
        </p:blipFill>
        <p:spPr>
          <a:xfrm>
            <a:off x="10065917" y="3780828"/>
            <a:ext cx="2125390" cy="3097605"/>
          </a:xfrm>
          <a:prstGeom prst="rect">
            <a:avLst/>
          </a:prstGeom>
        </p:spPr>
      </p:pic>
      <p:grpSp>
        <p:nvGrpSpPr>
          <p:cNvPr id="14" name="组合 13">
            <a:extLst>
              <a:ext uri="{FF2B5EF4-FFF2-40B4-BE49-F238E27FC236}">
                <a16:creationId xmlns:a16="http://schemas.microsoft.com/office/drawing/2014/main" id="{A8F2356B-A70A-4FA7-9CFC-0043D800D48C}"/>
              </a:ext>
            </a:extLst>
          </p:cNvPr>
          <p:cNvGrpSpPr/>
          <p:nvPr/>
        </p:nvGrpSpPr>
        <p:grpSpPr>
          <a:xfrm>
            <a:off x="2254920" y="2206271"/>
            <a:ext cx="3457126" cy="1438428"/>
            <a:chOff x="3554623" y="3379826"/>
            <a:chExt cx="2874464" cy="1438428"/>
          </a:xfrm>
        </p:grpSpPr>
        <p:sp>
          <p:nvSpPr>
            <p:cNvPr id="16" name="文本框 22">
              <a:extLst>
                <a:ext uri="{FF2B5EF4-FFF2-40B4-BE49-F238E27FC236}">
                  <a16:creationId xmlns:a16="http://schemas.microsoft.com/office/drawing/2014/main" id="{24C3E5CF-16B7-4303-A209-4395403A01B5}"/>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7" name="文本框 23">
              <a:extLst>
                <a:ext uri="{FF2B5EF4-FFF2-40B4-BE49-F238E27FC236}">
                  <a16:creationId xmlns:a16="http://schemas.microsoft.com/office/drawing/2014/main" id="{11717A97-1521-446C-BBA8-35A05B141595}"/>
                </a:ext>
              </a:extLst>
            </p:cNvPr>
            <p:cNvSpPr txBox="1">
              <a:spLocks noChangeArrowheads="1"/>
            </p:cNvSpPr>
            <p:nvPr/>
          </p:nvSpPr>
          <p:spPr bwMode="auto">
            <a:xfrm>
              <a:off x="3554623"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8" name="组合 17">
            <a:extLst>
              <a:ext uri="{FF2B5EF4-FFF2-40B4-BE49-F238E27FC236}">
                <a16:creationId xmlns:a16="http://schemas.microsoft.com/office/drawing/2014/main" id="{DC232B13-FDAD-4EA3-BD41-0327A4101A3A}"/>
              </a:ext>
            </a:extLst>
          </p:cNvPr>
          <p:cNvGrpSpPr/>
          <p:nvPr/>
        </p:nvGrpSpPr>
        <p:grpSpPr>
          <a:xfrm>
            <a:off x="2254920" y="3350874"/>
            <a:ext cx="3457126" cy="1438428"/>
            <a:chOff x="3554623" y="3379826"/>
            <a:chExt cx="2874464" cy="1438428"/>
          </a:xfrm>
        </p:grpSpPr>
        <p:sp>
          <p:nvSpPr>
            <p:cNvPr id="19" name="文本框 22">
              <a:extLst>
                <a:ext uri="{FF2B5EF4-FFF2-40B4-BE49-F238E27FC236}">
                  <a16:creationId xmlns:a16="http://schemas.microsoft.com/office/drawing/2014/main" id="{E7CA680E-1D93-49E7-897C-AB43394D614B}"/>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0" name="文本框 23">
              <a:extLst>
                <a:ext uri="{FF2B5EF4-FFF2-40B4-BE49-F238E27FC236}">
                  <a16:creationId xmlns:a16="http://schemas.microsoft.com/office/drawing/2014/main" id="{749362CC-C226-420C-8ADB-A8A760EA1B4F}"/>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21" name="组合 20">
            <a:extLst>
              <a:ext uri="{FF2B5EF4-FFF2-40B4-BE49-F238E27FC236}">
                <a16:creationId xmlns:a16="http://schemas.microsoft.com/office/drawing/2014/main" id="{FDD7C476-57F0-46A7-AD41-7934CC889A8E}"/>
              </a:ext>
            </a:extLst>
          </p:cNvPr>
          <p:cNvGrpSpPr/>
          <p:nvPr/>
        </p:nvGrpSpPr>
        <p:grpSpPr>
          <a:xfrm>
            <a:off x="7243081" y="4282564"/>
            <a:ext cx="2811948" cy="1438428"/>
            <a:chOff x="3554623" y="3379826"/>
            <a:chExt cx="2874464" cy="1438428"/>
          </a:xfrm>
        </p:grpSpPr>
        <p:sp>
          <p:nvSpPr>
            <p:cNvPr id="22" name="文本框 22">
              <a:extLst>
                <a:ext uri="{FF2B5EF4-FFF2-40B4-BE49-F238E27FC236}">
                  <a16:creationId xmlns:a16="http://schemas.microsoft.com/office/drawing/2014/main" id="{5A5BD222-CDDE-4D4D-BB24-3DD54FFD0849}"/>
                </a:ext>
              </a:extLst>
            </p:cNvPr>
            <p:cNvSpPr txBox="1">
              <a:spLocks noChangeArrowheads="1"/>
            </p:cNvSpPr>
            <p:nvPr/>
          </p:nvSpPr>
          <p:spPr bwMode="auto">
            <a:xfrm>
              <a:off x="3554624"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4" name="文本框 23">
              <a:extLst>
                <a:ext uri="{FF2B5EF4-FFF2-40B4-BE49-F238E27FC236}">
                  <a16:creationId xmlns:a16="http://schemas.microsoft.com/office/drawing/2014/main" id="{489C597D-F775-486F-9432-CA78CBEEC386}"/>
                </a:ext>
              </a:extLst>
            </p:cNvPr>
            <p:cNvSpPr txBox="1">
              <a:spLocks noChangeArrowheads="1"/>
            </p:cNvSpPr>
            <p:nvPr/>
          </p:nvSpPr>
          <p:spPr bwMode="auto">
            <a:xfrm>
              <a:off x="3554624" y="3765658"/>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spTree>
    <p:extLst>
      <p:ext uri="{BB962C8B-B14F-4D97-AF65-F5344CB8AC3E}">
        <p14:creationId val="193664062"/>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 presetSubtype="0">
                                  <p:stCondLst>
                                    <p:cond delay="0"/>
                                  </p:stCondLst>
                                  <p:childTnLst>
                                    <p:set>
                                      <p:cBhvr>
                                        <p:cTn dur="1" fill="hold" id="10">
                                          <p:stCondLst>
                                            <p:cond delay="0"/>
                                          </p:stCondLst>
                                        </p:cTn>
                                        <p:tgtEl>
                                          <p:spTgt spid="2"/>
                                        </p:tgtEl>
                                        <p:attrNameLst>
                                          <p:attrName>style.visibility</p:attrName>
                                        </p:attrNameLst>
                                      </p:cBhvr>
                                      <p:to>
                                        <p:strVal val="visible"/>
                                      </p:to>
                                    </p:set>
                                  </p:childTnLst>
                                </p:cTn>
                              </p:par>
                            </p:childTnLst>
                          </p:cTn>
                        </p:par>
                        <p:par>
                          <p:cTn fill="hold" id="11" nodeType="afterGroup">
                            <p:stCondLst>
                              <p:cond delay="501"/>
                            </p:stCondLst>
                            <p:childTnLst>
                              <p:par>
                                <p:cTn fill="hold" grpId="0" id="12" nodeType="afterEffect" presetClass="entr" presetID="1" presetSubtype="0">
                                  <p:stCondLst>
                                    <p:cond delay="0"/>
                                  </p:stCondLst>
                                  <p:childTnLst>
                                    <p:set>
                                      <p:cBhvr>
                                        <p:cTn dur="1" fill="hold" id="13">
                                          <p:stCondLst>
                                            <p:cond delay="0"/>
                                          </p:stCondLst>
                                        </p:cTn>
                                        <p:tgtEl>
                                          <p:spTgt spid="9"/>
                                        </p:tgtEl>
                                        <p:attrNameLst>
                                          <p:attrName>style.visibility</p:attrName>
                                        </p:attrNameLst>
                                      </p:cBhvr>
                                      <p:to>
                                        <p:strVal val="visible"/>
                                      </p:to>
                                    </p:set>
                                  </p:childTnLst>
                                </p:cTn>
                              </p:par>
                            </p:childTnLst>
                          </p:cTn>
                        </p:par>
                        <p:par>
                          <p:cTn fill="hold" id="14" nodeType="afterGroup">
                            <p:stCondLst>
                              <p:cond delay="502"/>
                            </p:stCondLst>
                            <p:childTnLst>
                              <p:par>
                                <p:cTn fill="hold" id="15" nodeType="afterEffect" presetClass="entr" presetID="10"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500" id="17"/>
                                        <p:tgtEl>
                                          <p:spTgt spid="10"/>
                                        </p:tgtEl>
                                      </p:cBhvr>
                                    </p:animEffect>
                                  </p:childTnLst>
                                </p:cTn>
                              </p:par>
                            </p:childTnLst>
                          </p:cTn>
                        </p:par>
                        <p:par>
                          <p:cTn fill="hold" id="18" nodeType="afterGroup">
                            <p:stCondLst>
                              <p:cond delay="1002"/>
                            </p:stCondLst>
                            <p:childTnLst>
                              <p:par>
                                <p:cTn fill="hold"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par>
                          <p:cTn fill="hold" id="22" nodeType="afterGroup">
                            <p:stCondLst>
                              <p:cond delay="1502"/>
                            </p:stCondLst>
                            <p:childTnLst>
                              <p:par>
                                <p:cTn fill="hold" id="23" nodeType="after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childTnLst>
                          </p:cTn>
                        </p:par>
                        <p:par>
                          <p:cTn fill="hold" id="26" nodeType="afterGroup">
                            <p:stCondLst>
                              <p:cond delay="2002"/>
                            </p:stCondLst>
                            <p:childTnLst>
                              <p:par>
                                <p:cTn fill="hold" id="27" nodeType="afterEffect" presetClass="entr" presetID="10"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500" id="29"/>
                                        <p:tgtEl>
                                          <p:spTgt spid="18"/>
                                        </p:tgtEl>
                                      </p:cBhvr>
                                    </p:animEffect>
                                  </p:childTnLst>
                                </p:cTn>
                              </p:par>
                            </p:childTnLst>
                          </p:cTn>
                        </p:par>
                        <p:par>
                          <p:cTn fill="hold" id="30" nodeType="afterGroup">
                            <p:stCondLst>
                              <p:cond delay="2502"/>
                            </p:stCondLst>
                            <p:childTnLst>
                              <p:par>
                                <p:cTn fill="hold" id="31" nodeType="afterEffect" presetClass="entr" presetID="10"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500" id="3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3" name="组合 2">
            <a:extLst>
              <a:ext uri="{FF2B5EF4-FFF2-40B4-BE49-F238E27FC236}">
                <a16:creationId xmlns:a16="http://schemas.microsoft.com/office/drawing/2014/main" id="{1F5BA41A-BBC8-44FB-82AA-9945C245E5EF}"/>
              </a:ext>
            </a:extLst>
          </p:cNvPr>
          <p:cNvGrpSpPr/>
          <p:nvPr/>
        </p:nvGrpSpPr>
        <p:grpSpPr>
          <a:xfrm>
            <a:off x="723903" y="1542777"/>
            <a:ext cx="3990974" cy="4115073"/>
            <a:chOff x="1066800" y="1542777"/>
            <a:chExt cx="3990974" cy="4115073"/>
          </a:xfrm>
        </p:grpSpPr>
        <p:sp>
          <p:nvSpPr>
            <p:cNvPr id="2" name="矩形 1">
              <a:extLst>
                <a:ext uri="{FF2B5EF4-FFF2-40B4-BE49-F238E27FC236}">
                  <a16:creationId xmlns:a16="http://schemas.microsoft.com/office/drawing/2014/main" id="{47BCBD9F-48F4-47FA-920C-0C19558113B7}"/>
                </a:ext>
              </a:extLst>
            </p:cNvPr>
            <p:cNvSpPr/>
            <p:nvPr/>
          </p:nvSpPr>
          <p:spPr>
            <a:xfrm>
              <a:off x="1066800" y="1542777"/>
              <a:ext cx="2952750" cy="4115073"/>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a:extLst>
                <a:ext uri="{FF2B5EF4-FFF2-40B4-BE49-F238E27FC236}">
                  <a16:creationId xmlns:a16="http://schemas.microsoft.com/office/drawing/2014/main" id="{8D3552B9-ECE5-491E-B943-F7D6BBFB356B}"/>
                </a:ext>
              </a:extLst>
            </p:cNvPr>
            <p:cNvSpPr/>
            <p:nvPr/>
          </p:nvSpPr>
          <p:spPr>
            <a:xfrm>
              <a:off x="4355377" y="1542777"/>
              <a:ext cx="702397" cy="4115073"/>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3" name="组合 12">
            <a:extLst>
              <a:ext uri="{FF2B5EF4-FFF2-40B4-BE49-F238E27FC236}">
                <a16:creationId xmlns:a16="http://schemas.microsoft.com/office/drawing/2014/main" id="{2BBCAA73-FE90-4279-A194-606834E2FCEE}"/>
              </a:ext>
            </a:extLst>
          </p:cNvPr>
          <p:cNvGrpSpPr/>
          <p:nvPr/>
        </p:nvGrpSpPr>
        <p:grpSpPr>
          <a:xfrm>
            <a:off x="7181851" y="1542776"/>
            <a:ext cx="3990974" cy="4115073"/>
            <a:chOff x="1066800" y="1542777"/>
            <a:chExt cx="3990974" cy="4115073"/>
          </a:xfrm>
        </p:grpSpPr>
        <p:sp>
          <p:nvSpPr>
            <p:cNvPr id="14" name="矩形 13">
              <a:extLst>
                <a:ext uri="{FF2B5EF4-FFF2-40B4-BE49-F238E27FC236}">
                  <a16:creationId xmlns:a16="http://schemas.microsoft.com/office/drawing/2014/main" id="{F5BB0D40-92B9-492C-8932-2DE4B7003EFB}"/>
                </a:ext>
              </a:extLst>
            </p:cNvPr>
            <p:cNvSpPr/>
            <p:nvPr/>
          </p:nvSpPr>
          <p:spPr>
            <a:xfrm>
              <a:off x="1066800" y="1542777"/>
              <a:ext cx="2952750" cy="4115073"/>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矩形 15">
              <a:extLst>
                <a:ext uri="{FF2B5EF4-FFF2-40B4-BE49-F238E27FC236}">
                  <a16:creationId xmlns:a16="http://schemas.microsoft.com/office/drawing/2014/main" id="{B0547345-D3E8-471A-AB61-06BEAAE1C93D}"/>
                </a:ext>
              </a:extLst>
            </p:cNvPr>
            <p:cNvSpPr/>
            <p:nvPr/>
          </p:nvSpPr>
          <p:spPr>
            <a:xfrm>
              <a:off x="4355377" y="1542777"/>
              <a:ext cx="702397" cy="4115073"/>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17" name="图片 16">
            <a:extLst>
              <a:ext uri="{FF2B5EF4-FFF2-40B4-BE49-F238E27FC236}">
                <a16:creationId xmlns:a16="http://schemas.microsoft.com/office/drawing/2014/main" id="{D249AF27-1151-4D01-9549-4BCAD15AF6F5}"/>
              </a:ext>
            </a:extLst>
          </p:cNvPr>
          <p:cNvPicPr>
            <a:picLocks noChangeAspect="1"/>
          </p:cNvPicPr>
          <p:nvPr/>
        </p:nvPicPr>
        <p:blipFill>
          <a:blip r:embed="rId7">
            <a:extLst>
              <a:ext uri="{28A0092B-C50C-407E-A947-70E740481C1C}">
                <a14:useLocalDpi val="0"/>
              </a:ext>
            </a:extLst>
          </a:blip>
          <a:stretch>
            <a:fillRect/>
          </a:stretch>
        </p:blipFill>
        <p:spPr>
          <a:xfrm rot="21007748">
            <a:off x="5309511" y="3638071"/>
            <a:ext cx="2896956" cy="2169053"/>
          </a:xfrm>
          <a:prstGeom prst="rect">
            <a:avLst/>
          </a:prstGeom>
        </p:spPr>
      </p:pic>
      <p:grpSp>
        <p:nvGrpSpPr>
          <p:cNvPr id="18" name="组合 17">
            <a:extLst>
              <a:ext uri="{FF2B5EF4-FFF2-40B4-BE49-F238E27FC236}">
                <a16:creationId xmlns:a16="http://schemas.microsoft.com/office/drawing/2014/main" id="{A862CDBB-826F-4450-BB51-92E35C1F4D2A}"/>
              </a:ext>
            </a:extLst>
          </p:cNvPr>
          <p:cNvGrpSpPr/>
          <p:nvPr/>
        </p:nvGrpSpPr>
        <p:grpSpPr>
          <a:xfrm>
            <a:off x="814180" y="1735080"/>
            <a:ext cx="3862096" cy="4013611"/>
            <a:chOff x="6499385" y="2275861"/>
            <a:chExt cx="3862096" cy="3181350"/>
          </a:xfrm>
        </p:grpSpPr>
        <p:sp>
          <p:nvSpPr>
            <p:cNvPr id="19" name="文本框 18">
              <a:extLst>
                <a:ext uri="{FF2B5EF4-FFF2-40B4-BE49-F238E27FC236}">
                  <a16:creationId xmlns:a16="http://schemas.microsoft.com/office/drawing/2014/main" id="{9F509E45-BAD2-4604-A4B5-7805D3B1AD61}"/>
                </a:ext>
              </a:extLst>
            </p:cNvPr>
            <p:cNvSpPr txBox="1"/>
            <p:nvPr/>
          </p:nvSpPr>
          <p:spPr>
            <a:xfrm>
              <a:off x="9438150" y="2444216"/>
              <a:ext cx="548640" cy="1962150"/>
            </a:xfrm>
            <a:prstGeom prst="rect">
              <a:avLst/>
            </a:prstGeom>
            <a:noFill/>
          </p:spPr>
          <p:txBody>
            <a:bodyPr rtlCol="0" vert="eaVert" wrap="square">
              <a:spAutoFit/>
            </a:bodyPr>
            <a:lstStyle/>
            <a:p>
              <a:r>
                <a:rPr altLang="en-US" b="1" lang="zh-CN" sz="2400">
                  <a:solidFill>
                    <a:srgbClr val="222322"/>
                  </a:solidFill>
                  <a:latin typeface="+mj-ea"/>
                </a:rPr>
                <a:t>在此输入标题</a:t>
              </a:r>
            </a:p>
          </p:txBody>
        </p:sp>
        <p:sp>
          <p:nvSpPr>
            <p:cNvPr id="20" name="文本框 19">
              <a:extLst>
                <a:ext uri="{FF2B5EF4-FFF2-40B4-BE49-F238E27FC236}">
                  <a16:creationId xmlns:a16="http://schemas.microsoft.com/office/drawing/2014/main" id="{0753AC1D-1E80-410D-A05A-03E9AA610568}"/>
                </a:ext>
              </a:extLst>
            </p:cNvPr>
            <p:cNvSpPr txBox="1"/>
            <p:nvPr/>
          </p:nvSpPr>
          <p:spPr>
            <a:xfrm>
              <a:off x="8096685"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1" name="文本框 20">
              <a:extLst>
                <a:ext uri="{FF2B5EF4-FFF2-40B4-BE49-F238E27FC236}">
                  <a16:creationId xmlns:a16="http://schemas.microsoft.com/office/drawing/2014/main" id="{37496840-4696-4D69-8D5C-4216BE98E4E5}"/>
                </a:ext>
              </a:extLst>
            </p:cNvPr>
            <p:cNvSpPr txBox="1"/>
            <p:nvPr/>
          </p:nvSpPr>
          <p:spPr>
            <a:xfrm>
              <a:off x="7298035"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2" name="文本框 21">
              <a:extLst>
                <a:ext uri="{FF2B5EF4-FFF2-40B4-BE49-F238E27FC236}">
                  <a16:creationId xmlns:a16="http://schemas.microsoft.com/office/drawing/2014/main" id="{2CF510B2-16CE-458E-91BC-7F415FB63DB7}"/>
                </a:ext>
              </a:extLst>
            </p:cNvPr>
            <p:cNvSpPr txBox="1"/>
            <p:nvPr/>
          </p:nvSpPr>
          <p:spPr>
            <a:xfrm>
              <a:off x="6499385"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4" name="组合 23">
            <a:extLst>
              <a:ext uri="{FF2B5EF4-FFF2-40B4-BE49-F238E27FC236}">
                <a16:creationId xmlns:a16="http://schemas.microsoft.com/office/drawing/2014/main" id="{D5D6BC01-E40B-4A18-BCCE-276F78249D92}"/>
              </a:ext>
            </a:extLst>
          </p:cNvPr>
          <p:cNvGrpSpPr/>
          <p:nvPr/>
        </p:nvGrpSpPr>
        <p:grpSpPr>
          <a:xfrm>
            <a:off x="7212953" y="1735080"/>
            <a:ext cx="3862096" cy="4013611"/>
            <a:chOff x="6499385" y="2275861"/>
            <a:chExt cx="3862096" cy="3181350"/>
          </a:xfrm>
        </p:grpSpPr>
        <p:sp>
          <p:nvSpPr>
            <p:cNvPr id="25" name="文本框 24">
              <a:extLst>
                <a:ext uri="{FF2B5EF4-FFF2-40B4-BE49-F238E27FC236}">
                  <a16:creationId xmlns:a16="http://schemas.microsoft.com/office/drawing/2014/main" id="{D17553B9-B133-4BAB-8A6D-EE4DF9B6AA7E}"/>
                </a:ext>
              </a:extLst>
            </p:cNvPr>
            <p:cNvSpPr txBox="1"/>
            <p:nvPr/>
          </p:nvSpPr>
          <p:spPr>
            <a:xfrm>
              <a:off x="9438150" y="2444216"/>
              <a:ext cx="548640" cy="1962150"/>
            </a:xfrm>
            <a:prstGeom prst="rect">
              <a:avLst/>
            </a:prstGeom>
            <a:noFill/>
          </p:spPr>
          <p:txBody>
            <a:bodyPr rtlCol="0" vert="eaVert" wrap="square">
              <a:spAutoFit/>
            </a:bodyPr>
            <a:lstStyle/>
            <a:p>
              <a:r>
                <a:rPr altLang="en-US" b="1" lang="zh-CN" sz="2400">
                  <a:solidFill>
                    <a:srgbClr val="222322"/>
                  </a:solidFill>
                  <a:latin typeface="+mj-ea"/>
                </a:rPr>
                <a:t>在此输入标题</a:t>
              </a:r>
            </a:p>
          </p:txBody>
        </p:sp>
        <p:sp>
          <p:nvSpPr>
            <p:cNvPr id="26" name="文本框 25">
              <a:extLst>
                <a:ext uri="{FF2B5EF4-FFF2-40B4-BE49-F238E27FC236}">
                  <a16:creationId xmlns:a16="http://schemas.microsoft.com/office/drawing/2014/main" id="{E166219D-8D4A-405B-919F-4AAE580C74F5}"/>
                </a:ext>
              </a:extLst>
            </p:cNvPr>
            <p:cNvSpPr txBox="1"/>
            <p:nvPr/>
          </p:nvSpPr>
          <p:spPr>
            <a:xfrm>
              <a:off x="8096684"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7" name="文本框 26">
              <a:extLst>
                <a:ext uri="{FF2B5EF4-FFF2-40B4-BE49-F238E27FC236}">
                  <a16:creationId xmlns:a16="http://schemas.microsoft.com/office/drawing/2014/main" id="{84C2468B-2FCD-497C-BD6C-150ACB464E61}"/>
                </a:ext>
              </a:extLst>
            </p:cNvPr>
            <p:cNvSpPr txBox="1"/>
            <p:nvPr/>
          </p:nvSpPr>
          <p:spPr>
            <a:xfrm>
              <a:off x="7298036"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8" name="文本框 27">
              <a:extLst>
                <a:ext uri="{FF2B5EF4-FFF2-40B4-BE49-F238E27FC236}">
                  <a16:creationId xmlns:a16="http://schemas.microsoft.com/office/drawing/2014/main" id="{7E67154C-12E4-454D-AC43-12D74DA3B79B}"/>
                </a:ext>
              </a:extLst>
            </p:cNvPr>
            <p:cNvSpPr txBox="1"/>
            <p:nvPr/>
          </p:nvSpPr>
          <p:spPr>
            <a:xfrm>
              <a:off x="6499386" y="227586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394773878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500" fill="hold" id="24"/>
                                        <p:tgtEl>
                                          <p:spTgt spid="24"/>
                                        </p:tgtEl>
                                        <p:attrNameLst>
                                          <p:attrName>ppt_x</p:attrName>
                                        </p:attrNameLst>
                                      </p:cBhvr>
                                      <p:tavLst>
                                        <p:tav tm="0">
                                          <p:val>
                                            <p:strVal val="#ppt_x"/>
                                          </p:val>
                                        </p:tav>
                                        <p:tav tm="100000">
                                          <p:val>
                                            <p:strVal val="#ppt_x"/>
                                          </p:val>
                                        </p:tav>
                                      </p:tavLst>
                                    </p:anim>
                                    <p:anim calcmode="lin" valueType="num">
                                      <p:cBhvr additive="base">
                                        <p:cTn dur="500" fill="hold" id="25"/>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8" name="组合 7">
            <a:extLst>
              <a:ext uri="{FF2B5EF4-FFF2-40B4-BE49-F238E27FC236}">
                <a16:creationId xmlns:a16="http://schemas.microsoft.com/office/drawing/2014/main" id="{9A151515-B0DC-4B5D-B549-38AC0352ABE3}"/>
              </a:ext>
            </a:extLst>
          </p:cNvPr>
          <p:cNvGrpSpPr/>
          <p:nvPr/>
        </p:nvGrpSpPr>
        <p:grpSpPr>
          <a:xfrm>
            <a:off x="1390650" y="2059253"/>
            <a:ext cx="8825376" cy="2113389"/>
            <a:chOff x="1885950" y="2078124"/>
            <a:chExt cx="8825376" cy="2113389"/>
          </a:xfrm>
        </p:grpSpPr>
        <p:cxnSp>
          <p:nvCxnSpPr>
            <p:cNvPr id="9" name="直接箭头连接符 8">
              <a:extLst>
                <a:ext uri="{FF2B5EF4-FFF2-40B4-BE49-F238E27FC236}">
                  <a16:creationId xmlns:a16="http://schemas.microsoft.com/office/drawing/2014/main" id="{13D15E80-F267-4699-B5F2-EABAFEC3896A}"/>
                </a:ext>
              </a:extLst>
            </p:cNvPr>
            <p:cNvCxnSpPr/>
            <p:nvPr/>
          </p:nvCxnSpPr>
          <p:spPr>
            <a:xfrm>
              <a:off x="3581401" y="3004457"/>
              <a:ext cx="7129925" cy="0"/>
            </a:xfrm>
            <a:prstGeom prst="straightConnector1">
              <a:avLst/>
            </a:prstGeom>
            <a:ln>
              <a:solidFill>
                <a:srgbClr val="22232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FC985E8-741C-4557-9660-88CD9815282D}"/>
                </a:ext>
              </a:extLst>
            </p:cNvPr>
            <p:cNvGrpSpPr/>
            <p:nvPr/>
          </p:nvGrpSpPr>
          <p:grpSpPr>
            <a:xfrm>
              <a:off x="1885950" y="2078124"/>
              <a:ext cx="2113389" cy="2113389"/>
              <a:chOff x="7592946" y="1983969"/>
              <a:chExt cx="3098386" cy="3098386"/>
            </a:xfrm>
          </p:grpSpPr>
          <p:grpSp>
            <p:nvGrpSpPr>
              <p:cNvPr id="27" name="组合 26">
                <a:extLst>
                  <a:ext uri="{FF2B5EF4-FFF2-40B4-BE49-F238E27FC236}">
                    <a16:creationId xmlns:a16="http://schemas.microsoft.com/office/drawing/2014/main" id="{56F787D1-5376-4208-AAE2-972D0EB0ECF6}"/>
                  </a:ext>
                </a:extLst>
              </p:cNvPr>
              <p:cNvGrpSpPr/>
              <p:nvPr/>
            </p:nvGrpSpPr>
            <p:grpSpPr>
              <a:xfrm>
                <a:off x="7592946" y="1983969"/>
                <a:ext cx="3098386" cy="3098386"/>
                <a:chOff x="5615665" y="1924412"/>
                <a:chExt cx="3098386" cy="3098386"/>
              </a:xfrm>
            </p:grpSpPr>
            <p:sp>
              <p:nvSpPr>
                <p:cNvPr id="29" name="椭圆 28">
                  <a:extLst>
                    <a:ext uri="{FF2B5EF4-FFF2-40B4-BE49-F238E27FC236}">
                      <a16:creationId xmlns:a16="http://schemas.microsoft.com/office/drawing/2014/main" id="{AB2860E6-9DCF-45B4-BADA-DD4767A6E0A4}"/>
                    </a:ext>
                  </a:extLst>
                </p:cNvPr>
                <p:cNvSpPr/>
                <p:nvPr/>
              </p:nvSpPr>
              <p:spPr>
                <a:xfrm>
                  <a:off x="5615665" y="1924412"/>
                  <a:ext cx="3098386" cy="3098386"/>
                </a:xfrm>
                <a:prstGeom prst="ellipse">
                  <a:avLst/>
                </a:prstGeom>
                <a:solidFill>
                  <a:srgbClr val="EDEDED"/>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222322"/>
                    </a:solidFill>
                  </a:endParaRPr>
                </a:p>
              </p:txBody>
            </p:sp>
            <p:sp>
              <p:nvSpPr>
                <p:cNvPr id="30" name="文本框 29">
                  <a:extLst>
                    <a:ext uri="{FF2B5EF4-FFF2-40B4-BE49-F238E27FC236}">
                      <a16:creationId xmlns:a16="http://schemas.microsoft.com/office/drawing/2014/main" id="{1D64C1D4-AB33-44C2-A6D0-DE8D4C19D462}"/>
                    </a:ext>
                  </a:extLst>
                </p:cNvPr>
                <p:cNvSpPr txBox="1"/>
                <p:nvPr/>
              </p:nvSpPr>
              <p:spPr>
                <a:xfrm>
                  <a:off x="6721989" y="2291576"/>
                  <a:ext cx="804347" cy="2364059"/>
                </a:xfrm>
                <a:prstGeom prst="rect">
                  <a:avLst/>
                </a:prstGeom>
                <a:noFill/>
              </p:spPr>
              <p:txBody>
                <a:bodyPr rtlCol="0" vert="eaVert" wrap="square">
                  <a:spAutoFit/>
                </a:bodyPr>
                <a:lstStyle/>
                <a:p>
                  <a:r>
                    <a:rPr altLang="en-US" lang="zh-CN" sz="2400">
                      <a:solidFill>
                        <a:srgbClr val="222322"/>
                      </a:solidFill>
                    </a:rPr>
                    <a:t>输入标题</a:t>
                  </a:r>
                </a:p>
              </p:txBody>
            </p:sp>
          </p:grpSp>
          <p:sp>
            <p:nvSpPr>
              <p:cNvPr id="28" name="圆: 空心 27">
                <a:extLst>
                  <a:ext uri="{FF2B5EF4-FFF2-40B4-BE49-F238E27FC236}">
                    <a16:creationId xmlns:a16="http://schemas.microsoft.com/office/drawing/2014/main" id="{7D6E032F-4874-4D28-B121-D4A9CE44192F}"/>
                  </a:ext>
                </a:extLst>
              </p:cNvPr>
              <p:cNvSpPr/>
              <p:nvPr/>
            </p:nvSpPr>
            <p:spPr>
              <a:xfrm>
                <a:off x="7692709" y="2057762"/>
                <a:ext cx="2903945" cy="2903945"/>
              </a:xfrm>
              <a:prstGeom prst="donut">
                <a:avLst>
                  <a:gd fmla="val 2854" name="adj"/>
                </a:avLst>
              </a:prstGeom>
              <a:solidFill>
                <a:srgbClr val="222322"/>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222322"/>
                  </a:solidFill>
                </a:endParaRPr>
              </a:p>
            </p:txBody>
          </p:sp>
        </p:grpSp>
        <p:grpSp>
          <p:nvGrpSpPr>
            <p:cNvPr id="13" name="组合 12">
              <a:extLst>
                <a:ext uri="{FF2B5EF4-FFF2-40B4-BE49-F238E27FC236}">
                  <a16:creationId xmlns:a16="http://schemas.microsoft.com/office/drawing/2014/main" id="{2CAECD7A-7B7A-4E8A-A0AF-E6E3525AFABE}"/>
                </a:ext>
              </a:extLst>
            </p:cNvPr>
            <p:cNvGrpSpPr/>
            <p:nvPr/>
          </p:nvGrpSpPr>
          <p:grpSpPr>
            <a:xfrm>
              <a:off x="5053741" y="2786033"/>
              <a:ext cx="476121" cy="436848"/>
              <a:chOff x="1885950" y="2294244"/>
              <a:chExt cx="476121" cy="436848"/>
            </a:xfrm>
          </p:grpSpPr>
          <p:sp>
            <p:nvSpPr>
              <p:cNvPr id="25" name="椭圆 24">
                <a:extLst>
                  <a:ext uri="{FF2B5EF4-FFF2-40B4-BE49-F238E27FC236}">
                    <a16:creationId xmlns:a16="http://schemas.microsoft.com/office/drawing/2014/main" id="{380A2761-73E0-4229-8BFA-738899FEAB02}"/>
                  </a:ext>
                </a:extLst>
              </p:cNvPr>
              <p:cNvSpPr/>
              <p:nvPr/>
            </p:nvSpPr>
            <p:spPr>
              <a:xfrm>
                <a:off x="1885950" y="2294244"/>
                <a:ext cx="436848" cy="436848"/>
              </a:xfrm>
              <a:prstGeom prst="ellipse">
                <a:avLst/>
              </a:prstGeom>
              <a:solidFill>
                <a:srgbClr val="EDEDED"/>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26" name="文本框 25">
                <a:extLst>
                  <a:ext uri="{FF2B5EF4-FFF2-40B4-BE49-F238E27FC236}">
                    <a16:creationId xmlns:a16="http://schemas.microsoft.com/office/drawing/2014/main" id="{5D61F5FC-3A37-45DD-852B-70A930C98261}"/>
                  </a:ext>
                </a:extLst>
              </p:cNvPr>
              <p:cNvSpPr txBox="1"/>
              <p:nvPr/>
            </p:nvSpPr>
            <p:spPr>
              <a:xfrm>
                <a:off x="1925223" y="2349462"/>
                <a:ext cx="436848" cy="304800"/>
              </a:xfrm>
              <a:prstGeom prst="rect">
                <a:avLst/>
              </a:prstGeom>
              <a:noFill/>
            </p:spPr>
            <p:txBody>
              <a:bodyPr rtlCol="0" wrap="square">
                <a:spAutoFit/>
              </a:bodyPr>
              <a:lstStyle/>
              <a:p>
                <a:r>
                  <a:rPr altLang="zh-CN" lang="en-US" sz="1400">
                    <a:solidFill>
                      <a:srgbClr val="222322"/>
                    </a:solidFill>
                  </a:rPr>
                  <a:t>01</a:t>
                </a:r>
              </a:p>
            </p:txBody>
          </p:sp>
        </p:grpSp>
        <p:grpSp>
          <p:nvGrpSpPr>
            <p:cNvPr id="14" name="组合 13">
              <a:extLst>
                <a:ext uri="{FF2B5EF4-FFF2-40B4-BE49-F238E27FC236}">
                  <a16:creationId xmlns:a16="http://schemas.microsoft.com/office/drawing/2014/main" id="{8672239E-C13F-4A52-B710-C003378979C7}"/>
                </a:ext>
              </a:extLst>
            </p:cNvPr>
            <p:cNvGrpSpPr/>
            <p:nvPr/>
          </p:nvGrpSpPr>
          <p:grpSpPr>
            <a:xfrm>
              <a:off x="6509367" y="2786033"/>
              <a:ext cx="476121" cy="436848"/>
              <a:chOff x="1885950" y="2294244"/>
              <a:chExt cx="476121" cy="436848"/>
            </a:xfrm>
          </p:grpSpPr>
          <p:sp>
            <p:nvSpPr>
              <p:cNvPr id="22" name="椭圆 21">
                <a:extLst>
                  <a:ext uri="{FF2B5EF4-FFF2-40B4-BE49-F238E27FC236}">
                    <a16:creationId xmlns:a16="http://schemas.microsoft.com/office/drawing/2014/main" id="{311A7C82-16EC-45A9-BA69-97242E3C8E57}"/>
                  </a:ext>
                </a:extLst>
              </p:cNvPr>
              <p:cNvSpPr/>
              <p:nvPr/>
            </p:nvSpPr>
            <p:spPr>
              <a:xfrm>
                <a:off x="1885950" y="2294244"/>
                <a:ext cx="436848" cy="436848"/>
              </a:xfrm>
              <a:prstGeom prst="ellipse">
                <a:avLst/>
              </a:prstGeom>
              <a:solidFill>
                <a:srgbClr val="EDEDED"/>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24" name="文本框 23">
                <a:extLst>
                  <a:ext uri="{FF2B5EF4-FFF2-40B4-BE49-F238E27FC236}">
                    <a16:creationId xmlns:a16="http://schemas.microsoft.com/office/drawing/2014/main" id="{D2166011-85D0-4FE4-97D6-F4058FB3D24E}"/>
                  </a:ext>
                </a:extLst>
              </p:cNvPr>
              <p:cNvSpPr txBox="1"/>
              <p:nvPr/>
            </p:nvSpPr>
            <p:spPr>
              <a:xfrm>
                <a:off x="1925223" y="2349462"/>
                <a:ext cx="436848" cy="304800"/>
              </a:xfrm>
              <a:prstGeom prst="rect">
                <a:avLst/>
              </a:prstGeom>
              <a:noFill/>
            </p:spPr>
            <p:txBody>
              <a:bodyPr rtlCol="0" wrap="square">
                <a:spAutoFit/>
              </a:bodyPr>
              <a:lstStyle/>
              <a:p>
                <a:r>
                  <a:rPr altLang="zh-CN" lang="en-US" sz="1400">
                    <a:solidFill>
                      <a:srgbClr val="222322"/>
                    </a:solidFill>
                  </a:rPr>
                  <a:t>02</a:t>
                </a:r>
              </a:p>
            </p:txBody>
          </p:sp>
        </p:grpSp>
        <p:grpSp>
          <p:nvGrpSpPr>
            <p:cNvPr id="16" name="组合 15">
              <a:extLst>
                <a:ext uri="{FF2B5EF4-FFF2-40B4-BE49-F238E27FC236}">
                  <a16:creationId xmlns:a16="http://schemas.microsoft.com/office/drawing/2014/main" id="{7F3EA01F-2116-4868-B1E8-3A47BA7802A2}"/>
                </a:ext>
              </a:extLst>
            </p:cNvPr>
            <p:cNvGrpSpPr/>
            <p:nvPr/>
          </p:nvGrpSpPr>
          <p:grpSpPr>
            <a:xfrm>
              <a:off x="7964993" y="2786033"/>
              <a:ext cx="476121" cy="436848"/>
              <a:chOff x="1885950" y="2294244"/>
              <a:chExt cx="476121" cy="436848"/>
            </a:xfrm>
          </p:grpSpPr>
          <p:sp>
            <p:nvSpPr>
              <p:cNvPr id="20" name="椭圆 19">
                <a:extLst>
                  <a:ext uri="{FF2B5EF4-FFF2-40B4-BE49-F238E27FC236}">
                    <a16:creationId xmlns:a16="http://schemas.microsoft.com/office/drawing/2014/main" id="{A4817EEE-E7EE-4D74-8AED-318CA2E2E02E}"/>
                  </a:ext>
                </a:extLst>
              </p:cNvPr>
              <p:cNvSpPr/>
              <p:nvPr/>
            </p:nvSpPr>
            <p:spPr>
              <a:xfrm>
                <a:off x="1885950" y="2294244"/>
                <a:ext cx="436848" cy="436848"/>
              </a:xfrm>
              <a:prstGeom prst="ellipse">
                <a:avLst/>
              </a:prstGeom>
              <a:solidFill>
                <a:srgbClr val="EDEDED"/>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21" name="文本框 20">
                <a:extLst>
                  <a:ext uri="{FF2B5EF4-FFF2-40B4-BE49-F238E27FC236}">
                    <a16:creationId xmlns:a16="http://schemas.microsoft.com/office/drawing/2014/main" id="{78AAA077-A618-4672-9C6D-0D79DC4C5037}"/>
                  </a:ext>
                </a:extLst>
              </p:cNvPr>
              <p:cNvSpPr txBox="1"/>
              <p:nvPr/>
            </p:nvSpPr>
            <p:spPr>
              <a:xfrm>
                <a:off x="1925223" y="2349462"/>
                <a:ext cx="436848" cy="304800"/>
              </a:xfrm>
              <a:prstGeom prst="rect">
                <a:avLst/>
              </a:prstGeom>
              <a:noFill/>
            </p:spPr>
            <p:txBody>
              <a:bodyPr rtlCol="0" wrap="square">
                <a:spAutoFit/>
              </a:bodyPr>
              <a:lstStyle/>
              <a:p>
                <a:r>
                  <a:rPr altLang="zh-CN" lang="en-US" sz="1400">
                    <a:solidFill>
                      <a:srgbClr val="222322"/>
                    </a:solidFill>
                  </a:rPr>
                  <a:t>03</a:t>
                </a:r>
              </a:p>
            </p:txBody>
          </p:sp>
        </p:grpSp>
        <p:grpSp>
          <p:nvGrpSpPr>
            <p:cNvPr id="17" name="组合 16">
              <a:extLst>
                <a:ext uri="{FF2B5EF4-FFF2-40B4-BE49-F238E27FC236}">
                  <a16:creationId xmlns:a16="http://schemas.microsoft.com/office/drawing/2014/main" id="{5C107B8B-5467-42A2-A1D6-F16A747408B1}"/>
                </a:ext>
              </a:extLst>
            </p:cNvPr>
            <p:cNvGrpSpPr/>
            <p:nvPr/>
          </p:nvGrpSpPr>
          <p:grpSpPr>
            <a:xfrm>
              <a:off x="9420620" y="2786033"/>
              <a:ext cx="476121" cy="436848"/>
              <a:chOff x="1885950" y="2294244"/>
              <a:chExt cx="476121" cy="436848"/>
            </a:xfrm>
          </p:grpSpPr>
          <p:sp>
            <p:nvSpPr>
              <p:cNvPr id="18" name="椭圆 17">
                <a:extLst>
                  <a:ext uri="{FF2B5EF4-FFF2-40B4-BE49-F238E27FC236}">
                    <a16:creationId xmlns:a16="http://schemas.microsoft.com/office/drawing/2014/main" id="{890D65A8-D840-4511-A637-D468FE26DD83}"/>
                  </a:ext>
                </a:extLst>
              </p:cNvPr>
              <p:cNvSpPr/>
              <p:nvPr/>
            </p:nvSpPr>
            <p:spPr>
              <a:xfrm>
                <a:off x="1885950" y="2294244"/>
                <a:ext cx="436848" cy="436848"/>
              </a:xfrm>
              <a:prstGeom prst="ellipse">
                <a:avLst/>
              </a:prstGeom>
              <a:solidFill>
                <a:srgbClr val="EDEDED"/>
              </a:solid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19" name="文本框 18">
                <a:extLst>
                  <a:ext uri="{FF2B5EF4-FFF2-40B4-BE49-F238E27FC236}">
                    <a16:creationId xmlns:a16="http://schemas.microsoft.com/office/drawing/2014/main" id="{8AD756B1-DFA6-42D1-A12F-36C678BDE7B5}"/>
                  </a:ext>
                </a:extLst>
              </p:cNvPr>
              <p:cNvSpPr txBox="1"/>
              <p:nvPr/>
            </p:nvSpPr>
            <p:spPr>
              <a:xfrm>
                <a:off x="1925224" y="2349462"/>
                <a:ext cx="436848" cy="304800"/>
              </a:xfrm>
              <a:prstGeom prst="rect">
                <a:avLst/>
              </a:prstGeom>
              <a:noFill/>
            </p:spPr>
            <p:txBody>
              <a:bodyPr rtlCol="0" wrap="square">
                <a:spAutoFit/>
              </a:bodyPr>
              <a:lstStyle/>
              <a:p>
                <a:r>
                  <a:rPr altLang="zh-CN" lang="en-US" sz="1400">
                    <a:solidFill>
                      <a:srgbClr val="222322"/>
                    </a:solidFill>
                  </a:rPr>
                  <a:t>04</a:t>
                </a:r>
              </a:p>
            </p:txBody>
          </p:sp>
        </p:grpSp>
      </p:grpSp>
      <p:sp>
        <p:nvSpPr>
          <p:cNvPr id="31" name="文本框 30">
            <a:extLst>
              <a:ext uri="{FF2B5EF4-FFF2-40B4-BE49-F238E27FC236}">
                <a16:creationId xmlns:a16="http://schemas.microsoft.com/office/drawing/2014/main" id="{29D4C8A5-1FB9-43BF-946D-A7882054EE1C}"/>
              </a:ext>
            </a:extLst>
          </p:cNvPr>
          <p:cNvSpPr txBox="1"/>
          <p:nvPr/>
        </p:nvSpPr>
        <p:spPr>
          <a:xfrm>
            <a:off x="3857748" y="3347541"/>
            <a:ext cx="731520" cy="2343219"/>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32" name="文本框 31">
            <a:extLst>
              <a:ext uri="{FF2B5EF4-FFF2-40B4-BE49-F238E27FC236}">
                <a16:creationId xmlns:a16="http://schemas.microsoft.com/office/drawing/2014/main" id="{A777BE5C-0772-4BCB-9CC1-2E0828A8EE26}"/>
              </a:ext>
            </a:extLst>
          </p:cNvPr>
          <p:cNvSpPr txBox="1"/>
          <p:nvPr/>
        </p:nvSpPr>
        <p:spPr>
          <a:xfrm>
            <a:off x="5416400" y="3347541"/>
            <a:ext cx="731520" cy="2343219"/>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33" name="文本框 32">
            <a:extLst>
              <a:ext uri="{FF2B5EF4-FFF2-40B4-BE49-F238E27FC236}">
                <a16:creationId xmlns:a16="http://schemas.microsoft.com/office/drawing/2014/main" id="{EB94A2CA-F6D0-413A-829F-467727E820D0}"/>
              </a:ext>
            </a:extLst>
          </p:cNvPr>
          <p:cNvSpPr txBox="1"/>
          <p:nvPr/>
        </p:nvSpPr>
        <p:spPr>
          <a:xfrm>
            <a:off x="6823361" y="3347541"/>
            <a:ext cx="731520" cy="2343219"/>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34" name="文本框 33">
            <a:extLst>
              <a:ext uri="{FF2B5EF4-FFF2-40B4-BE49-F238E27FC236}">
                <a16:creationId xmlns:a16="http://schemas.microsoft.com/office/drawing/2014/main" id="{329B4FA6-F6A1-46ED-9882-2B4500727498}"/>
              </a:ext>
            </a:extLst>
          </p:cNvPr>
          <p:cNvSpPr txBox="1"/>
          <p:nvPr/>
        </p:nvSpPr>
        <p:spPr>
          <a:xfrm>
            <a:off x="8318263" y="3347541"/>
            <a:ext cx="731520" cy="2343219"/>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Tree>
    <p:extLst>
      <p:ext uri="{BB962C8B-B14F-4D97-AF65-F5344CB8AC3E}">
        <p14:creationId val="354947675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500" id="18"/>
                                        <p:tgtEl>
                                          <p:spTgt spid="32"/>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3"/>
                                        </p:tgtEl>
                                        <p:attrNameLst>
                                          <p:attrName>style.visibility</p:attrName>
                                        </p:attrNameLst>
                                      </p:cBhvr>
                                      <p:to>
                                        <p:strVal val="visible"/>
                                      </p:to>
                                    </p:set>
                                    <p:animEffect filter="fade" transition="in">
                                      <p:cBhvr>
                                        <p:cTn dur="500" id="21"/>
                                        <p:tgtEl>
                                          <p:spTgt spid="33"/>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500" id="24"/>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31"/>
      <p:bldP grpId="0" spid="32"/>
      <p:bldP grpId="0" spid="33"/>
      <p:bldP grpId="0" spid="3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grpSp>
        <p:nvGrpSpPr>
          <p:cNvPr id="2" name="组合 1">
            <a:extLst>
              <a:ext uri="{FF2B5EF4-FFF2-40B4-BE49-F238E27FC236}">
                <a16:creationId xmlns:a16="http://schemas.microsoft.com/office/drawing/2014/main" id="{F22FFF85-0AC5-4379-A6A9-D47B65EA6B1C}"/>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9" name="组合 8">
            <a:extLst>
              <a:ext uri="{FF2B5EF4-FFF2-40B4-BE49-F238E27FC236}">
                <a16:creationId xmlns:a16="http://schemas.microsoft.com/office/drawing/2014/main" id="{636A7577-E4D9-4FB1-ADB5-2421425FDDFB}"/>
              </a:ext>
            </a:extLst>
          </p:cNvPr>
          <p:cNvGrpSpPr/>
          <p:nvPr/>
        </p:nvGrpSpPr>
        <p:grpSpPr>
          <a:xfrm>
            <a:off x="1416991" y="1712518"/>
            <a:ext cx="8973376" cy="3984172"/>
            <a:chOff x="1416991" y="1712518"/>
            <a:chExt cx="8973376" cy="3984172"/>
          </a:xfrm>
        </p:grpSpPr>
        <p:grpSp>
          <p:nvGrpSpPr>
            <p:cNvPr id="10" name="组合 9">
              <a:extLst>
                <a:ext uri="{FF2B5EF4-FFF2-40B4-BE49-F238E27FC236}">
                  <a16:creationId xmlns:a16="http://schemas.microsoft.com/office/drawing/2014/main" id="{76A07B07-5B74-481D-BAAF-4DB24A086769}"/>
                </a:ext>
              </a:extLst>
            </p:cNvPr>
            <p:cNvGrpSpPr/>
            <p:nvPr/>
          </p:nvGrpSpPr>
          <p:grpSpPr>
            <a:xfrm>
              <a:off x="1416991" y="1712518"/>
              <a:ext cx="2450162" cy="3984172"/>
              <a:chOff x="4815595" y="1785257"/>
              <a:chExt cx="2450162" cy="3984172"/>
            </a:xfrm>
          </p:grpSpPr>
          <p:sp>
            <p:nvSpPr>
              <p:cNvPr id="30" name="矩形: 圆角 29">
                <a:extLst>
                  <a:ext uri="{FF2B5EF4-FFF2-40B4-BE49-F238E27FC236}">
                    <a16:creationId xmlns:a16="http://schemas.microsoft.com/office/drawing/2014/main" id="{D0D2B3ED-2922-45CC-8366-2D36C566E299}"/>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31" name="矩形 30">
                <a:extLst>
                  <a:ext uri="{FF2B5EF4-FFF2-40B4-BE49-F238E27FC236}">
                    <a16:creationId xmlns:a16="http://schemas.microsoft.com/office/drawing/2014/main" id="{9DEAF1D0-D275-491F-B8B5-87235FD5577F}"/>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grpSp>
        <p:grpSp>
          <p:nvGrpSpPr>
            <p:cNvPr id="13" name="组合 12">
              <a:extLst>
                <a:ext uri="{FF2B5EF4-FFF2-40B4-BE49-F238E27FC236}">
                  <a16:creationId xmlns:a16="http://schemas.microsoft.com/office/drawing/2014/main" id="{E1ED80A5-4760-40F7-832E-6A2AE2EDCA97}"/>
                </a:ext>
              </a:extLst>
            </p:cNvPr>
            <p:cNvGrpSpPr/>
            <p:nvPr/>
          </p:nvGrpSpPr>
          <p:grpSpPr>
            <a:xfrm>
              <a:off x="4678598" y="1712518"/>
              <a:ext cx="2450162" cy="3984172"/>
              <a:chOff x="4815595" y="1785257"/>
              <a:chExt cx="2450162" cy="3984172"/>
            </a:xfrm>
          </p:grpSpPr>
          <p:sp>
            <p:nvSpPr>
              <p:cNvPr id="28" name="矩形: 圆角 27">
                <a:extLst>
                  <a:ext uri="{FF2B5EF4-FFF2-40B4-BE49-F238E27FC236}">
                    <a16:creationId xmlns:a16="http://schemas.microsoft.com/office/drawing/2014/main" id="{D74D0AED-E832-4FB1-9981-7B45DD8A265A}"/>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29" name="矩形 28">
                <a:extLst>
                  <a:ext uri="{FF2B5EF4-FFF2-40B4-BE49-F238E27FC236}">
                    <a16:creationId xmlns:a16="http://schemas.microsoft.com/office/drawing/2014/main" id="{7B6A0208-AB9B-4076-893A-AE7B574D1684}"/>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grpSp>
        <p:grpSp>
          <p:nvGrpSpPr>
            <p:cNvPr id="14" name="组合 13">
              <a:extLst>
                <a:ext uri="{FF2B5EF4-FFF2-40B4-BE49-F238E27FC236}">
                  <a16:creationId xmlns:a16="http://schemas.microsoft.com/office/drawing/2014/main" id="{B603227E-984A-4A61-A102-E45863EC434C}"/>
                </a:ext>
              </a:extLst>
            </p:cNvPr>
            <p:cNvGrpSpPr/>
            <p:nvPr/>
          </p:nvGrpSpPr>
          <p:grpSpPr>
            <a:xfrm>
              <a:off x="7940205" y="1712518"/>
              <a:ext cx="2450162" cy="3984172"/>
              <a:chOff x="4815595" y="1785257"/>
              <a:chExt cx="2450162" cy="3984172"/>
            </a:xfrm>
          </p:grpSpPr>
          <p:sp>
            <p:nvSpPr>
              <p:cNvPr id="26" name="矩形: 圆角 25">
                <a:extLst>
                  <a:ext uri="{FF2B5EF4-FFF2-40B4-BE49-F238E27FC236}">
                    <a16:creationId xmlns:a16="http://schemas.microsoft.com/office/drawing/2014/main" id="{8A4EF4B1-0BEE-44D5-BE86-3501E4C51781}"/>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27" name="矩形 26">
                <a:extLst>
                  <a:ext uri="{FF2B5EF4-FFF2-40B4-BE49-F238E27FC236}">
                    <a16:creationId xmlns:a16="http://schemas.microsoft.com/office/drawing/2014/main" id="{81CE4047-D769-4761-AAC8-F63567CE0645}"/>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grpSp>
        <p:grpSp>
          <p:nvGrpSpPr>
            <p:cNvPr id="16" name="组合 15">
              <a:extLst>
                <a:ext uri="{FF2B5EF4-FFF2-40B4-BE49-F238E27FC236}">
                  <a16:creationId xmlns:a16="http://schemas.microsoft.com/office/drawing/2014/main" id="{EC49895D-5C31-4599-AEE7-6A820D33A9F1}"/>
                </a:ext>
              </a:extLst>
            </p:cNvPr>
            <p:cNvGrpSpPr/>
            <p:nvPr/>
          </p:nvGrpSpPr>
          <p:grpSpPr>
            <a:xfrm>
              <a:off x="8518024" y="2292584"/>
              <a:ext cx="1458501" cy="2824039"/>
              <a:chOff x="8721918" y="2334831"/>
              <a:chExt cx="1458501" cy="3181350"/>
            </a:xfrm>
          </p:grpSpPr>
          <p:sp>
            <p:nvSpPr>
              <p:cNvPr id="24" name="文本框 23">
                <a:extLst>
                  <a:ext uri="{FF2B5EF4-FFF2-40B4-BE49-F238E27FC236}">
                    <a16:creationId xmlns:a16="http://schemas.microsoft.com/office/drawing/2014/main" id="{D769C02B-068B-4E8C-95B9-854736082FAE}"/>
                  </a:ext>
                </a:extLst>
              </p:cNvPr>
              <p:cNvSpPr txBox="1"/>
              <p:nvPr/>
            </p:nvSpPr>
            <p:spPr>
              <a:xfrm>
                <a:off x="9441755" y="2396875"/>
                <a:ext cx="457200" cy="2648674"/>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5" name="文本框 24">
                <a:extLst>
                  <a:ext uri="{FF2B5EF4-FFF2-40B4-BE49-F238E27FC236}">
                    <a16:creationId xmlns:a16="http://schemas.microsoft.com/office/drawing/2014/main" id="{A61C556F-1AC6-453C-B7BE-46F3D4D93FD0}"/>
                  </a:ext>
                </a:extLst>
              </p:cNvPr>
              <p:cNvSpPr txBox="1"/>
              <p:nvPr/>
            </p:nvSpPr>
            <p:spPr>
              <a:xfrm>
                <a:off x="8721918" y="2334832"/>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7" name="组合 16">
              <a:extLst>
                <a:ext uri="{FF2B5EF4-FFF2-40B4-BE49-F238E27FC236}">
                  <a16:creationId xmlns:a16="http://schemas.microsoft.com/office/drawing/2014/main" id="{FB00CE2D-8F49-4D62-B3A4-8D6EAEF34482}"/>
                </a:ext>
              </a:extLst>
            </p:cNvPr>
            <p:cNvGrpSpPr/>
            <p:nvPr/>
          </p:nvGrpSpPr>
          <p:grpSpPr>
            <a:xfrm>
              <a:off x="5338611" y="2292584"/>
              <a:ext cx="1458501" cy="2824039"/>
              <a:chOff x="8721918" y="2334831"/>
              <a:chExt cx="1458501" cy="3181350"/>
            </a:xfrm>
          </p:grpSpPr>
          <p:sp>
            <p:nvSpPr>
              <p:cNvPr id="21" name="文本框 20">
                <a:extLst>
                  <a:ext uri="{FF2B5EF4-FFF2-40B4-BE49-F238E27FC236}">
                    <a16:creationId xmlns:a16="http://schemas.microsoft.com/office/drawing/2014/main" id="{D14B90B8-BADB-4D3E-8B3E-87ECAD53FFA8}"/>
                  </a:ext>
                </a:extLst>
              </p:cNvPr>
              <p:cNvSpPr txBox="1"/>
              <p:nvPr/>
            </p:nvSpPr>
            <p:spPr>
              <a:xfrm>
                <a:off x="9441755" y="2396875"/>
                <a:ext cx="457200" cy="2648674"/>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2" name="文本框 21">
                <a:extLst>
                  <a:ext uri="{FF2B5EF4-FFF2-40B4-BE49-F238E27FC236}">
                    <a16:creationId xmlns:a16="http://schemas.microsoft.com/office/drawing/2014/main" id="{81F56630-5856-4A30-9797-A2D7847BCBC4}"/>
                  </a:ext>
                </a:extLst>
              </p:cNvPr>
              <p:cNvSpPr txBox="1"/>
              <p:nvPr/>
            </p:nvSpPr>
            <p:spPr>
              <a:xfrm>
                <a:off x="8721918" y="2334832"/>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8" name="组合 17">
              <a:extLst>
                <a:ext uri="{FF2B5EF4-FFF2-40B4-BE49-F238E27FC236}">
                  <a16:creationId xmlns:a16="http://schemas.microsoft.com/office/drawing/2014/main" id="{9F55AD57-1EB9-4A49-B6F9-2B8EE69A262C}"/>
                </a:ext>
              </a:extLst>
            </p:cNvPr>
            <p:cNvGrpSpPr/>
            <p:nvPr/>
          </p:nvGrpSpPr>
          <p:grpSpPr>
            <a:xfrm>
              <a:off x="1881476" y="2292584"/>
              <a:ext cx="1458501" cy="2824039"/>
              <a:chOff x="8721918" y="2334831"/>
              <a:chExt cx="1458501" cy="3181350"/>
            </a:xfrm>
          </p:grpSpPr>
          <p:sp>
            <p:nvSpPr>
              <p:cNvPr id="19" name="文本框 18">
                <a:extLst>
                  <a:ext uri="{FF2B5EF4-FFF2-40B4-BE49-F238E27FC236}">
                    <a16:creationId xmlns:a16="http://schemas.microsoft.com/office/drawing/2014/main" id="{748F1002-46E6-4844-A06E-D7FEC7814BD4}"/>
                  </a:ext>
                </a:extLst>
              </p:cNvPr>
              <p:cNvSpPr txBox="1"/>
              <p:nvPr/>
            </p:nvSpPr>
            <p:spPr>
              <a:xfrm>
                <a:off x="9441755" y="2396875"/>
                <a:ext cx="457200" cy="2648674"/>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0" name="文本框 19">
                <a:extLst>
                  <a:ext uri="{FF2B5EF4-FFF2-40B4-BE49-F238E27FC236}">
                    <a16:creationId xmlns:a16="http://schemas.microsoft.com/office/drawing/2014/main" id="{DDC83051-2297-4848-B680-7020A694311A}"/>
                  </a:ext>
                </a:extLst>
              </p:cNvPr>
              <p:cNvSpPr txBox="1"/>
              <p:nvPr/>
            </p:nvSpPr>
            <p:spPr>
              <a:xfrm>
                <a:off x="8721919" y="2334832"/>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spTree>
    <p:extLst>
      <p:ext uri="{BB962C8B-B14F-4D97-AF65-F5344CB8AC3E}">
        <p14:creationId val="223768544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500" id="1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15" name="图片 14">
            <a:extLst>
              <a:ext uri="{FF2B5EF4-FFF2-40B4-BE49-F238E27FC236}">
                <a16:creationId xmlns:a16="http://schemas.microsoft.com/office/drawing/2014/main" id="{FE46CC5D-CB24-4716-900D-5AB94878FCED}"/>
              </a:ext>
            </a:extLst>
          </p:cNvPr>
          <p:cNvPicPr>
            <a:picLocks noChangeAspect="1"/>
          </p:cNvPicPr>
          <p:nvPr/>
        </p:nvPicPr>
        <p:blipFill>
          <a:blip r:embed="rId6">
            <a:extLst>
              <a:ext uri="{28A0092B-C50C-407E-A947-70E740481C1C}">
                <a14:useLocalDpi val="0"/>
              </a:ext>
            </a:extLst>
          </a:blip>
          <a:stretch>
            <a:fillRect/>
          </a:stretch>
        </p:blipFill>
        <p:spPr>
          <a:xfrm>
            <a:off x="1451" y="2153048"/>
            <a:ext cx="3246478" cy="473267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7">
            <a:extLst>
              <a:ext uri="{28A0092B-C50C-407E-A947-70E740481C1C}">
                <a14:useLocalDpi val="0"/>
              </a:ext>
            </a:extLst>
          </a:blip>
          <a:srcRect b="76469" l="13520" r="49477" t="9299"/>
          <a:stretch>
            <a:fillRect/>
          </a:stretch>
        </p:blipFill>
        <p:spPr>
          <a:xfrm>
            <a:off x="9413154" y="639006"/>
            <a:ext cx="2276313" cy="1170471"/>
          </a:xfrm>
          <a:prstGeom prst="rect">
            <a:avLst/>
          </a:prstGeom>
        </p:spPr>
      </p:pic>
      <p:grpSp>
        <p:nvGrpSpPr>
          <p:cNvPr id="31" name="组合 30">
            <a:extLst>
              <a:ext uri="{FF2B5EF4-FFF2-40B4-BE49-F238E27FC236}">
                <a16:creationId xmlns:a16="http://schemas.microsoft.com/office/drawing/2014/main" id="{F8D4B3BE-E572-4E3B-A453-6D3E7E7CBE20}"/>
              </a:ext>
            </a:extLst>
          </p:cNvPr>
          <p:cNvGrpSpPr/>
          <p:nvPr/>
        </p:nvGrpSpPr>
        <p:grpSpPr>
          <a:xfrm>
            <a:off x="3485029" y="743825"/>
            <a:ext cx="5221939" cy="5221939"/>
            <a:chOff x="3485029" y="743825"/>
            <a:chExt cx="5221939" cy="5221939"/>
          </a:xfrm>
        </p:grpSpPr>
        <p:sp>
          <p:nvSpPr>
            <p:cNvPr id="2" name="椭圆 1">
              <a:extLst>
                <a:ext uri="{FF2B5EF4-FFF2-40B4-BE49-F238E27FC236}">
                  <a16:creationId xmlns:a16="http://schemas.microsoft.com/office/drawing/2014/main" id="{75E4F1D6-879B-41F5-BD86-3A67761041AF}"/>
                </a:ext>
              </a:extLst>
            </p:cNvPr>
            <p:cNvSpPr/>
            <p:nvPr/>
          </p:nvSpPr>
          <p:spPr>
            <a:xfrm>
              <a:off x="3485029" y="743825"/>
              <a:ext cx="5221939" cy="5221939"/>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20D5AC96-AD81-48D9-962F-A421B0F37E4D}"/>
                </a:ext>
              </a:extLst>
            </p:cNvPr>
            <p:cNvSpPr/>
            <p:nvPr/>
          </p:nvSpPr>
          <p:spPr>
            <a:xfrm>
              <a:off x="3827927" y="1012520"/>
              <a:ext cx="4607270" cy="4607270"/>
            </a:xfrm>
            <a:prstGeom prst="ellipse">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9" name="图片 18">
            <a:extLst>
              <a:ext uri="{FF2B5EF4-FFF2-40B4-BE49-F238E27FC236}">
                <a16:creationId xmlns:a16="http://schemas.microsoft.com/office/drawing/2014/main" id="{26CDD5B4-E27C-40D4-B135-C691AB0F8B18}"/>
              </a:ext>
            </a:extLst>
          </p:cNvPr>
          <p:cNvPicPr>
            <a:picLocks noChangeAspect="1"/>
          </p:cNvPicPr>
          <p:nvPr/>
        </p:nvPicPr>
        <p:blipFill>
          <a:blip r:embed="rId8">
            <a:extLst>
              <a:ext uri="{28A0092B-C50C-407E-A947-70E740481C1C}">
                <a14:useLocalDpi val="0"/>
              </a:ext>
            </a:extLst>
          </a:blip>
          <a:stretch>
            <a:fillRect/>
          </a:stretch>
        </p:blipFill>
        <p:spPr>
          <a:xfrm rot="20879100">
            <a:off x="7914897" y="1616689"/>
            <a:ext cx="3609889" cy="2702851"/>
          </a:xfrm>
          <a:prstGeom prst="rect">
            <a:avLst/>
          </a:prstGeom>
        </p:spPr>
      </p:pic>
      <p:grpSp>
        <p:nvGrpSpPr>
          <p:cNvPr id="17" name="组合 16">
            <a:extLst>
              <a:ext uri="{FF2B5EF4-FFF2-40B4-BE49-F238E27FC236}">
                <a16:creationId xmlns:a16="http://schemas.microsoft.com/office/drawing/2014/main" id="{962416D6-1CDF-4764-A929-A91D5184E5D8}"/>
              </a:ext>
            </a:extLst>
          </p:cNvPr>
          <p:cNvGrpSpPr/>
          <p:nvPr/>
        </p:nvGrpSpPr>
        <p:grpSpPr>
          <a:xfrm>
            <a:off x="4812559" y="1238210"/>
            <a:ext cx="2432408" cy="4100949"/>
            <a:chOff x="2448234" y="1488564"/>
            <a:chExt cx="2432408" cy="4100949"/>
          </a:xfrm>
        </p:grpSpPr>
        <p:sp>
          <p:nvSpPr>
            <p:cNvPr id="18" name="文本框 17">
              <a:extLst>
                <a:ext uri="{FF2B5EF4-FFF2-40B4-BE49-F238E27FC236}">
                  <a16:creationId xmlns:a16="http://schemas.microsoft.com/office/drawing/2014/main" id="{00DFCB84-A614-420D-BFA2-DA639F4C5DF8}"/>
                </a:ext>
              </a:extLst>
            </p:cNvPr>
            <p:cNvSpPr txBox="1"/>
            <p:nvPr/>
          </p:nvSpPr>
          <p:spPr>
            <a:xfrm>
              <a:off x="2448235" y="1488564"/>
              <a:ext cx="1141442" cy="1554480"/>
            </a:xfrm>
            <a:prstGeom prst="rect">
              <a:avLst/>
            </a:prstGeom>
            <a:noFill/>
          </p:spPr>
          <p:txBody>
            <a:bodyPr rtlCol="0" wrap="square">
              <a:spAutoFit/>
            </a:bodyPr>
            <a:lstStyle/>
            <a:p>
              <a:r>
                <a:rPr altLang="en-US" b="1" lang="zh-CN" sz="9600">
                  <a:solidFill>
                    <a:srgbClr val="222322"/>
                  </a:solidFill>
                </a:rPr>
                <a:t>感</a:t>
              </a:r>
            </a:p>
          </p:txBody>
        </p:sp>
        <p:sp>
          <p:nvSpPr>
            <p:cNvPr id="21" name="文本框 20">
              <a:extLst>
                <a:ext uri="{FF2B5EF4-FFF2-40B4-BE49-F238E27FC236}">
                  <a16:creationId xmlns:a16="http://schemas.microsoft.com/office/drawing/2014/main" id="{C3C7CF90-9101-4C07-A546-D7D617A8EE4F}"/>
                </a:ext>
              </a:extLst>
            </p:cNvPr>
            <p:cNvSpPr txBox="1"/>
            <p:nvPr/>
          </p:nvSpPr>
          <p:spPr>
            <a:xfrm>
              <a:off x="3702766" y="2460918"/>
              <a:ext cx="1177876" cy="1554480"/>
            </a:xfrm>
            <a:prstGeom prst="rect">
              <a:avLst/>
            </a:prstGeom>
            <a:noFill/>
          </p:spPr>
          <p:txBody>
            <a:bodyPr rtlCol="0" wrap="square">
              <a:spAutoFit/>
            </a:bodyPr>
            <a:lstStyle/>
            <a:p>
              <a:r>
                <a:rPr altLang="en-US" b="1" lang="zh-CN" sz="9600">
                  <a:solidFill>
                    <a:srgbClr val="222322"/>
                  </a:solidFill>
                </a:rPr>
                <a:t>谢</a:t>
              </a:r>
            </a:p>
          </p:txBody>
        </p:sp>
        <p:sp>
          <p:nvSpPr>
            <p:cNvPr id="22" name="文本框 21">
              <a:extLst>
                <a:ext uri="{FF2B5EF4-FFF2-40B4-BE49-F238E27FC236}">
                  <a16:creationId xmlns:a16="http://schemas.microsoft.com/office/drawing/2014/main" id="{ADABBF4B-6386-4E79-9DBE-DBA8EE5D91E8}"/>
                </a:ext>
              </a:extLst>
            </p:cNvPr>
            <p:cNvSpPr txBox="1"/>
            <p:nvPr/>
          </p:nvSpPr>
          <p:spPr>
            <a:xfrm>
              <a:off x="2475804" y="3058223"/>
              <a:ext cx="1141442" cy="1554480"/>
            </a:xfrm>
            <a:prstGeom prst="rect">
              <a:avLst/>
            </a:prstGeom>
            <a:noFill/>
          </p:spPr>
          <p:txBody>
            <a:bodyPr rtlCol="0" wrap="square">
              <a:spAutoFit/>
            </a:bodyPr>
            <a:lstStyle/>
            <a:p>
              <a:r>
                <a:rPr altLang="en-US" b="1" lang="zh-CN" sz="9600">
                  <a:solidFill>
                    <a:srgbClr val="222322"/>
                  </a:solidFill>
                </a:rPr>
                <a:t>观</a:t>
              </a:r>
            </a:p>
          </p:txBody>
        </p:sp>
        <p:sp>
          <p:nvSpPr>
            <p:cNvPr id="26" name="文本框 25">
              <a:extLst>
                <a:ext uri="{FF2B5EF4-FFF2-40B4-BE49-F238E27FC236}">
                  <a16:creationId xmlns:a16="http://schemas.microsoft.com/office/drawing/2014/main" id="{8D49639D-EE24-489D-8F16-98C3D2D18278}"/>
                </a:ext>
              </a:extLst>
            </p:cNvPr>
            <p:cNvSpPr txBox="1"/>
            <p:nvPr/>
          </p:nvSpPr>
          <p:spPr>
            <a:xfrm>
              <a:off x="3402716" y="4019852"/>
              <a:ext cx="1224760" cy="1554480"/>
            </a:xfrm>
            <a:prstGeom prst="rect">
              <a:avLst/>
            </a:prstGeom>
            <a:noFill/>
          </p:spPr>
          <p:txBody>
            <a:bodyPr rtlCol="0" wrap="square">
              <a:spAutoFit/>
            </a:bodyPr>
            <a:lstStyle/>
            <a:p>
              <a:r>
                <a:rPr altLang="en-US" b="1" lang="zh-CN" sz="9600">
                  <a:solidFill>
                    <a:srgbClr val="222322"/>
                  </a:solidFill>
                </a:rPr>
                <a:t>看</a:t>
              </a:r>
            </a:p>
          </p:txBody>
        </p:sp>
      </p:grpSp>
    </p:spTree>
    <p:extLst>
      <p:ext uri="{BB962C8B-B14F-4D97-AF65-F5344CB8AC3E}">
        <p14:creationId val="201658521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128104"/>
            <a:ext cx="4781550" cy="692895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val="0"/>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65771" y="2031064"/>
            <a:ext cx="2540886" cy="3826778"/>
            <a:chOff x="5670396" y="1772424"/>
            <a:chExt cx="2540886" cy="3826778"/>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7" y="2457828"/>
              <a:ext cx="914400" cy="3141374"/>
            </a:xfrm>
            <a:prstGeom prst="rect">
              <a:avLst/>
            </a:prstGeom>
            <a:noFill/>
          </p:spPr>
          <p:txBody>
            <a:bodyPr rtlCol="0" vert="eaVert" wrap="square">
              <a:spAutoFit/>
            </a:bodyPr>
            <a:lstStyle/>
            <a:p>
              <a:r>
                <a:rPr altLang="en-US" lang="zh-CN" sz="4800">
                  <a:solidFill>
                    <a:srgbClr val="222322"/>
                  </a:solidFill>
                </a:rPr>
                <a:t>第一章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599841" y="1772424"/>
              <a:ext cx="830254" cy="31394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indent="0" latinLnBrk="0" marL="0">
                <a:lnSpc>
                  <a:spcPct val="100000"/>
                </a:lnSpc>
                <a:spcBef>
                  <a:spcPct val="0"/>
                </a:spcBef>
                <a:spcAft>
                  <a:spcPct val="0"/>
                </a:spcAft>
                <a:buFontTx/>
                <a:buNone/>
              </a:pPr>
              <a:r>
                <a:rPr altLang="en-US" b="1" cap="none" lang="zh-CN" sz="4000">
                  <a:solidFill>
                    <a:srgbClr val="222322"/>
                  </a:solidFill>
                  <a:latin charset="-122" panose="02000000000000000000" pitchFamily="2" typeface="杨任东竹石体-Medium"/>
                  <a:ea charset="-122" panose="02000000000000000000" pitchFamily="2" typeface="杨任东竹石体-Medium"/>
                </a:rPr>
                <a:t>请输入标题</a:t>
              </a:r>
            </a:p>
          </p:txBody>
        </p:sp>
        <p:sp>
          <p:nvSpPr>
            <p:cNvPr id="40" name="文本框 39">
              <a:extLst>
                <a:ext uri="{FF2B5EF4-FFF2-40B4-BE49-F238E27FC236}">
                  <a16:creationId xmlns:a16="http://schemas.microsoft.com/office/drawing/2014/main" id="{EC707646-507F-45CC-BEDA-94EAB2E79B8D}"/>
                </a:ext>
              </a:extLst>
            </p:cNvPr>
            <p:cNvSpPr txBox="1"/>
            <p:nvPr/>
          </p:nvSpPr>
          <p:spPr>
            <a:xfrm>
              <a:off x="7195620" y="216766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2507970" y="536561"/>
            <a:ext cx="2906487" cy="1494504"/>
          </a:xfrm>
          <a:prstGeom prst="rect">
            <a:avLst/>
          </a:prstGeom>
        </p:spPr>
      </p:pic>
    </p:spTree>
    <p:extLst>
      <p:ext uri="{BB962C8B-B14F-4D97-AF65-F5344CB8AC3E}">
        <p14:creationId val="3036025725"/>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10" name="组合 9">
            <a:extLst>
              <a:ext uri="{FF2B5EF4-FFF2-40B4-BE49-F238E27FC236}">
                <a16:creationId xmlns:a16="http://schemas.microsoft.com/office/drawing/2014/main" id="{C88D76F2-4680-4F75-9F9C-1620DC198C09}"/>
              </a:ext>
            </a:extLst>
          </p:cNvPr>
          <p:cNvGrpSpPr/>
          <p:nvPr/>
        </p:nvGrpSpPr>
        <p:grpSpPr>
          <a:xfrm>
            <a:off x="1353440" y="1950038"/>
            <a:ext cx="4839053" cy="3438118"/>
            <a:chOff x="1353440" y="1950038"/>
            <a:chExt cx="4839053" cy="3438118"/>
          </a:xfrm>
        </p:grpSpPr>
        <p:sp>
          <p:nvSpPr>
            <p:cNvPr id="20" name="文本框 19">
              <a:extLst>
                <a:ext uri="{FF2B5EF4-FFF2-40B4-BE49-F238E27FC236}">
                  <a16:creationId xmlns:a16="http://schemas.microsoft.com/office/drawing/2014/main" id="{7BAA29A5-50F9-4418-93A5-597EBAE1420C}"/>
                </a:ext>
              </a:extLst>
            </p:cNvPr>
            <p:cNvSpPr txBox="1"/>
            <p:nvPr/>
          </p:nvSpPr>
          <p:spPr>
            <a:xfrm>
              <a:off x="2032337" y="220680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nvGrpSpPr>
            <p:cNvPr id="9" name="组合 8">
              <a:extLst>
                <a:ext uri="{FF2B5EF4-FFF2-40B4-BE49-F238E27FC236}">
                  <a16:creationId xmlns:a16="http://schemas.microsoft.com/office/drawing/2014/main" id="{4FEEF099-54AE-4272-9B47-3BC3DB31E662}"/>
                </a:ext>
              </a:extLst>
            </p:cNvPr>
            <p:cNvGrpSpPr/>
            <p:nvPr/>
          </p:nvGrpSpPr>
          <p:grpSpPr>
            <a:xfrm>
              <a:off x="1353440" y="1950038"/>
              <a:ext cx="633879" cy="1929271"/>
              <a:chOff x="1353440" y="1950038"/>
              <a:chExt cx="633879" cy="1929271"/>
            </a:xfrm>
          </p:grpSpPr>
          <p:sp>
            <p:nvSpPr>
              <p:cNvPr id="5" name="矩形 4">
                <a:extLst>
                  <a:ext uri="{FF2B5EF4-FFF2-40B4-BE49-F238E27FC236}">
                    <a16:creationId xmlns:a16="http://schemas.microsoft.com/office/drawing/2014/main" id="{F0733BE7-156D-484F-9B23-31FBA87F5BB2}"/>
                  </a:ext>
                </a:extLst>
              </p:cNvPr>
              <p:cNvSpPr/>
              <p:nvPr/>
            </p:nvSpPr>
            <p:spPr>
              <a:xfrm>
                <a:off x="1353440" y="1950038"/>
                <a:ext cx="613620" cy="1890850"/>
              </a:xfrm>
              <a:prstGeom prst="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文本框 7">
                <a:extLst>
                  <a:ext uri="{FF2B5EF4-FFF2-40B4-BE49-F238E27FC236}">
                    <a16:creationId xmlns:a16="http://schemas.microsoft.com/office/drawing/2014/main" id="{F248986C-3F5A-4E8B-985D-70C63BD5A77E}"/>
                  </a:ext>
                </a:extLst>
              </p:cNvPr>
              <p:cNvSpPr txBox="1"/>
              <p:nvPr/>
            </p:nvSpPr>
            <p:spPr>
              <a:xfrm>
                <a:off x="1527886" y="2269583"/>
                <a:ext cx="457200" cy="1609726"/>
              </a:xfrm>
              <a:prstGeom prst="rect">
                <a:avLst/>
              </a:prstGeom>
              <a:solidFill>
                <a:srgbClr val="EDEDED"/>
              </a:solidFill>
            </p:spPr>
            <p:txBody>
              <a:bodyPr rtlCol="0" vert="eaVert" wrap="square">
                <a:spAutoFit/>
              </a:bodyPr>
              <a:lstStyle/>
              <a:p>
                <a:pPr algn="ctr"/>
                <a:r>
                  <a:rPr altLang="en-US" b="1" lang="zh-CN">
                    <a:solidFill>
                      <a:srgbClr val="222322"/>
                    </a:solidFill>
                    <a:latin typeface="+mj-ea"/>
                  </a:rPr>
                  <a:t>在此输入标题</a:t>
                </a:r>
              </a:p>
            </p:txBody>
          </p:sp>
        </p:grpSp>
        <p:sp>
          <p:nvSpPr>
            <p:cNvPr id="22" name="文本框 21">
              <a:extLst>
                <a:ext uri="{FF2B5EF4-FFF2-40B4-BE49-F238E27FC236}">
                  <a16:creationId xmlns:a16="http://schemas.microsoft.com/office/drawing/2014/main" id="{94EE01CA-0940-47C3-B131-A26AA5A02023}"/>
                </a:ext>
              </a:extLst>
            </p:cNvPr>
            <p:cNvSpPr txBox="1"/>
            <p:nvPr/>
          </p:nvSpPr>
          <p:spPr>
            <a:xfrm>
              <a:off x="3080501" y="220680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4" name="文本框 23">
              <a:extLst>
                <a:ext uri="{FF2B5EF4-FFF2-40B4-BE49-F238E27FC236}">
                  <a16:creationId xmlns:a16="http://schemas.microsoft.com/office/drawing/2014/main" id="{59BFC3C4-D278-4159-A410-E9EEA030E94C}"/>
                </a:ext>
              </a:extLst>
            </p:cNvPr>
            <p:cNvSpPr txBox="1"/>
            <p:nvPr/>
          </p:nvSpPr>
          <p:spPr>
            <a:xfrm>
              <a:off x="4128665" y="220680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sp>
          <p:nvSpPr>
            <p:cNvPr id="26" name="文本框 25">
              <a:extLst>
                <a:ext uri="{FF2B5EF4-FFF2-40B4-BE49-F238E27FC236}">
                  <a16:creationId xmlns:a16="http://schemas.microsoft.com/office/drawing/2014/main" id="{5F3854C6-CFA2-4357-A110-88C90B04A37C}"/>
                </a:ext>
              </a:extLst>
            </p:cNvPr>
            <p:cNvSpPr txBox="1"/>
            <p:nvPr/>
          </p:nvSpPr>
          <p:spPr>
            <a:xfrm>
              <a:off x="5176830" y="220680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28" name="图片 27">
            <a:extLst>
              <a:ext uri="{FF2B5EF4-FFF2-40B4-BE49-F238E27FC236}">
                <a16:creationId xmlns:a16="http://schemas.microsoft.com/office/drawing/2014/main" id="{2CD3E589-F6EC-4F61-9F27-2ABCA73F8369}"/>
              </a:ext>
            </a:extLst>
          </p:cNvPr>
          <p:cNvPicPr>
            <a:picLocks noChangeAspect="1"/>
          </p:cNvPicPr>
          <p:nvPr/>
        </p:nvPicPr>
        <p:blipFill>
          <a:blip r:embed="rId7">
            <a:extLst>
              <a:ext uri="{28A0092B-C50C-407E-A947-70E740481C1C}">
                <a14:useLocalDpi val="0"/>
              </a:ext>
            </a:extLst>
          </a:blip>
          <a:stretch>
            <a:fillRect/>
          </a:stretch>
        </p:blipFill>
        <p:spPr>
          <a:xfrm>
            <a:off x="6778058" y="2668494"/>
            <a:ext cx="4179650" cy="3625206"/>
          </a:xfrm>
          <a:prstGeom prst="rect">
            <a:avLst/>
          </a:prstGeom>
        </p:spPr>
      </p:pic>
    </p:spTree>
    <p:extLst>
      <p:ext uri="{BB962C8B-B14F-4D97-AF65-F5344CB8AC3E}">
        <p14:creationId val="272000796"/>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28"/>
                                        </p:tgtEl>
                                        <p:attrNameLst>
                                          <p:attrName>style.visibility</p:attrName>
                                        </p:attrNameLst>
                                      </p:cBhvr>
                                      <p:to>
                                        <p:strVal val="visible"/>
                                      </p:to>
                                    </p:set>
                                    <p:animEffect filter="fade" transition="in">
                                      <p:cBhvr>
                                        <p:cTn dur="500" id="1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8" name="组合 7">
            <a:extLst>
              <a:ext uri="{FF2B5EF4-FFF2-40B4-BE49-F238E27FC236}">
                <a16:creationId xmlns:a16="http://schemas.microsoft.com/office/drawing/2014/main" id="{D0D3F59E-DDCA-497F-A3D8-3178EC3CE79B}"/>
              </a:ext>
            </a:extLst>
          </p:cNvPr>
          <p:cNvGrpSpPr/>
          <p:nvPr/>
        </p:nvGrpSpPr>
        <p:grpSpPr>
          <a:xfrm>
            <a:off x="5615665" y="1924412"/>
            <a:ext cx="3098386" cy="3098386"/>
            <a:chOff x="5615665" y="1924412"/>
            <a:chExt cx="3098386" cy="3098386"/>
          </a:xfrm>
        </p:grpSpPr>
        <p:sp>
          <p:nvSpPr>
            <p:cNvPr id="10" name="椭圆 9">
              <a:extLst>
                <a:ext uri="{FF2B5EF4-FFF2-40B4-BE49-F238E27FC236}">
                  <a16:creationId xmlns:a16="http://schemas.microsoft.com/office/drawing/2014/main" id="{2B70E5CA-C65C-41A2-A291-C2229597C49D}"/>
                </a:ext>
              </a:extLst>
            </p:cNvPr>
            <p:cNvSpPr/>
            <p:nvPr/>
          </p:nvSpPr>
          <p:spPr>
            <a:xfrm>
              <a:off x="5615665" y="1924412"/>
              <a:ext cx="3098386" cy="3098386"/>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22322"/>
                </a:solidFill>
              </a:endParaRPr>
            </a:p>
          </p:txBody>
        </p:sp>
        <p:sp>
          <p:nvSpPr>
            <p:cNvPr id="13" name="文本框 12">
              <a:extLst>
                <a:ext uri="{FF2B5EF4-FFF2-40B4-BE49-F238E27FC236}">
                  <a16:creationId xmlns:a16="http://schemas.microsoft.com/office/drawing/2014/main" id="{04540D34-A905-46BC-92AE-80391F523442}"/>
                </a:ext>
              </a:extLst>
            </p:cNvPr>
            <p:cNvSpPr txBox="1"/>
            <p:nvPr/>
          </p:nvSpPr>
          <p:spPr>
            <a:xfrm>
              <a:off x="6795526" y="2291575"/>
              <a:ext cx="731520" cy="2364059"/>
            </a:xfrm>
            <a:prstGeom prst="rect">
              <a:avLst/>
            </a:prstGeom>
            <a:noFill/>
          </p:spPr>
          <p:txBody>
            <a:bodyPr rtlCol="0" vert="eaVert" wrap="square">
              <a:spAutoFit/>
            </a:bodyPr>
            <a:lstStyle/>
            <a:p>
              <a:r>
                <a:rPr altLang="en-US" b="1" lang="zh-CN" sz="3600">
                  <a:solidFill>
                    <a:srgbClr val="222322"/>
                  </a:solidFill>
                </a:rPr>
                <a:t>输入标题</a:t>
              </a:r>
            </a:p>
          </p:txBody>
        </p:sp>
      </p:grpSp>
      <p:grpSp>
        <p:nvGrpSpPr>
          <p:cNvPr id="14" name="组合 13">
            <a:extLst>
              <a:ext uri="{FF2B5EF4-FFF2-40B4-BE49-F238E27FC236}">
                <a16:creationId xmlns:a16="http://schemas.microsoft.com/office/drawing/2014/main" id="{E1ADED9E-2937-469E-BA85-2B3360A7BCA9}"/>
              </a:ext>
            </a:extLst>
          </p:cNvPr>
          <p:cNvGrpSpPr/>
          <p:nvPr/>
        </p:nvGrpSpPr>
        <p:grpSpPr>
          <a:xfrm>
            <a:off x="2467116" y="2169582"/>
            <a:ext cx="1458501" cy="3181350"/>
            <a:chOff x="8721918" y="2334831"/>
            <a:chExt cx="1458501" cy="3181350"/>
          </a:xfrm>
        </p:grpSpPr>
        <p:sp>
          <p:nvSpPr>
            <p:cNvPr id="16" name="文本框 15">
              <a:extLst>
                <a:ext uri="{FF2B5EF4-FFF2-40B4-BE49-F238E27FC236}">
                  <a16:creationId xmlns:a16="http://schemas.microsoft.com/office/drawing/2014/main" id="{15B874AE-9DFC-47D2-9ADD-AC4AEA80D0AF}"/>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7" name="文本框 16">
              <a:extLst>
                <a:ext uri="{FF2B5EF4-FFF2-40B4-BE49-F238E27FC236}">
                  <a16:creationId xmlns:a16="http://schemas.microsoft.com/office/drawing/2014/main" id="{4FB9AC7A-CBF8-4254-9434-8D1E8BC4D8DE}"/>
                </a:ext>
              </a:extLst>
            </p:cNvPr>
            <p:cNvSpPr txBox="1"/>
            <p:nvPr/>
          </p:nvSpPr>
          <p:spPr>
            <a:xfrm>
              <a:off x="8721919"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8" name="组合 17">
            <a:extLst>
              <a:ext uri="{FF2B5EF4-FFF2-40B4-BE49-F238E27FC236}">
                <a16:creationId xmlns:a16="http://schemas.microsoft.com/office/drawing/2014/main" id="{2842454B-B307-40B8-AF04-C2769C4B2D21}"/>
              </a:ext>
            </a:extLst>
          </p:cNvPr>
          <p:cNvGrpSpPr/>
          <p:nvPr/>
        </p:nvGrpSpPr>
        <p:grpSpPr>
          <a:xfrm>
            <a:off x="1096890" y="2169582"/>
            <a:ext cx="1458501" cy="3181350"/>
            <a:chOff x="8721918" y="2334831"/>
            <a:chExt cx="1458501" cy="3181350"/>
          </a:xfrm>
        </p:grpSpPr>
        <p:sp>
          <p:nvSpPr>
            <p:cNvPr id="19" name="文本框 18">
              <a:extLst>
                <a:ext uri="{FF2B5EF4-FFF2-40B4-BE49-F238E27FC236}">
                  <a16:creationId xmlns:a16="http://schemas.microsoft.com/office/drawing/2014/main" id="{A3EBFA8E-C354-449A-B89E-B3F81036E467}"/>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0" name="文本框 19">
              <a:extLst>
                <a:ext uri="{FF2B5EF4-FFF2-40B4-BE49-F238E27FC236}">
                  <a16:creationId xmlns:a16="http://schemas.microsoft.com/office/drawing/2014/main" id="{B5FDB853-B351-41AA-B688-45CF7C80406E}"/>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1" name="组合 20">
            <a:extLst>
              <a:ext uri="{FF2B5EF4-FFF2-40B4-BE49-F238E27FC236}">
                <a16:creationId xmlns:a16="http://schemas.microsoft.com/office/drawing/2014/main" id="{0A0060B9-53AB-4A1C-BE0B-9ECEB6C60AC9}"/>
              </a:ext>
            </a:extLst>
          </p:cNvPr>
          <p:cNvGrpSpPr/>
          <p:nvPr/>
        </p:nvGrpSpPr>
        <p:grpSpPr>
          <a:xfrm>
            <a:off x="8833481" y="2169582"/>
            <a:ext cx="1458501" cy="3181350"/>
            <a:chOff x="8721918" y="2334831"/>
            <a:chExt cx="1458501" cy="3181350"/>
          </a:xfrm>
        </p:grpSpPr>
        <p:sp>
          <p:nvSpPr>
            <p:cNvPr id="22" name="文本框 21">
              <a:extLst>
                <a:ext uri="{FF2B5EF4-FFF2-40B4-BE49-F238E27FC236}">
                  <a16:creationId xmlns:a16="http://schemas.microsoft.com/office/drawing/2014/main" id="{D251D2B9-5537-43A7-B37D-97759E6E09CE}"/>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4" name="文本框 23">
              <a:extLst>
                <a:ext uri="{FF2B5EF4-FFF2-40B4-BE49-F238E27FC236}">
                  <a16:creationId xmlns:a16="http://schemas.microsoft.com/office/drawing/2014/main" id="{2DF35563-B1F4-4A32-B5B9-3EC9F22C5B85}"/>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25" name="图片 24">
            <a:extLst>
              <a:ext uri="{FF2B5EF4-FFF2-40B4-BE49-F238E27FC236}">
                <a16:creationId xmlns:a16="http://schemas.microsoft.com/office/drawing/2014/main" id="{B43D429D-700C-40E9-9D6C-7DA965AB0906}"/>
              </a:ext>
            </a:extLst>
          </p:cNvPr>
          <p:cNvPicPr>
            <a:picLocks noChangeAspect="1"/>
          </p:cNvPicPr>
          <p:nvPr/>
        </p:nvPicPr>
        <p:blipFill>
          <a:blip r:embed="rId7">
            <a:extLst>
              <a:ext uri="{28A0092B-C50C-407E-A947-70E740481C1C}">
                <a14:useLocalDpi val="0"/>
              </a:ext>
            </a:extLst>
          </a:blip>
          <a:stretch>
            <a:fillRect/>
          </a:stretch>
        </p:blipFill>
        <p:spPr>
          <a:xfrm flipH="1" rot="489652">
            <a:off x="4174251" y="3264726"/>
            <a:ext cx="2647385" cy="1982190"/>
          </a:xfrm>
          <a:prstGeom prst="rect">
            <a:avLst/>
          </a:prstGeom>
        </p:spPr>
      </p:pic>
    </p:spTree>
    <p:extLst>
      <p:ext uri="{BB962C8B-B14F-4D97-AF65-F5344CB8AC3E}">
        <p14:creationId val="368602541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ppt_x"/>
                                          </p:val>
                                        </p:tav>
                                        <p:tav tm="100000">
                                          <p:val>
                                            <p:strVal val="#ppt_x"/>
                                          </p:val>
                                        </p:tav>
                                      </p:tavLst>
                                    </p:anim>
                                    <p:anim calcmode="lin" valueType="num">
                                      <p:cBhvr additive="base">
                                        <p:cTn dur="500" fill="hold" id="17"/>
                                        <p:tgtEl>
                                          <p:spTgt spid="18"/>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ppt_x"/>
                                          </p:val>
                                        </p:tav>
                                        <p:tav tm="100000">
                                          <p:val>
                                            <p:strVal val="#ppt_x"/>
                                          </p:val>
                                        </p:tav>
                                      </p:tavLst>
                                    </p:anim>
                                    <p:anim calcmode="lin" valueType="num">
                                      <p:cBhvr additive="base">
                                        <p:cTn dur="500" fill="hold" id="22"/>
                                        <p:tgtEl>
                                          <p:spTgt spid="21"/>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ppt_x"/>
                                          </p:val>
                                        </p:tav>
                                        <p:tav tm="100000">
                                          <p:val>
                                            <p:strVal val="#ppt_x"/>
                                          </p:val>
                                        </p:tav>
                                      </p:tavLst>
                                    </p:anim>
                                    <p:anim calcmode="lin" valueType="num">
                                      <p:cBhvr additive="base">
                                        <p:cTn dur="500" fill="hold" id="27"/>
                                        <p:tgtEl>
                                          <p:spTgt spid="8"/>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500" id="3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39411" y="346500"/>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grpSp>
        <p:nvGrpSpPr>
          <p:cNvPr id="3" name="组合 2">
            <a:extLst>
              <a:ext uri="{FF2B5EF4-FFF2-40B4-BE49-F238E27FC236}">
                <a16:creationId xmlns:a16="http://schemas.microsoft.com/office/drawing/2014/main" id="{C5485451-E349-404A-8CE8-0D2745730844}"/>
              </a:ext>
            </a:extLst>
          </p:cNvPr>
          <p:cNvGrpSpPr/>
          <p:nvPr/>
        </p:nvGrpSpPr>
        <p:grpSpPr>
          <a:xfrm>
            <a:off x="1162188" y="1347012"/>
            <a:ext cx="3124062" cy="4286249"/>
            <a:chOff x="1162188" y="1347012"/>
            <a:chExt cx="3124062" cy="4286249"/>
          </a:xfrm>
        </p:grpSpPr>
        <p:sp>
          <p:nvSpPr>
            <p:cNvPr id="2" name="矩形 1">
              <a:extLst>
                <a:ext uri="{FF2B5EF4-FFF2-40B4-BE49-F238E27FC236}">
                  <a16:creationId xmlns:a16="http://schemas.microsoft.com/office/drawing/2014/main" id="{C8DE3D81-92DC-4817-8688-42B089E3A485}"/>
                </a:ext>
              </a:extLst>
            </p:cNvPr>
            <p:cNvSpPr/>
            <p:nvPr/>
          </p:nvSpPr>
          <p:spPr>
            <a:xfrm>
              <a:off x="1210610" y="1347012"/>
              <a:ext cx="3075640" cy="4286249"/>
            </a:xfrm>
            <a:prstGeom prst="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9" name="组合 8">
              <a:extLst>
                <a:ext uri="{FF2B5EF4-FFF2-40B4-BE49-F238E27FC236}">
                  <a16:creationId xmlns:a16="http://schemas.microsoft.com/office/drawing/2014/main" id="{B77B67EE-B333-4FD8-BFE2-D319A631820A}"/>
                </a:ext>
              </a:extLst>
            </p:cNvPr>
            <p:cNvGrpSpPr/>
            <p:nvPr/>
          </p:nvGrpSpPr>
          <p:grpSpPr>
            <a:xfrm>
              <a:off x="2506157" y="1838325"/>
              <a:ext cx="1458501" cy="3181350"/>
              <a:chOff x="8721918" y="2334831"/>
              <a:chExt cx="1458501" cy="3181350"/>
            </a:xfrm>
          </p:grpSpPr>
          <p:sp>
            <p:nvSpPr>
              <p:cNvPr id="10" name="文本框 9">
                <a:extLst>
                  <a:ext uri="{FF2B5EF4-FFF2-40B4-BE49-F238E27FC236}">
                    <a16:creationId xmlns:a16="http://schemas.microsoft.com/office/drawing/2014/main" id="{A91F0C71-AE3D-48EE-94BC-8EEC186671B8}"/>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3" name="文本框 12">
                <a:extLst>
                  <a:ext uri="{FF2B5EF4-FFF2-40B4-BE49-F238E27FC236}">
                    <a16:creationId xmlns:a16="http://schemas.microsoft.com/office/drawing/2014/main" id="{4EE8ACDE-D909-42C4-9323-381700A905AD}"/>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6" name="组合 15">
              <a:extLst>
                <a:ext uri="{FF2B5EF4-FFF2-40B4-BE49-F238E27FC236}">
                  <a16:creationId xmlns:a16="http://schemas.microsoft.com/office/drawing/2014/main" id="{A1D77B7C-3606-46CE-9294-9372BE3DC6E6}"/>
                </a:ext>
              </a:extLst>
            </p:cNvPr>
            <p:cNvGrpSpPr/>
            <p:nvPr/>
          </p:nvGrpSpPr>
          <p:grpSpPr>
            <a:xfrm>
              <a:off x="1162188" y="1900370"/>
              <a:ext cx="1458501" cy="3181350"/>
              <a:chOff x="8721918" y="2334831"/>
              <a:chExt cx="1458501" cy="3181350"/>
            </a:xfrm>
          </p:grpSpPr>
          <p:sp>
            <p:nvSpPr>
              <p:cNvPr id="17" name="文本框 16">
                <a:extLst>
                  <a:ext uri="{FF2B5EF4-FFF2-40B4-BE49-F238E27FC236}">
                    <a16:creationId xmlns:a16="http://schemas.microsoft.com/office/drawing/2014/main" id="{C3A55984-94DF-4ACB-AC04-41E8C0FBCEBB}"/>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8" name="文本框 17">
                <a:extLst>
                  <a:ext uri="{FF2B5EF4-FFF2-40B4-BE49-F238E27FC236}">
                    <a16:creationId xmlns:a16="http://schemas.microsoft.com/office/drawing/2014/main" id="{CB7240D0-5967-4686-8DAC-3ABE6A388023}"/>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pic>
        <p:nvPicPr>
          <p:cNvPr id="19" name="图片 18">
            <a:extLst>
              <a:ext uri="{FF2B5EF4-FFF2-40B4-BE49-F238E27FC236}">
                <a16:creationId xmlns:a16="http://schemas.microsoft.com/office/drawing/2014/main" id="{E1C64F0E-61C9-4BD6-ACD7-13A2E7A21552}"/>
              </a:ext>
            </a:extLst>
          </p:cNvPr>
          <p:cNvPicPr>
            <a:picLocks noChangeAspect="1"/>
          </p:cNvPicPr>
          <p:nvPr/>
        </p:nvPicPr>
        <p:blipFill>
          <a:blip r:embed="rId7">
            <a:extLst>
              <a:ext uri="{28A0092B-C50C-407E-A947-70E740481C1C}">
                <a14:useLocalDpi val="0"/>
              </a:ext>
            </a:extLst>
          </a:blip>
          <a:stretch>
            <a:fillRect/>
          </a:stretch>
        </p:blipFill>
        <p:spPr>
          <a:xfrm rot="20335242">
            <a:off x="3478900" y="2147346"/>
            <a:ext cx="3459676" cy="2588498"/>
          </a:xfrm>
          <a:prstGeom prst="rect">
            <a:avLst/>
          </a:prstGeom>
        </p:spPr>
      </p:pic>
      <p:grpSp>
        <p:nvGrpSpPr>
          <p:cNvPr id="20" name="组合 19">
            <a:extLst>
              <a:ext uri="{FF2B5EF4-FFF2-40B4-BE49-F238E27FC236}">
                <a16:creationId xmlns:a16="http://schemas.microsoft.com/office/drawing/2014/main" id="{A5F28B34-5F1D-40C3-AD11-9209F96EBA23}"/>
              </a:ext>
            </a:extLst>
          </p:cNvPr>
          <p:cNvGrpSpPr/>
          <p:nvPr/>
        </p:nvGrpSpPr>
        <p:grpSpPr>
          <a:xfrm>
            <a:off x="6289092" y="1347013"/>
            <a:ext cx="3124062" cy="4286249"/>
            <a:chOff x="1162188" y="1347012"/>
            <a:chExt cx="3124062" cy="4286249"/>
          </a:xfrm>
        </p:grpSpPr>
        <p:sp>
          <p:nvSpPr>
            <p:cNvPr id="21" name="矩形 20">
              <a:extLst>
                <a:ext uri="{FF2B5EF4-FFF2-40B4-BE49-F238E27FC236}">
                  <a16:creationId xmlns:a16="http://schemas.microsoft.com/office/drawing/2014/main" id="{8E0ADA06-8CAF-417B-97D8-2EBFA8224BB7}"/>
                </a:ext>
              </a:extLst>
            </p:cNvPr>
            <p:cNvSpPr/>
            <p:nvPr/>
          </p:nvSpPr>
          <p:spPr>
            <a:xfrm>
              <a:off x="1210610" y="1347012"/>
              <a:ext cx="3075640" cy="4286249"/>
            </a:xfrm>
            <a:prstGeom prst="rect">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2" name="组合 21">
              <a:extLst>
                <a:ext uri="{FF2B5EF4-FFF2-40B4-BE49-F238E27FC236}">
                  <a16:creationId xmlns:a16="http://schemas.microsoft.com/office/drawing/2014/main" id="{969E0AFE-B7DF-4DC8-8521-A10DEEC45995}"/>
                </a:ext>
              </a:extLst>
            </p:cNvPr>
            <p:cNvGrpSpPr/>
            <p:nvPr/>
          </p:nvGrpSpPr>
          <p:grpSpPr>
            <a:xfrm>
              <a:off x="2506157" y="1838325"/>
              <a:ext cx="1458501" cy="3181350"/>
              <a:chOff x="8721918" y="2334831"/>
              <a:chExt cx="1458501" cy="3181350"/>
            </a:xfrm>
          </p:grpSpPr>
          <p:sp>
            <p:nvSpPr>
              <p:cNvPr id="27" name="文本框 26">
                <a:extLst>
                  <a:ext uri="{FF2B5EF4-FFF2-40B4-BE49-F238E27FC236}">
                    <a16:creationId xmlns:a16="http://schemas.microsoft.com/office/drawing/2014/main" id="{612F4C82-2E0F-4106-BE05-2207227A2700}"/>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8" name="文本框 27">
                <a:extLst>
                  <a:ext uri="{FF2B5EF4-FFF2-40B4-BE49-F238E27FC236}">
                    <a16:creationId xmlns:a16="http://schemas.microsoft.com/office/drawing/2014/main" id="{64F2BAF3-BC75-4F54-BF4D-751E44867525}"/>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4" name="组合 23">
              <a:extLst>
                <a:ext uri="{FF2B5EF4-FFF2-40B4-BE49-F238E27FC236}">
                  <a16:creationId xmlns:a16="http://schemas.microsoft.com/office/drawing/2014/main" id="{B992C175-59E6-4C5A-83B8-0965895EF951}"/>
                </a:ext>
              </a:extLst>
            </p:cNvPr>
            <p:cNvGrpSpPr/>
            <p:nvPr/>
          </p:nvGrpSpPr>
          <p:grpSpPr>
            <a:xfrm>
              <a:off x="1162188" y="1900370"/>
              <a:ext cx="1458501" cy="3181350"/>
              <a:chOff x="8721918" y="2334831"/>
              <a:chExt cx="1458501" cy="3181350"/>
            </a:xfrm>
          </p:grpSpPr>
          <p:sp>
            <p:nvSpPr>
              <p:cNvPr id="25" name="文本框 24">
                <a:extLst>
                  <a:ext uri="{FF2B5EF4-FFF2-40B4-BE49-F238E27FC236}">
                    <a16:creationId xmlns:a16="http://schemas.microsoft.com/office/drawing/2014/main" id="{39A39262-C613-4E7E-AB3C-DB71AEE704EF}"/>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6" name="文本框 25">
                <a:extLst>
                  <a:ext uri="{FF2B5EF4-FFF2-40B4-BE49-F238E27FC236}">
                    <a16:creationId xmlns:a16="http://schemas.microsoft.com/office/drawing/2014/main" id="{058F317F-0770-47A2-9B11-B423EF121BBC}"/>
                  </a:ext>
                </a:extLst>
              </p:cNvPr>
              <p:cNvSpPr txBox="1"/>
              <p:nvPr/>
            </p:nvSpPr>
            <p:spPr>
              <a:xfrm>
                <a:off x="8721919"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pic>
        <p:nvPicPr>
          <p:cNvPr id="30" name="图片 29">
            <a:extLst>
              <a:ext uri="{FF2B5EF4-FFF2-40B4-BE49-F238E27FC236}">
                <a16:creationId xmlns:a16="http://schemas.microsoft.com/office/drawing/2014/main" id="{5EB88635-3FA3-4224-BD8F-547C34CA1A6E}"/>
              </a:ext>
            </a:extLst>
          </p:cNvPr>
          <p:cNvPicPr>
            <a:picLocks noChangeAspect="1"/>
          </p:cNvPicPr>
          <p:nvPr/>
        </p:nvPicPr>
        <p:blipFill>
          <a:blip r:embed="rId8">
            <a:extLst>
              <a:ext uri="{28A0092B-C50C-407E-A947-70E740481C1C}">
                <a14:useLocalDpi val="0"/>
              </a:ext>
            </a:extLst>
          </a:blip>
          <a:stretch>
            <a:fillRect/>
          </a:stretch>
        </p:blipFill>
        <p:spPr>
          <a:xfrm rot="20494476">
            <a:off x="8519860" y="3680700"/>
            <a:ext cx="2684027" cy="2008164"/>
          </a:xfrm>
          <a:prstGeom prst="rect">
            <a:avLst/>
          </a:prstGeom>
        </p:spPr>
      </p:pic>
    </p:spTree>
    <p:extLst>
      <p:ext uri="{BB962C8B-B14F-4D97-AF65-F5344CB8AC3E}">
        <p14:creationId val="72738790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par>
                                <p:cTn fill="hold" id="12" nodeType="withEffect" presetClass="entr" presetID="1" presetSubtype="0">
                                  <p:stCondLst>
                                    <p:cond delay="0"/>
                                  </p:stCondLst>
                                  <p:childTnLst>
                                    <p:set>
                                      <p:cBhvr>
                                        <p:cTn dur="1" fill="hold" id="13">
                                          <p:stCondLst>
                                            <p:cond delay="0"/>
                                          </p:stCondLst>
                                        </p:cTn>
                                        <p:tgtEl>
                                          <p:spTgt spid="3"/>
                                        </p:tgtEl>
                                        <p:attrNameLst>
                                          <p:attrName>style.visibility</p:attrName>
                                        </p:attrNameLst>
                                      </p:cBhvr>
                                      <p:to>
                                        <p:strVal val="visible"/>
                                      </p:to>
                                    </p:set>
                                  </p:childTnLst>
                                </p:cTn>
                              </p:par>
                              <p:par>
                                <p:cTn fill="hold" id="14" nodeType="withEffect" presetClass="entr" presetID="1" presetSubtype="0">
                                  <p:stCondLst>
                                    <p:cond delay="0"/>
                                  </p:stCondLst>
                                  <p:childTnLst>
                                    <p:set>
                                      <p:cBhvr>
                                        <p:cTn dur="1" fill="hold" id="15">
                                          <p:stCondLst>
                                            <p:cond delay="0"/>
                                          </p:stCondLst>
                                        </p:cTn>
                                        <p:tgtEl>
                                          <p:spTgt spid="20"/>
                                        </p:tgtEl>
                                        <p:attrNameLst>
                                          <p:attrName>style.visibility</p:attrName>
                                        </p:attrNameLst>
                                      </p:cBhvr>
                                      <p:to>
                                        <p:strVal val="visible"/>
                                      </p:to>
                                    </p:se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30"/>
                                        </p:tgtEl>
                                        <p:attrNameLst>
                                          <p:attrName>style.visibility</p:attrName>
                                        </p:attrNameLst>
                                      </p:cBhvr>
                                      <p:to>
                                        <p:strVal val="visible"/>
                                      </p:to>
                                    </p:set>
                                    <p:animEffect filter="fade" transition="in">
                                      <p:cBhvr>
                                        <p:cTn dur="500" id="1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2" name="矩形 1">
            <a:extLst>
              <a:ext uri="{FF2B5EF4-FFF2-40B4-BE49-F238E27FC236}">
                <a16:creationId xmlns:a16="http://schemas.microsoft.com/office/drawing/2014/main" id="{04B9A054-B594-4278-A0BC-77E2742AF0AE}"/>
              </a:ext>
            </a:extLst>
          </p:cNvPr>
          <p:cNvSpPr/>
          <p:nvPr/>
        </p:nvSpPr>
        <p:spPr>
          <a:xfrm>
            <a:off x="7765329" y="2273565"/>
            <a:ext cx="3295650" cy="503040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0" name="图片 9">
            <a:extLst>
              <a:ext uri="{FF2B5EF4-FFF2-40B4-BE49-F238E27FC236}">
                <a16:creationId xmlns:a16="http://schemas.microsoft.com/office/drawing/2014/main" id="{D7DAA144-763D-4B54-B798-D0CCCCA91CDD}"/>
              </a:ext>
            </a:extLst>
          </p:cNvPr>
          <p:cNvPicPr>
            <a:picLocks noChangeAspect="1"/>
          </p:cNvPicPr>
          <p:nvPr/>
        </p:nvPicPr>
        <p:blipFill>
          <a:blip r:embed="rId7">
            <a:extLst>
              <a:ext uri="{28A0092B-C50C-407E-A947-70E740481C1C}">
                <a14:useLocalDpi val="0"/>
              </a:ext>
            </a:extLst>
          </a:blip>
          <a:stretch>
            <a:fillRect/>
          </a:stretch>
        </p:blipFill>
        <p:spPr>
          <a:xfrm>
            <a:off x="834623" y="1859737"/>
            <a:ext cx="3648872" cy="5317972"/>
          </a:xfrm>
          <a:prstGeom prst="rect">
            <a:avLst/>
          </a:prstGeom>
        </p:spPr>
      </p:pic>
      <p:grpSp>
        <p:nvGrpSpPr>
          <p:cNvPr id="13" name="组合 12">
            <a:extLst>
              <a:ext uri="{FF2B5EF4-FFF2-40B4-BE49-F238E27FC236}">
                <a16:creationId xmlns:a16="http://schemas.microsoft.com/office/drawing/2014/main" id="{3887F856-712B-4AF2-BBAE-CA8B1B7F45CF}"/>
              </a:ext>
            </a:extLst>
          </p:cNvPr>
          <p:cNvGrpSpPr/>
          <p:nvPr/>
        </p:nvGrpSpPr>
        <p:grpSpPr>
          <a:xfrm>
            <a:off x="8826495" y="1587088"/>
            <a:ext cx="1458501" cy="4013611"/>
            <a:chOff x="8721918" y="2334831"/>
            <a:chExt cx="1458501" cy="3181350"/>
          </a:xfrm>
        </p:grpSpPr>
        <p:sp>
          <p:nvSpPr>
            <p:cNvPr id="14" name="文本框 13">
              <a:extLst>
                <a:ext uri="{FF2B5EF4-FFF2-40B4-BE49-F238E27FC236}">
                  <a16:creationId xmlns:a16="http://schemas.microsoft.com/office/drawing/2014/main" id="{2F79DC13-0BB0-4688-B827-9F43496DD687}"/>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6" name="文本框 15">
              <a:extLst>
                <a:ext uri="{FF2B5EF4-FFF2-40B4-BE49-F238E27FC236}">
                  <a16:creationId xmlns:a16="http://schemas.microsoft.com/office/drawing/2014/main" id="{92F9D168-195D-4E09-8D4F-070F182AC302}"/>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17" name="组合 16">
            <a:extLst>
              <a:ext uri="{FF2B5EF4-FFF2-40B4-BE49-F238E27FC236}">
                <a16:creationId xmlns:a16="http://schemas.microsoft.com/office/drawing/2014/main" id="{A5EAA2BB-0045-47F4-841A-F820DCA6FDB8}"/>
              </a:ext>
            </a:extLst>
          </p:cNvPr>
          <p:cNvGrpSpPr/>
          <p:nvPr/>
        </p:nvGrpSpPr>
        <p:grpSpPr>
          <a:xfrm>
            <a:off x="7456269" y="1587088"/>
            <a:ext cx="1458501" cy="4013611"/>
            <a:chOff x="8721918" y="2334831"/>
            <a:chExt cx="1458501" cy="3181350"/>
          </a:xfrm>
        </p:grpSpPr>
        <p:sp>
          <p:nvSpPr>
            <p:cNvPr id="18" name="文本框 17">
              <a:extLst>
                <a:ext uri="{FF2B5EF4-FFF2-40B4-BE49-F238E27FC236}">
                  <a16:creationId xmlns:a16="http://schemas.microsoft.com/office/drawing/2014/main" id="{FAC32050-E106-43F7-8A33-E49F4292999F}"/>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19" name="文本框 18">
              <a:extLst>
                <a:ext uri="{FF2B5EF4-FFF2-40B4-BE49-F238E27FC236}">
                  <a16:creationId xmlns:a16="http://schemas.microsoft.com/office/drawing/2014/main" id="{3EF43BF4-6A67-4CFC-8015-87A928D1DE3B}"/>
                </a:ext>
              </a:extLst>
            </p:cNvPr>
            <p:cNvSpPr txBox="1"/>
            <p:nvPr/>
          </p:nvSpPr>
          <p:spPr>
            <a:xfrm>
              <a:off x="8721917"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0" name="组合 19">
            <a:extLst>
              <a:ext uri="{FF2B5EF4-FFF2-40B4-BE49-F238E27FC236}">
                <a16:creationId xmlns:a16="http://schemas.microsoft.com/office/drawing/2014/main" id="{91122F2D-4497-4209-B3AA-A5A78A8E0492}"/>
              </a:ext>
            </a:extLst>
          </p:cNvPr>
          <p:cNvGrpSpPr/>
          <p:nvPr/>
        </p:nvGrpSpPr>
        <p:grpSpPr>
          <a:xfrm>
            <a:off x="6004867" y="1587088"/>
            <a:ext cx="1458501" cy="4013611"/>
            <a:chOff x="8721918" y="2334831"/>
            <a:chExt cx="1458501" cy="3181350"/>
          </a:xfrm>
        </p:grpSpPr>
        <p:sp>
          <p:nvSpPr>
            <p:cNvPr id="21" name="文本框 20">
              <a:extLst>
                <a:ext uri="{FF2B5EF4-FFF2-40B4-BE49-F238E27FC236}">
                  <a16:creationId xmlns:a16="http://schemas.microsoft.com/office/drawing/2014/main" id="{E04F8C1E-C352-4792-A602-21A5318C6C3B}"/>
                </a:ext>
              </a:extLst>
            </p:cNvPr>
            <p:cNvSpPr txBox="1"/>
            <p:nvPr/>
          </p:nvSpPr>
          <p:spPr>
            <a:xfrm>
              <a:off x="9441755"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2" name="文本框 21">
              <a:extLst>
                <a:ext uri="{FF2B5EF4-FFF2-40B4-BE49-F238E27FC236}">
                  <a16:creationId xmlns:a16="http://schemas.microsoft.com/office/drawing/2014/main" id="{E5FEF1ED-7156-47A1-8411-3F6A93C35E2C}"/>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grpSp>
        <p:nvGrpSpPr>
          <p:cNvPr id="24" name="组合 23">
            <a:extLst>
              <a:ext uri="{FF2B5EF4-FFF2-40B4-BE49-F238E27FC236}">
                <a16:creationId xmlns:a16="http://schemas.microsoft.com/office/drawing/2014/main" id="{1220BAAD-B238-4FA1-BDCB-B322275B96AA}"/>
              </a:ext>
            </a:extLst>
          </p:cNvPr>
          <p:cNvGrpSpPr/>
          <p:nvPr/>
        </p:nvGrpSpPr>
        <p:grpSpPr>
          <a:xfrm>
            <a:off x="4634641" y="1587088"/>
            <a:ext cx="1458501" cy="4013611"/>
            <a:chOff x="8721918" y="2334831"/>
            <a:chExt cx="1458501" cy="3181350"/>
          </a:xfrm>
        </p:grpSpPr>
        <p:sp>
          <p:nvSpPr>
            <p:cNvPr id="25" name="文本框 24">
              <a:extLst>
                <a:ext uri="{FF2B5EF4-FFF2-40B4-BE49-F238E27FC236}">
                  <a16:creationId xmlns:a16="http://schemas.microsoft.com/office/drawing/2014/main" id="{029CC5FB-A5DB-4D83-93F2-510A231E5B12}"/>
                </a:ext>
              </a:extLst>
            </p:cNvPr>
            <p:cNvSpPr txBox="1"/>
            <p:nvPr/>
          </p:nvSpPr>
          <p:spPr>
            <a:xfrm>
              <a:off x="9441754" y="2396876"/>
              <a:ext cx="457200" cy="1962150"/>
            </a:xfrm>
            <a:prstGeom prst="rect">
              <a:avLst/>
            </a:prstGeom>
            <a:noFill/>
          </p:spPr>
          <p:txBody>
            <a:bodyPr rtlCol="0" vert="eaVert" wrap="square">
              <a:spAutoFit/>
            </a:bodyPr>
            <a:lstStyle/>
            <a:p>
              <a:r>
                <a:rPr altLang="en-US" b="1" lang="zh-CN">
                  <a:solidFill>
                    <a:srgbClr val="222322"/>
                  </a:solidFill>
                  <a:latin typeface="+mj-ea"/>
                </a:rPr>
                <a:t>在此输入标题</a:t>
              </a:r>
            </a:p>
          </p:txBody>
        </p:sp>
        <p:sp>
          <p:nvSpPr>
            <p:cNvPr id="26" name="文本框 25">
              <a:extLst>
                <a:ext uri="{FF2B5EF4-FFF2-40B4-BE49-F238E27FC236}">
                  <a16:creationId xmlns:a16="http://schemas.microsoft.com/office/drawing/2014/main" id="{DB0D3E60-74E6-4EB9-AA06-E3AB9C7CD458}"/>
                </a:ext>
              </a:extLst>
            </p:cNvPr>
            <p:cNvSpPr txBox="1"/>
            <p:nvPr/>
          </p:nvSpPr>
          <p:spPr>
            <a:xfrm>
              <a:off x="8721918" y="2334831"/>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spTree>
    <p:extLst>
      <p:ext uri="{BB962C8B-B14F-4D97-AF65-F5344CB8AC3E}">
        <p14:creationId val="1387743133"/>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ppt_x"/>
                                          </p:val>
                                        </p:tav>
                                        <p:tav tm="100000">
                                          <p:val>
                                            <p:strVal val="#ppt_x"/>
                                          </p:val>
                                        </p:tav>
                                      </p:tavLst>
                                    </p:anim>
                                    <p:anim calcmode="lin" valueType="num">
                                      <p:cBhvr additive="base">
                                        <p:cTn dur="500" fill="hold" id="25"/>
                                        <p:tgtEl>
                                          <p:spTgt spid="17"/>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4">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ppt_x"/>
                                          </p:val>
                                        </p:tav>
                                        <p:tav tm="100000">
                                          <p:val>
                                            <p:strVal val="#ppt_x"/>
                                          </p:val>
                                        </p:tav>
                                      </p:tavLst>
                                    </p:anim>
                                    <p:anim calcmode="lin" valueType="num">
                                      <p:cBhvr additive="base">
                                        <p:cTn dur="500" fill="hold" id="30"/>
                                        <p:tgtEl>
                                          <p:spTgt spid="20"/>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id="32" nodeType="afterEffect" presetClass="entr" presetID="2" presetSubtype="4">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additive="base">
                                        <p:cTn dur="500" fill="hold" id="34"/>
                                        <p:tgtEl>
                                          <p:spTgt spid="24"/>
                                        </p:tgtEl>
                                        <p:attrNameLst>
                                          <p:attrName>ppt_x</p:attrName>
                                        </p:attrNameLst>
                                      </p:cBhvr>
                                      <p:tavLst>
                                        <p:tav tm="0">
                                          <p:val>
                                            <p:strVal val="#ppt_x"/>
                                          </p:val>
                                        </p:tav>
                                        <p:tav tm="100000">
                                          <p:val>
                                            <p:strVal val="#ppt_x"/>
                                          </p:val>
                                        </p:tav>
                                      </p:tavLst>
                                    </p:anim>
                                    <p:anim calcmode="lin" valueType="num">
                                      <p:cBhvr additive="base">
                                        <p:cTn dur="500" fill="hold" id="35"/>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18160"/>
          </a:xfrm>
          <a:prstGeom prst="rect">
            <a:avLst/>
          </a:prstGeom>
          <a:noFill/>
        </p:spPr>
        <p:txBody>
          <a:bodyPr rtlCol="0" wrap="square">
            <a:spAutoFit/>
          </a:bodyPr>
          <a:lstStyle/>
          <a:p>
            <a:pPr indent="-571500" marL="571500">
              <a:buFont charset="0" panose="020b0604020202020204" pitchFamily="34" typeface="Arial"/>
              <a:buChar char="•"/>
            </a:pPr>
            <a:r>
              <a:rPr altLang="en-US" b="1" lang="zh-CN" sz="2800">
                <a:solidFill>
                  <a:srgbClr val="222322"/>
                </a:solidFill>
              </a:rPr>
              <a:t>请输入标题</a:t>
            </a:r>
          </a:p>
        </p:txBody>
      </p:sp>
      <p:sp>
        <p:nvSpPr>
          <p:cNvPr id="8" name="矩形 7">
            <a:extLst>
              <a:ext uri="{FF2B5EF4-FFF2-40B4-BE49-F238E27FC236}">
                <a16:creationId xmlns:a16="http://schemas.microsoft.com/office/drawing/2014/main" id="{0B299760-DCC6-41D6-A55F-7A4311165933}"/>
              </a:ext>
            </a:extLst>
          </p:cNvPr>
          <p:cNvSpPr/>
          <p:nvPr/>
        </p:nvSpPr>
        <p:spPr>
          <a:xfrm rot="5400000">
            <a:off x="867376" y="1359848"/>
            <a:ext cx="3295650" cy="503040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9" name="组合 8">
            <a:extLst>
              <a:ext uri="{FF2B5EF4-FFF2-40B4-BE49-F238E27FC236}">
                <a16:creationId xmlns:a16="http://schemas.microsoft.com/office/drawing/2014/main" id="{8345E907-426B-4959-84FC-634C8B0446DE}"/>
              </a:ext>
            </a:extLst>
          </p:cNvPr>
          <p:cNvGrpSpPr/>
          <p:nvPr/>
        </p:nvGrpSpPr>
        <p:grpSpPr>
          <a:xfrm>
            <a:off x="1357078" y="2227225"/>
            <a:ext cx="4880434" cy="1438428"/>
            <a:chOff x="3554623" y="3379826"/>
            <a:chExt cx="2874464" cy="1438428"/>
          </a:xfrm>
        </p:grpSpPr>
        <p:sp>
          <p:nvSpPr>
            <p:cNvPr id="10" name="文本框 22">
              <a:extLst>
                <a:ext uri="{FF2B5EF4-FFF2-40B4-BE49-F238E27FC236}">
                  <a16:creationId xmlns:a16="http://schemas.microsoft.com/office/drawing/2014/main" id="{91735797-3DC4-48C8-BDC3-3036BA9CC8CE}"/>
                </a:ext>
              </a:extLst>
            </p:cNvPr>
            <p:cNvSpPr txBox="1">
              <a:spLocks noChangeArrowheads="1"/>
            </p:cNvSpPr>
            <p:nvPr/>
          </p:nvSpPr>
          <p:spPr bwMode="auto">
            <a:xfrm>
              <a:off x="3554623" y="3379826"/>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3" name="文本框 23">
              <a:extLst>
                <a:ext uri="{FF2B5EF4-FFF2-40B4-BE49-F238E27FC236}">
                  <a16:creationId xmlns:a16="http://schemas.microsoft.com/office/drawing/2014/main" id="{760DDB32-1945-4A82-A8B9-101FFA6CD6E0}"/>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4" name="组合 13">
            <a:extLst>
              <a:ext uri="{FF2B5EF4-FFF2-40B4-BE49-F238E27FC236}">
                <a16:creationId xmlns:a16="http://schemas.microsoft.com/office/drawing/2014/main" id="{BA443A52-3CFF-455D-96A0-DF3E2736477E}"/>
              </a:ext>
            </a:extLst>
          </p:cNvPr>
          <p:cNvGrpSpPr/>
          <p:nvPr/>
        </p:nvGrpSpPr>
        <p:grpSpPr>
          <a:xfrm>
            <a:off x="1357078" y="3410865"/>
            <a:ext cx="4880434" cy="1438428"/>
            <a:chOff x="3554623" y="3379826"/>
            <a:chExt cx="2874464" cy="1438428"/>
          </a:xfrm>
        </p:grpSpPr>
        <p:sp>
          <p:nvSpPr>
            <p:cNvPr id="16" name="文本框 22">
              <a:extLst>
                <a:ext uri="{FF2B5EF4-FFF2-40B4-BE49-F238E27FC236}">
                  <a16:creationId xmlns:a16="http://schemas.microsoft.com/office/drawing/2014/main" id="{68E19A3C-CD78-4D74-8F22-9940A033DCEE}"/>
                </a:ext>
              </a:extLst>
            </p:cNvPr>
            <p:cNvSpPr txBox="1">
              <a:spLocks noChangeArrowheads="1"/>
            </p:cNvSpPr>
            <p:nvPr/>
          </p:nvSpPr>
          <p:spPr bwMode="auto">
            <a:xfrm>
              <a:off x="3554623" y="3379827"/>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17" name="文本框 23">
              <a:extLst>
                <a:ext uri="{FF2B5EF4-FFF2-40B4-BE49-F238E27FC236}">
                  <a16:creationId xmlns:a16="http://schemas.microsoft.com/office/drawing/2014/main" id="{9D0309C2-FD2C-4853-B444-3E9F160F3E20}"/>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grpSp>
        <p:nvGrpSpPr>
          <p:cNvPr id="18" name="组合 17">
            <a:extLst>
              <a:ext uri="{FF2B5EF4-FFF2-40B4-BE49-F238E27FC236}">
                <a16:creationId xmlns:a16="http://schemas.microsoft.com/office/drawing/2014/main" id="{25CEBDF2-237F-47E7-8224-8C9A0FD52E4C}"/>
              </a:ext>
            </a:extLst>
          </p:cNvPr>
          <p:cNvGrpSpPr/>
          <p:nvPr/>
        </p:nvGrpSpPr>
        <p:grpSpPr>
          <a:xfrm>
            <a:off x="1357077" y="4594506"/>
            <a:ext cx="4880434" cy="1438428"/>
            <a:chOff x="3554623" y="3379826"/>
            <a:chExt cx="2874464" cy="1438428"/>
          </a:xfrm>
        </p:grpSpPr>
        <p:sp>
          <p:nvSpPr>
            <p:cNvPr id="19" name="文本框 22">
              <a:extLst>
                <a:ext uri="{FF2B5EF4-FFF2-40B4-BE49-F238E27FC236}">
                  <a16:creationId xmlns:a16="http://schemas.microsoft.com/office/drawing/2014/main" id="{7B3CC666-776B-4511-9ACE-2B3BB766D543}"/>
                </a:ext>
              </a:extLst>
            </p:cNvPr>
            <p:cNvSpPr txBox="1">
              <a:spLocks noChangeArrowheads="1"/>
            </p:cNvSpPr>
            <p:nvPr/>
          </p:nvSpPr>
          <p:spPr bwMode="auto">
            <a:xfrm>
              <a:off x="3554623" y="3379827"/>
              <a:ext cx="207626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r>
                <a:rPr altLang="en-US" b="1" lang="zh-CN" sz="2000">
                  <a:solidFill>
                    <a:srgbClr val="222322"/>
                  </a:solidFill>
                  <a:latin typeface="+mn-ea"/>
                  <a:ea typeface="+mn-ea"/>
                </a:rPr>
                <a:t>在此输入标题</a:t>
              </a:r>
            </a:p>
          </p:txBody>
        </p:sp>
        <p:sp>
          <p:nvSpPr>
            <p:cNvPr id="20" name="文本框 23">
              <a:extLst>
                <a:ext uri="{FF2B5EF4-FFF2-40B4-BE49-F238E27FC236}">
                  <a16:creationId xmlns:a16="http://schemas.microsoft.com/office/drawing/2014/main" id="{1D0BFBFE-9943-435B-A692-DD2C3754BF27}"/>
                </a:ext>
              </a:extLst>
            </p:cNvPr>
            <p:cNvSpPr txBox="1">
              <a:spLocks noChangeArrowheads="1"/>
            </p:cNvSpPr>
            <p:nvPr/>
          </p:nvSpPr>
          <p:spPr bwMode="auto">
            <a:xfrm>
              <a:off x="3554623" y="3765659"/>
              <a:ext cx="2874464"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122" pitchFamily="18" typeface="思源宋体 CN Medium"/>
                  <a:ea charset="-122" pitchFamily="18" typeface="思源宋体 CN Medium"/>
                </a:defRPr>
              </a:lvl1pPr>
              <a:lvl2pPr indent="-285750" marL="742950">
                <a:defRPr>
                  <a:solidFill>
                    <a:schemeClr val="tx1"/>
                  </a:solidFill>
                  <a:latin charset="-122" pitchFamily="18" typeface="思源宋体 CN Medium"/>
                  <a:ea charset="-122" pitchFamily="18" typeface="思源宋体 CN Medium"/>
                </a:defRPr>
              </a:lvl2pPr>
              <a:lvl3pPr indent="-228600" marL="1143000">
                <a:defRPr>
                  <a:solidFill>
                    <a:schemeClr val="tx1"/>
                  </a:solidFill>
                  <a:latin charset="-122" pitchFamily="18" typeface="思源宋体 CN Medium"/>
                  <a:ea charset="-122" pitchFamily="18" typeface="思源宋体 CN Medium"/>
                </a:defRPr>
              </a:lvl3pPr>
              <a:lvl4pPr indent="-228600" marL="1600200">
                <a:defRPr>
                  <a:solidFill>
                    <a:schemeClr val="tx1"/>
                  </a:solidFill>
                  <a:latin charset="-122" pitchFamily="18" typeface="思源宋体 CN Medium"/>
                  <a:ea charset="-122" pitchFamily="18" typeface="思源宋体 CN Medium"/>
                </a:defRPr>
              </a:lvl4pPr>
              <a:lvl5pPr indent="-228600" marL="2057400">
                <a:defRPr>
                  <a:solidFill>
                    <a:schemeClr val="tx1"/>
                  </a:solidFill>
                  <a:latin charset="-122" pitchFamily="18" typeface="思源宋体 CN Medium"/>
                  <a:ea charset="-122" pitchFamily="18" typeface="思源宋体 CN Medium"/>
                </a:defRPr>
              </a:lvl5pPr>
              <a:lvl6pPr defTabSz="457200" fontAlgn="base" indent="-228600" marL="2514600">
                <a:spcBef>
                  <a:spcPct val="0"/>
                </a:spcBef>
                <a:spcAft>
                  <a:spcPct val="0"/>
                </a:spcAft>
                <a:defRPr>
                  <a:solidFill>
                    <a:schemeClr val="tx1"/>
                  </a:solidFill>
                  <a:latin charset="-122" pitchFamily="18" typeface="思源宋体 CN Medium"/>
                  <a:ea charset="-122" pitchFamily="18" typeface="思源宋体 CN Medium"/>
                </a:defRPr>
              </a:lvl6pPr>
              <a:lvl7pPr defTabSz="457200" fontAlgn="base" indent="-228600" marL="2971800">
                <a:spcBef>
                  <a:spcPct val="0"/>
                </a:spcBef>
                <a:spcAft>
                  <a:spcPct val="0"/>
                </a:spcAft>
                <a:defRPr>
                  <a:solidFill>
                    <a:schemeClr val="tx1"/>
                  </a:solidFill>
                  <a:latin charset="-122" pitchFamily="18" typeface="思源宋体 CN Medium"/>
                  <a:ea charset="-122" pitchFamily="18" typeface="思源宋体 CN Medium"/>
                </a:defRPr>
              </a:lvl7pPr>
              <a:lvl8pPr defTabSz="457200" fontAlgn="base" indent="-228600" marL="3429000">
                <a:spcBef>
                  <a:spcPct val="0"/>
                </a:spcBef>
                <a:spcAft>
                  <a:spcPct val="0"/>
                </a:spcAft>
                <a:defRPr>
                  <a:solidFill>
                    <a:schemeClr val="tx1"/>
                  </a:solidFill>
                  <a:latin charset="-122" pitchFamily="18" typeface="思源宋体 CN Medium"/>
                  <a:ea charset="-122" pitchFamily="18" typeface="思源宋体 CN Medium"/>
                </a:defRPr>
              </a:lvl8pPr>
              <a:lvl9pPr defTabSz="457200" fontAlgn="base" indent="-228600" marL="3886200">
                <a:spcBef>
                  <a:spcPct val="0"/>
                </a:spcBef>
                <a:spcAft>
                  <a:spcPct val="0"/>
                </a:spcAft>
                <a:defRPr>
                  <a:solidFill>
                    <a:schemeClr val="tx1"/>
                  </a:solidFill>
                  <a:latin charset="-122" pitchFamily="18" typeface="思源宋体 CN Medium"/>
                  <a:ea charset="-122" pitchFamily="18" typeface="思源宋体 CN Medium"/>
                </a:defRPr>
              </a:lvl9pPr>
            </a:lstStyle>
            <a:p>
              <a:pPr eaLnBrk="1" hangingPunct="1">
                <a:lnSpc>
                  <a:spcPct val="120000"/>
                </a:lnSpc>
              </a:pPr>
              <a:r>
                <a:rPr altLang="en-US" lang="zh-CN" sz="1600">
                  <a:solidFill>
                    <a:srgbClr val="222322"/>
                  </a:solidFill>
                  <a:latin typeface="+mn-ea"/>
                  <a:ea typeface="+mn-ea"/>
                </a:rPr>
                <a:t>双击输入替换内容编辑文字轻松设计高效办公双击输入</a:t>
              </a:r>
            </a:p>
          </p:txBody>
        </p:sp>
      </p:grpSp>
      <p:pic>
        <p:nvPicPr>
          <p:cNvPr id="21" name="图片 20">
            <a:extLst>
              <a:ext uri="{FF2B5EF4-FFF2-40B4-BE49-F238E27FC236}">
                <a16:creationId xmlns:a16="http://schemas.microsoft.com/office/drawing/2014/main" id="{2E246D43-7DCB-4176-A02C-8643A2CA6E71}"/>
              </a:ext>
            </a:extLst>
          </p:cNvPr>
          <p:cNvPicPr>
            <a:picLocks noChangeAspect="1"/>
          </p:cNvPicPr>
          <p:nvPr/>
        </p:nvPicPr>
        <p:blipFill>
          <a:blip r:embed="rId7">
            <a:extLst>
              <a:ext uri="{28A0092B-C50C-407E-A947-70E740481C1C}">
                <a14:useLocalDpi val="0"/>
              </a:ext>
            </a:extLst>
          </a:blip>
          <a:stretch>
            <a:fillRect/>
          </a:stretch>
        </p:blipFill>
        <p:spPr>
          <a:xfrm>
            <a:off x="6886974" y="3144789"/>
            <a:ext cx="3342876" cy="2899433"/>
          </a:xfrm>
          <a:prstGeom prst="rect">
            <a:avLst/>
          </a:prstGeom>
        </p:spPr>
      </p:pic>
    </p:spTree>
    <p:extLst>
      <p:ext uri="{BB962C8B-B14F-4D97-AF65-F5344CB8AC3E}">
        <p14:creationId val="372821761"/>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val="0"/>
              </a:ext>
            </a:extLst>
          </a:blip>
          <a:stretch>
            <a:fillRect/>
          </a:stretch>
        </p:blipFill>
        <p:spPr>
          <a:xfrm flipV="1" rot="5400000">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a:blip r:embed="rId4">
            <a:extLst>
              <a:ext uri="{28A0092B-C50C-407E-A947-70E740481C1C}">
                <a14:useLocalDpi val="0"/>
              </a:ext>
            </a:extLst>
          </a:blip>
          <a:srcRect b="38756" r="43340"/>
          <a:stretch>
            <a:fill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a:blip r:embed="rId4">
            <a:extLst>
              <a:ext uri="{28A0092B-C50C-407E-A947-70E740481C1C}">
                <a14:useLocalDpi val="0"/>
              </a:ext>
            </a:extLst>
          </a:blip>
          <a:srcRect b="38756" r="43340"/>
          <a:stretch>
            <a:fill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a:blip r:embed="rId5">
            <a:extLst>
              <a:ext uri="{28A0092B-C50C-407E-A947-70E740481C1C}">
                <a14:useLocalDpi val="0"/>
              </a:ext>
            </a:extLst>
          </a:blip>
          <a:srcRect t="34350"/>
          <a:stretch>
            <a:fillRect/>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a:blip r:embed="rId5">
            <a:extLst>
              <a:ext uri="{28A0092B-C50C-407E-A947-70E740481C1C}">
                <a14:useLocalDpi val="0"/>
              </a:ext>
            </a:extLst>
          </a:blip>
          <a:srcRect t="34350"/>
          <a:stretch>
            <a:fillRect/>
          </a:stretch>
        </p:blipFill>
        <p:spPr>
          <a:xfrm flipH="1" flipV="1" rot="5400000">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128104"/>
            <a:ext cx="4781550" cy="692895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val="0"/>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65771" y="2031064"/>
            <a:ext cx="2540886" cy="3826778"/>
            <a:chOff x="5670396" y="1772424"/>
            <a:chExt cx="2540886" cy="3826778"/>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7" y="2457828"/>
              <a:ext cx="914400" cy="3141374"/>
            </a:xfrm>
            <a:prstGeom prst="rect">
              <a:avLst/>
            </a:prstGeom>
            <a:noFill/>
          </p:spPr>
          <p:txBody>
            <a:bodyPr rtlCol="0" vert="eaVert" wrap="square">
              <a:spAutoFit/>
            </a:bodyPr>
            <a:lstStyle/>
            <a:p>
              <a:r>
                <a:rPr altLang="en-US" lang="zh-CN" sz="4800">
                  <a:solidFill>
                    <a:srgbClr val="222322"/>
                  </a:solidFill>
                </a:rPr>
                <a:t>第二章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599841" y="1772424"/>
              <a:ext cx="830254" cy="3139440"/>
            </a:xfrm>
            <a:prstGeom prst="rect">
              <a:avLst/>
            </a:prstGeom>
            <a:noFill/>
          </p:spPr>
          <p:txBody>
            <a:bodyPr anchor="t" bIns="45720" lIns="91440" numCol="1" rIns="91440" tIns="45720"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indent="0" latinLnBrk="0" marL="0">
                <a:lnSpc>
                  <a:spcPct val="100000"/>
                </a:lnSpc>
                <a:spcBef>
                  <a:spcPct val="0"/>
                </a:spcBef>
                <a:spcAft>
                  <a:spcPct val="0"/>
                </a:spcAft>
                <a:buFontTx/>
                <a:buNone/>
              </a:pPr>
              <a:r>
                <a:rPr altLang="en-US" b="1" cap="none" lang="zh-CN" sz="4000">
                  <a:solidFill>
                    <a:srgbClr val="222322"/>
                  </a:solidFill>
                  <a:latin charset="-122" panose="02000000000000000000" pitchFamily="2" typeface="杨任东竹石体-Medium"/>
                  <a:ea charset="-122" panose="02000000000000000000" pitchFamily="2" typeface="杨任东竹石体-Medium"/>
                </a:rPr>
                <a:t>请输入标题</a:t>
              </a:r>
            </a:p>
          </p:txBody>
        </p:sp>
        <p:sp>
          <p:nvSpPr>
            <p:cNvPr id="40" name="文本框 39">
              <a:extLst>
                <a:ext uri="{FF2B5EF4-FFF2-40B4-BE49-F238E27FC236}">
                  <a16:creationId xmlns:a16="http://schemas.microsoft.com/office/drawing/2014/main" id="{EC707646-507F-45CC-BEDA-94EAB2E79B8D}"/>
                </a:ext>
              </a:extLst>
            </p:cNvPr>
            <p:cNvSpPr txBox="1"/>
            <p:nvPr/>
          </p:nvSpPr>
          <p:spPr>
            <a:xfrm>
              <a:off x="7195620" y="2167666"/>
              <a:ext cx="731520" cy="3181350"/>
            </a:xfrm>
            <a:prstGeom prst="rect">
              <a:avLst/>
            </a:prstGeom>
            <a:noFill/>
          </p:spPr>
          <p:txBody>
            <a:bodyPr rtlCol="0" vert="eaVert" wrap="square">
              <a:spAutoFit/>
            </a:bodyPr>
            <a:lstStyle/>
            <a:p>
              <a:r>
                <a:rPr altLang="en-US" lang="zh-CN">
                  <a:solidFill>
                    <a:srgbClr val="222322"/>
                  </a:solidFill>
                </a:rPr>
                <a:t>双击输入替换内容编辑文字轻松设计高效办公双击</a:t>
              </a: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a:blip r:embed="rId6">
            <a:extLst>
              <a:ext uri="{28A0092B-C50C-407E-A947-70E740481C1C}">
                <a14:useLocalDpi val="0"/>
              </a:ext>
            </a:extLst>
          </a:blip>
          <a:srcRect b="76469" l="13520" r="49477" t="9299"/>
          <a:stretch>
            <a:fillRect/>
          </a:stretch>
        </p:blipFill>
        <p:spPr>
          <a:xfrm>
            <a:off x="2507970" y="536561"/>
            <a:ext cx="2906487" cy="1494504"/>
          </a:xfrm>
          <a:prstGeom prst="rect">
            <a:avLst/>
          </a:prstGeom>
        </p:spPr>
      </p:pic>
    </p:spTree>
    <p:extLst>
      <p:ext uri="{BB962C8B-B14F-4D97-AF65-F5344CB8AC3E}">
        <p14:creationId val="182761423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211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9">
      <a:majorFont>
        <a:latin typeface="杨任东竹石体-Light"/>
        <a:ea typeface="杨任东竹石体-Light"/>
        <a:cs typeface="Arial"/>
      </a:majorFont>
      <a:minorFont>
        <a:latin typeface="杨任东竹石体-Light"/>
        <a:ea typeface="杨任东竹石体-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222322"/>
          </a:solidFill>
        </a:ln>
      </a:spPr>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162</Paragraphs>
  <Slides>24</Slides>
  <Notes>24</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杨任东竹石体-Light</vt:lpstr>
      <vt:lpstr>Calibri Light</vt:lpstr>
      <vt:lpstr>Calibri</vt:lpstr>
      <vt:lpstr>等线 Light</vt:lpstr>
      <vt:lpstr>等线</vt:lpstr>
      <vt:lpstr>杨任东竹石体-Medium</vt:lpstr>
      <vt:lpstr>思源宋体 CN Medium</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2021-08-22T11:51:25Z</dcterms:created>
  <cp:lastPrinted>2021-08-22T11:51:25Z</cp:lastPrinted>
  <dcterms:modified xsi:type="dcterms:W3CDTF">2021-08-22T05:37:06Z</dcterms:modified>
  <cp:revision>1</cp:revision>
</cp:coreProperties>
</file>