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
    <p:sldMasterId id="2147483674" r:id="rId3"/>
  </p:sldMasterIdLst>
  <p:notesMasterIdLst>
    <p:notesMasterId r:id="rId4"/>
  </p:notesMasterIdLst>
  <p:sldIdLst>
    <p:sldId id="256" r:id="rId5"/>
    <p:sldId id="332" r:id="rId6"/>
    <p:sldId id="333" r:id="rId7"/>
    <p:sldId id="334" r:id="rId8"/>
    <p:sldId id="335" r:id="rId9"/>
    <p:sldId id="336" r:id="rId10"/>
    <p:sldId id="337" r:id="rId11"/>
    <p:sldId id="338" r:id="rId12"/>
    <p:sldId id="340" r:id="rId13"/>
    <p:sldId id="339"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Lst>
  <p:sldSz cx="9144000" cy="5143500" type="screen16x9"/>
  <p:notesSz cx="6858000" cy="9144000"/>
  <p:custDataLst>
    <p:tags r:id="rId30"/>
  </p:custDataLst>
  <p:defaultTextStyle>
    <a:defPPr>
      <a:defRPr lang="zh-CN"/>
    </a:defPPr>
    <a:lvl1pPr algn="l" defTabSz="685800" rtl="0" fontAlgn="base">
      <a:spcBef>
        <a:spcPct val="0"/>
      </a:spcBef>
      <a:spcAft>
        <a:spcPct val="0"/>
      </a:spcAft>
      <a:defRPr sz="1300" kern="1200">
        <a:solidFill>
          <a:schemeClr val="tx1"/>
        </a:solidFill>
        <a:latin typeface="Calibri" pitchFamily="34" charset="0"/>
        <a:ea typeface="宋体" panose="02010600030101010101" pitchFamily="2" charset="-122"/>
        <a:cs typeface="+mn-cs"/>
      </a:defRPr>
    </a:lvl1pPr>
    <a:lvl2pPr marL="342900" indent="114300" algn="l" defTabSz="685800" rtl="0" fontAlgn="base">
      <a:spcBef>
        <a:spcPct val="0"/>
      </a:spcBef>
      <a:spcAft>
        <a:spcPct val="0"/>
      </a:spcAft>
      <a:defRPr sz="1300" kern="1200">
        <a:solidFill>
          <a:schemeClr val="tx1"/>
        </a:solidFill>
        <a:latin typeface="Calibri" pitchFamily="34" charset="0"/>
        <a:ea typeface="宋体" panose="02010600030101010101" pitchFamily="2" charset="-122"/>
        <a:cs typeface="+mn-cs"/>
      </a:defRPr>
    </a:lvl2pPr>
    <a:lvl3pPr marL="685800" indent="228600" algn="l" defTabSz="685800" rtl="0" fontAlgn="base">
      <a:spcBef>
        <a:spcPct val="0"/>
      </a:spcBef>
      <a:spcAft>
        <a:spcPct val="0"/>
      </a:spcAft>
      <a:defRPr sz="1300" kern="1200">
        <a:solidFill>
          <a:schemeClr val="tx1"/>
        </a:solidFill>
        <a:latin typeface="Calibri" pitchFamily="34" charset="0"/>
        <a:ea typeface="宋体" panose="02010600030101010101" pitchFamily="2" charset="-122"/>
        <a:cs typeface="+mn-cs"/>
      </a:defRPr>
    </a:lvl3pPr>
    <a:lvl4pPr marL="1028700" indent="342900" algn="l" defTabSz="685800" rtl="0" fontAlgn="base">
      <a:spcBef>
        <a:spcPct val="0"/>
      </a:spcBef>
      <a:spcAft>
        <a:spcPct val="0"/>
      </a:spcAft>
      <a:defRPr sz="1300" kern="1200">
        <a:solidFill>
          <a:schemeClr val="tx1"/>
        </a:solidFill>
        <a:latin typeface="Calibri" pitchFamily="34" charset="0"/>
        <a:ea typeface="宋体" panose="02010600030101010101" pitchFamily="2" charset="-122"/>
        <a:cs typeface="+mn-cs"/>
      </a:defRPr>
    </a:lvl4pPr>
    <a:lvl5pPr marL="1371600" indent="457200" algn="l" defTabSz="685800" rtl="0" fontAlgn="base">
      <a:spcBef>
        <a:spcPct val="0"/>
      </a:spcBef>
      <a:spcAft>
        <a:spcPct val="0"/>
      </a:spcAft>
      <a:defRPr sz="1300" kern="1200">
        <a:solidFill>
          <a:schemeClr val="tx1"/>
        </a:solidFill>
        <a:latin typeface="Calibri"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4">
          <p15:clr>
            <a:srgbClr val="A4A3A4"/>
          </p15:clr>
        </p15:guide>
        <p15:guide id="2" pos="2769">
          <p15:clr>
            <a:srgbClr val="A4A3A4"/>
          </p15:clr>
        </p15:guide>
      </p15:sldGuideLst>
    </p:ext>
  </p:extLst>
</p:presentation>
</file>

<file path=ppt/commentAuthors.xml><?xml version="1.0" encoding="utf-8"?>
<p:cmAuthorLst xmlns:p="http://schemas.openxmlformats.org/presentationml/2006/main">
  <p:cmAuthor id="1" name="Administrator" initials=""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2" autoAdjust="0"/>
    <p:restoredTop sz="96181" autoAdjust="0"/>
  </p:normalViewPr>
  <p:slideViewPr>
    <p:cSldViewPr snapToGrid="0">
      <p:cViewPr varScale="1">
        <p:scale>
          <a:sx n="117" d="100"/>
          <a:sy n="117" d="100"/>
        </p:scale>
        <p:origin x="438" y="96"/>
      </p:cViewPr>
      <p:guideLst>
        <p:guide orient="horz" pos="1654"/>
        <p:guide pos="2769"/>
      </p:guideLst>
    </p:cSldViewPr>
  </p:slideViewPr>
  <p:outlineViewPr>
    <p:cViewPr>
      <p:scale>
        <a:sx n="33" d="100"/>
        <a:sy n="33" d="100"/>
      </p:scale>
      <p:origin x="0" y="0"/>
    </p:cViewPr>
  </p:outlineViewPr>
  <p:notesTextViewPr>
    <p:cViewPr>
      <p:scale>
        <a:sx n="125" d="100"/>
        <a:sy n="125" d="100"/>
      </p:scale>
      <p:origin x="0" y="0"/>
    </p:cViewPr>
  </p:notesTextViewPr>
  <p:sorterViewPr showFormatting="0">
    <p:cViewPr>
      <p:scale>
        <a:sx n="88" d="100"/>
        <a:sy n="88" d="100"/>
      </p:scale>
      <p:origin x="0" y="0"/>
    </p:cViewPr>
  </p:sorter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2.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noProof="1">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noProof="1">
                <a:latin typeface="+mn-lt"/>
                <a:ea typeface="+mn-ea"/>
              </a:defRPr>
            </a:lvl1pPr>
          </a:lstStyle>
          <a:p>
            <a:pPr>
              <a:defRPr/>
            </a:pPr>
            <a:fld id="{7F3EF5EF-C183-428B-80C9-8F2B957BC91E}" type="datetimeFigureOut">
              <a:rPr lang="zh-CN" altLang="en-US"/>
              <a:pPr>
                <a:defRPr/>
              </a:pPr>
              <a:t>2018/6/6</a:t>
            </a:fld>
            <a:endParaRPr lang="zh-CN" altLang="en-US"/>
          </a:p>
        </p:txBody>
      </p:sp>
      <p:sp>
        <p:nvSpPr>
          <p:cNvPr id="1024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a:solidFill>
                  <a:srgbClr val="FFFFFF"/>
                </a:solidFill>
              </a14:hiddenFill>
            </a:ext>
          </a:extLst>
        </p:spPr>
      </p:sp>
      <p:sp>
        <p:nvSpPr>
          <p:cNvPr id="10245" name="备注占位符 4"/>
          <p:cNvSpPr>
            <a:spLocks noGrp="1" noChangeArrowheads="1"/>
          </p:cNvSpPr>
          <p:nvPr>
            <p:ph type="body" sz="quarter" idx="6"/>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noProof="1">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noProof="1">
                <a:latin typeface="+mn-lt"/>
                <a:ea typeface="+mn-ea"/>
              </a:defRPr>
            </a:lvl1pPr>
          </a:lstStyle>
          <a:p>
            <a:pPr>
              <a:defRPr/>
            </a:pPr>
            <a:fld id="{9668CB19-E835-4018-A545-A952CEF593B6}" type="slidenum">
              <a:rPr lang="zh-CN" altLang="en-US"/>
              <a:pPr>
                <a:defRPr/>
              </a:pPr>
              <a:t>‹#›</a:t>
            </a:fld>
            <a:endParaRPr lang="zh-CN" altLang="en-US"/>
          </a:p>
        </p:txBody>
      </p:sp>
    </p:spTree>
    <p:extLst>
      <p:ext uri="{BB962C8B-B14F-4D97-AF65-F5344CB8AC3E}">
        <p14:creationId val="2044178831"/>
      </p:ext>
    </p:extLst>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8652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79094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42275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5" name="图片占位符 4"/>
          <p:cNvSpPr>
            <a:spLocks noGrp="1"/>
          </p:cNvSpPr>
          <p:nvPr>
            <p:ph type="pic" sz="quarter" idx="10"/>
          </p:nvPr>
        </p:nvSpPr>
        <p:spPr>
          <a:xfrm>
            <a:off x="927100" y="1066800"/>
            <a:ext cx="3048000" cy="2882900"/>
          </a:xfrm>
          <a:prstGeom prst="rect">
            <a:avLst/>
          </a:prstGeom>
        </p:spPr>
        <p:txBody>
          <a:bodyPr/>
          <a:lstStyle/>
          <a:p>
            <a:pPr lvl="0"/>
            <a:endParaRPr lang="zh-CN" altLang="en-US" noProof="0"/>
          </a:p>
        </p:txBody>
      </p:sp>
    </p:spTree>
    <p:extLst>
      <p:ext uri="{BB962C8B-B14F-4D97-AF65-F5344CB8AC3E}">
        <p14:creationId val="2004904474"/>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348D7349-070A-4E19-80EA-7B230E0E17FB}" type="datetimeFigureOut">
              <a:rPr lang="zh-CN" altLang="en-US"/>
              <a:pPr>
                <a:defRPr/>
              </a:pPr>
              <a:t>2018/6/6</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49A8B5D8-7A02-4109-806C-055DEE1AE0D7}" type="slidenum">
              <a:rPr lang="zh-CN" altLang="en-US"/>
              <a:pPr>
                <a:defRPr/>
              </a:pPr>
              <a:t>‹#›</a:t>
            </a:fld>
            <a:endParaRPr lang="zh-CN" altLang="en-US"/>
          </a:p>
        </p:txBody>
      </p:sp>
    </p:spTree>
    <p:extLst>
      <p:ext uri="{BB962C8B-B14F-4D97-AF65-F5344CB8AC3E}">
        <p14:creationId val="2435933153"/>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6F08C8AF-B2FD-4039-AB05-6C0BA0F4FD4E}" type="datetimeFigureOut">
              <a:rPr lang="zh-CN" altLang="en-US"/>
              <a:pPr>
                <a:defRPr/>
              </a:pPr>
              <a:t>2018/6/6</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C0FF39F8-6213-4695-B132-4B0EE6D4ADD2}" type="slidenum">
              <a:rPr lang="zh-CN" altLang="en-US"/>
              <a:pPr>
                <a:defRPr/>
              </a:pPr>
              <a:t>‹#›</a:t>
            </a:fld>
            <a:endParaRPr lang="zh-CN" altLang="en-US"/>
          </a:p>
        </p:txBody>
      </p:sp>
    </p:spTree>
    <p:extLst>
      <p:ext uri="{BB962C8B-B14F-4D97-AF65-F5344CB8AC3E}">
        <p14:creationId val="12592454"/>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131A0EE4-B2B4-4030-A5A0-82DC478FBD58}" type="datetimeFigureOut">
              <a:rPr lang="zh-CN" altLang="en-US"/>
              <a:pPr>
                <a:defRPr/>
              </a:pPr>
              <a:t>2018/6/6</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E0606B29-6252-46E4-A461-695E367BB25D}" type="slidenum">
              <a:rPr lang="zh-CN" altLang="en-US"/>
              <a:pPr>
                <a:defRPr/>
              </a:pPr>
              <a:t>‹#›</a:t>
            </a:fld>
            <a:endParaRPr lang="zh-CN" altLang="en-US"/>
          </a:p>
        </p:txBody>
      </p:sp>
    </p:spTree>
    <p:extLst>
      <p:ext uri="{BB962C8B-B14F-4D97-AF65-F5344CB8AC3E}">
        <p14:creationId val="4154093399"/>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1303579483"/>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32632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304745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654009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927776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58911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73776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grpSp>
        <p:nvGrpSpPr>
          <p:cNvPr id="2" name="组合 1"/>
          <p:cNvGrpSpPr/>
          <p:nvPr/>
        </p:nvGrpSpPr>
        <p:grpSpPr>
          <a:xfrm>
            <a:off x="237920" y="196230"/>
            <a:ext cx="230076" cy="290200"/>
            <a:chOff x="4481513" y="4638676"/>
            <a:chExt cx="290512" cy="366711"/>
          </a:xfrm>
          <a:solidFill>
            <a:schemeClr val="bg1"/>
          </a:solidFill>
        </p:grpSpPr>
        <p:sp>
          <p:nvSpPr>
            <p:cNvPr id="3" name="Freeform 5"/>
            <p:cNvSpPr/>
            <p:nvPr/>
          </p:nvSpPr>
          <p:spPr bwMode="auto">
            <a:xfrm>
              <a:off x="4598988" y="4784725"/>
              <a:ext cx="46038" cy="23812"/>
            </a:xfrm>
            <a:custGeom>
              <a:gdLst>
                <a:gd name="T0" fmla="*/ 0 w 29"/>
                <a:gd name="T1" fmla="*/ 13 h 15"/>
                <a:gd name="T2" fmla="*/ 18 w 29"/>
                <a:gd name="T3" fmla="*/ 15 h 15"/>
                <a:gd name="T4" fmla="*/ 29 w 29"/>
                <a:gd name="T5" fmla="*/ 1 h 15"/>
                <a:gd name="T6" fmla="*/ 14 w 29"/>
                <a:gd name="T7" fmla="*/ 0 h 15"/>
                <a:gd name="T8" fmla="*/ 0 w 29"/>
                <a:gd name="T9" fmla="*/ 13 h 15"/>
              </a:gdLst>
              <a:cxnLst>
                <a:cxn ang="0">
                  <a:pos x="T0" y="T1"/>
                </a:cxn>
                <a:cxn ang="0">
                  <a:pos x="T2" y="T3"/>
                </a:cxn>
                <a:cxn ang="0">
                  <a:pos x="T4" y="T5"/>
                </a:cxn>
                <a:cxn ang="0">
                  <a:pos x="T6" y="T7"/>
                </a:cxn>
                <a:cxn ang="0">
                  <a:pos x="T8" y="T9"/>
                </a:cxn>
              </a:cxnLst>
              <a:rect l="0" t="0" r="r" b="b"/>
              <a:pathLst>
                <a:path w="28" h="15">
                  <a:moveTo>
                    <a:pt x="0" y="13"/>
                  </a:moveTo>
                  <a:lnTo>
                    <a:pt x="18" y="15"/>
                  </a:lnTo>
                  <a:lnTo>
                    <a:pt x="29" y="1"/>
                  </a:lnTo>
                  <a:lnTo>
                    <a:pt x="14" y="0"/>
                  </a:lnTo>
                  <a:lnTo>
                    <a:pt x="0" y="1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4" name="Freeform 6"/>
            <p:cNvSpPr/>
            <p:nvPr/>
          </p:nvSpPr>
          <p:spPr bwMode="auto">
            <a:xfrm>
              <a:off x="4562475" y="4962525"/>
              <a:ext cx="50800" cy="42862"/>
            </a:xfrm>
            <a:custGeom>
              <a:gdLst>
                <a:gd name="T0" fmla="*/ 6 w 32"/>
                <a:gd name="T1" fmla="*/ 0 h 27"/>
                <a:gd name="T2" fmla="*/ 0 w 32"/>
                <a:gd name="T3" fmla="*/ 27 h 27"/>
                <a:gd name="T4" fmla="*/ 32 w 32"/>
                <a:gd name="T5" fmla="*/ 0 h 27"/>
                <a:gd name="T6" fmla="*/ 6 w 32"/>
                <a:gd name="T7" fmla="*/ 0 h 27"/>
              </a:gdLst>
              <a:cxnLst>
                <a:cxn ang="0">
                  <a:pos x="T0" y="T1"/>
                </a:cxn>
                <a:cxn ang="0">
                  <a:pos x="T2" y="T3"/>
                </a:cxn>
                <a:cxn ang="0">
                  <a:pos x="T4" y="T5"/>
                </a:cxn>
                <a:cxn ang="0">
                  <a:pos x="T6" y="T7"/>
                </a:cxn>
              </a:cxnLst>
              <a:rect l="0" t="0" r="r" b="b"/>
              <a:pathLst>
                <a:path w="32" h="27">
                  <a:moveTo>
                    <a:pt x="6" y="0"/>
                  </a:moveTo>
                  <a:lnTo>
                    <a:pt x="0" y="27"/>
                  </a:lnTo>
                  <a:lnTo>
                    <a:pt x="32" y="0"/>
                  </a:lnTo>
                  <a:lnTo>
                    <a:pt x="6"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5" name="Freeform 7"/>
            <p:cNvSpPr/>
            <p:nvPr/>
          </p:nvSpPr>
          <p:spPr bwMode="auto">
            <a:xfrm>
              <a:off x="4591050" y="4962525"/>
              <a:ext cx="107950" cy="38100"/>
            </a:xfrm>
            <a:custGeom>
              <a:gdLst>
                <a:gd name="T0" fmla="*/ 58 w 68"/>
                <a:gd name="T1" fmla="*/ 0 h 24"/>
                <a:gd name="T2" fmla="*/ 31 w 68"/>
                <a:gd name="T3" fmla="*/ 0 h 24"/>
                <a:gd name="T4" fmla="*/ 0 w 68"/>
                <a:gd name="T5" fmla="*/ 24 h 24"/>
                <a:gd name="T6" fmla="*/ 68 w 68"/>
                <a:gd name="T7" fmla="*/ 24 h 24"/>
                <a:gd name="T8" fmla="*/ 47 w 68"/>
                <a:gd name="T9" fmla="*/ 11 h 24"/>
                <a:gd name="T10" fmla="*/ 58 w 68"/>
                <a:gd name="T11" fmla="*/ 0 h 24"/>
              </a:gdLst>
              <a:cxnLst>
                <a:cxn ang="0">
                  <a:pos x="T0" y="T1"/>
                </a:cxn>
                <a:cxn ang="0">
                  <a:pos x="T2" y="T3"/>
                </a:cxn>
                <a:cxn ang="0">
                  <a:pos x="T4" y="T5"/>
                </a:cxn>
                <a:cxn ang="0">
                  <a:pos x="T6" y="T7"/>
                </a:cxn>
                <a:cxn ang="0">
                  <a:pos x="T8" y="T9"/>
                </a:cxn>
                <a:cxn ang="0">
                  <a:pos x="T10" y="T11"/>
                </a:cxn>
              </a:cxnLst>
              <a:rect l="0" t="0" r="r" b="b"/>
              <a:pathLst>
                <a:path w="68" h="24">
                  <a:moveTo>
                    <a:pt x="58" y="0"/>
                  </a:moveTo>
                  <a:lnTo>
                    <a:pt x="31" y="0"/>
                  </a:lnTo>
                  <a:lnTo>
                    <a:pt x="0" y="24"/>
                  </a:lnTo>
                  <a:lnTo>
                    <a:pt x="68" y="24"/>
                  </a:lnTo>
                  <a:lnTo>
                    <a:pt x="47" y="11"/>
                  </a:lnTo>
                  <a:lnTo>
                    <a:pt x="58"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6" name="Freeform 8"/>
            <p:cNvSpPr/>
            <p:nvPr/>
          </p:nvSpPr>
          <p:spPr bwMode="auto">
            <a:xfrm>
              <a:off x="4491038" y="4638676"/>
              <a:ext cx="263525" cy="258762"/>
            </a:xfrm>
            <a:custGeom>
              <a:gdLst>
                <a:gd name="T0" fmla="*/ 123 w 166"/>
                <a:gd name="T1" fmla="*/ 77 h 163"/>
                <a:gd name="T2" fmla="*/ 123 w 166"/>
                <a:gd name="T3" fmla="*/ 57 h 163"/>
                <a:gd name="T4" fmla="*/ 117 w 166"/>
                <a:gd name="T5" fmla="*/ 64 h 163"/>
                <a:gd name="T6" fmla="*/ 117 w 166"/>
                <a:gd name="T7" fmla="*/ 43 h 163"/>
                <a:gd name="T8" fmla="*/ 109 w 166"/>
                <a:gd name="T9" fmla="*/ 53 h 163"/>
                <a:gd name="T10" fmla="*/ 109 w 166"/>
                <a:gd name="T11" fmla="*/ 30 h 163"/>
                <a:gd name="T12" fmla="*/ 101 w 166"/>
                <a:gd name="T13" fmla="*/ 44 h 163"/>
                <a:gd name="T14" fmla="*/ 77 w 166"/>
                <a:gd name="T15" fmla="*/ 10 h 163"/>
                <a:gd name="T16" fmla="*/ 76 w 166"/>
                <a:gd name="T17" fmla="*/ 62 h 163"/>
                <a:gd name="T18" fmla="*/ 75 w 166"/>
                <a:gd name="T19" fmla="*/ 62 h 163"/>
                <a:gd name="T20" fmla="*/ 6 w 166"/>
                <a:gd name="T21" fmla="*/ 0 h 163"/>
                <a:gd name="T22" fmla="*/ 59 w 166"/>
                <a:gd name="T23" fmla="*/ 76 h 163"/>
                <a:gd name="T24" fmla="*/ 0 w 166"/>
                <a:gd name="T25" fmla="*/ 125 h 163"/>
                <a:gd name="T26" fmla="*/ 37 w 166"/>
                <a:gd name="T27" fmla="*/ 163 h 163"/>
                <a:gd name="T28" fmla="*/ 65 w 166"/>
                <a:gd name="T29" fmla="*/ 144 h 163"/>
                <a:gd name="T30" fmla="*/ 62 w 166"/>
                <a:gd name="T31" fmla="*/ 153 h 163"/>
                <a:gd name="T32" fmla="*/ 72 w 166"/>
                <a:gd name="T33" fmla="*/ 153 h 163"/>
                <a:gd name="T34" fmla="*/ 75 w 166"/>
                <a:gd name="T35" fmla="*/ 143 h 163"/>
                <a:gd name="T36" fmla="*/ 109 w 166"/>
                <a:gd name="T37" fmla="*/ 126 h 163"/>
                <a:gd name="T38" fmla="*/ 102 w 166"/>
                <a:gd name="T39" fmla="*/ 116 h 163"/>
                <a:gd name="T40" fmla="*/ 80 w 166"/>
                <a:gd name="T41" fmla="*/ 131 h 163"/>
                <a:gd name="T42" fmla="*/ 61 w 166"/>
                <a:gd name="T43" fmla="*/ 129 h 163"/>
                <a:gd name="T44" fmla="*/ 35 w 166"/>
                <a:gd name="T45" fmla="*/ 148 h 163"/>
                <a:gd name="T46" fmla="*/ 17 w 166"/>
                <a:gd name="T47" fmla="*/ 126 h 163"/>
                <a:gd name="T48" fmla="*/ 89 w 166"/>
                <a:gd name="T49" fmla="*/ 72 h 163"/>
                <a:gd name="T50" fmla="*/ 89 w 166"/>
                <a:gd name="T51" fmla="*/ 46 h 163"/>
                <a:gd name="T52" fmla="*/ 147 w 166"/>
                <a:gd name="T53" fmla="*/ 133 h 163"/>
                <a:gd name="T54" fmla="*/ 116 w 166"/>
                <a:gd name="T55" fmla="*/ 156 h 163"/>
                <a:gd name="T56" fmla="*/ 136 w 166"/>
                <a:gd name="T57" fmla="*/ 156 h 163"/>
                <a:gd name="T58" fmla="*/ 166 w 166"/>
                <a:gd name="T59" fmla="*/ 132 h 163"/>
                <a:gd name="T60" fmla="*/ 123 w 166"/>
                <a:gd name="T61" fmla="*/ 77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63">
                  <a:moveTo>
                    <a:pt x="123" y="77"/>
                  </a:moveTo>
                  <a:lnTo>
                    <a:pt x="123" y="57"/>
                  </a:lnTo>
                  <a:lnTo>
                    <a:pt x="117" y="64"/>
                  </a:lnTo>
                  <a:lnTo>
                    <a:pt x="117" y="43"/>
                  </a:lnTo>
                  <a:lnTo>
                    <a:pt x="109" y="53"/>
                  </a:lnTo>
                  <a:lnTo>
                    <a:pt x="109" y="30"/>
                  </a:lnTo>
                  <a:lnTo>
                    <a:pt x="101" y="44"/>
                  </a:lnTo>
                  <a:lnTo>
                    <a:pt x="77" y="10"/>
                  </a:lnTo>
                  <a:lnTo>
                    <a:pt x="76" y="62"/>
                  </a:lnTo>
                  <a:lnTo>
                    <a:pt x="75" y="62"/>
                  </a:lnTo>
                  <a:lnTo>
                    <a:pt x="6" y="0"/>
                  </a:lnTo>
                  <a:lnTo>
                    <a:pt x="59" y="76"/>
                  </a:lnTo>
                  <a:lnTo>
                    <a:pt x="0" y="125"/>
                  </a:lnTo>
                  <a:lnTo>
                    <a:pt x="37" y="163"/>
                  </a:lnTo>
                  <a:lnTo>
                    <a:pt x="65" y="144"/>
                  </a:lnTo>
                  <a:lnTo>
                    <a:pt x="62" y="153"/>
                  </a:lnTo>
                  <a:lnTo>
                    <a:pt x="72" y="153"/>
                  </a:lnTo>
                  <a:lnTo>
                    <a:pt x="75" y="143"/>
                  </a:lnTo>
                  <a:lnTo>
                    <a:pt x="109" y="126"/>
                  </a:lnTo>
                  <a:lnTo>
                    <a:pt x="102" y="116"/>
                  </a:lnTo>
                  <a:lnTo>
                    <a:pt x="80" y="131"/>
                  </a:lnTo>
                  <a:lnTo>
                    <a:pt x="61" y="129"/>
                  </a:lnTo>
                  <a:lnTo>
                    <a:pt x="35" y="148"/>
                  </a:lnTo>
                  <a:lnTo>
                    <a:pt x="17" y="126"/>
                  </a:lnTo>
                  <a:lnTo>
                    <a:pt x="89" y="72"/>
                  </a:lnTo>
                  <a:lnTo>
                    <a:pt x="89" y="46"/>
                  </a:lnTo>
                  <a:lnTo>
                    <a:pt x="147" y="133"/>
                  </a:lnTo>
                  <a:lnTo>
                    <a:pt x="116" y="156"/>
                  </a:lnTo>
                  <a:lnTo>
                    <a:pt x="136" y="156"/>
                  </a:lnTo>
                  <a:lnTo>
                    <a:pt x="166" y="132"/>
                  </a:lnTo>
                  <a:lnTo>
                    <a:pt x="123" y="77"/>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7" name="Freeform 9"/>
            <p:cNvSpPr/>
            <p:nvPr/>
          </p:nvSpPr>
          <p:spPr bwMode="auto">
            <a:xfrm>
              <a:off x="4549775" y="4932363"/>
              <a:ext cx="12700" cy="9525"/>
            </a:xfrm>
            <a:custGeom>
              <a:gdLst>
                <a:gd name="T0" fmla="*/ 1 w 8"/>
                <a:gd name="T1" fmla="*/ 0 h 6"/>
                <a:gd name="T2" fmla="*/ 0 w 8"/>
                <a:gd name="T3" fmla="*/ 6 h 6"/>
                <a:gd name="T4" fmla="*/ 6 w 8"/>
                <a:gd name="T5" fmla="*/ 6 h 6"/>
                <a:gd name="T6" fmla="*/ 8 w 8"/>
                <a:gd name="T7" fmla="*/ 0 h 6"/>
                <a:gd name="T8" fmla="*/ 1 w 8"/>
                <a:gd name="T9" fmla="*/ 0 h 6"/>
              </a:gdLst>
              <a:cxnLst>
                <a:cxn ang="0">
                  <a:pos x="T0" y="T1"/>
                </a:cxn>
                <a:cxn ang="0">
                  <a:pos x="T2" y="T3"/>
                </a:cxn>
                <a:cxn ang="0">
                  <a:pos x="T4" y="T5"/>
                </a:cxn>
                <a:cxn ang="0">
                  <a:pos x="T6" y="T7"/>
                </a:cxn>
                <a:cxn ang="0">
                  <a:pos x="T8" y="T9"/>
                </a:cxn>
              </a:cxnLst>
              <a:rect l="0" t="0" r="r" b="b"/>
              <a:pathLst>
                <a:path w="8" h="6">
                  <a:moveTo>
                    <a:pt x="1" y="0"/>
                  </a:moveTo>
                  <a:lnTo>
                    <a:pt x="0" y="6"/>
                  </a:lnTo>
                  <a:lnTo>
                    <a:pt x="6" y="6"/>
                  </a:lnTo>
                  <a:lnTo>
                    <a:pt x="8" y="0"/>
                  </a:lnTo>
                  <a:lnTo>
                    <a:pt x="1"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8" name="Freeform 10"/>
            <p:cNvSpPr/>
            <p:nvPr/>
          </p:nvSpPr>
          <p:spPr bwMode="auto">
            <a:xfrm>
              <a:off x="4564063" y="4932363"/>
              <a:ext cx="14288" cy="9525"/>
            </a:xfrm>
            <a:custGeom>
              <a:gdLst>
                <a:gd name="T0" fmla="*/ 2 w 9"/>
                <a:gd name="T1" fmla="*/ 0 h 6"/>
                <a:gd name="T2" fmla="*/ 0 w 9"/>
                <a:gd name="T3" fmla="*/ 6 h 6"/>
                <a:gd name="T4" fmla="*/ 7 w 9"/>
                <a:gd name="T5" fmla="*/ 6 h 6"/>
                <a:gd name="T6" fmla="*/ 9 w 9"/>
                <a:gd name="T7" fmla="*/ 0 h 6"/>
                <a:gd name="T8" fmla="*/ 2 w 9"/>
                <a:gd name="T9" fmla="*/ 0 h 6"/>
              </a:gdLst>
              <a:cxnLst>
                <a:cxn ang="0">
                  <a:pos x="T0" y="T1"/>
                </a:cxn>
                <a:cxn ang="0">
                  <a:pos x="T2" y="T3"/>
                </a:cxn>
                <a:cxn ang="0">
                  <a:pos x="T4" y="T5"/>
                </a:cxn>
                <a:cxn ang="0">
                  <a:pos x="T6" y="T7"/>
                </a:cxn>
                <a:cxn ang="0">
                  <a:pos x="T8" y="T9"/>
                </a:cxn>
              </a:cxnLst>
              <a:rect l="0" t="0" r="r" b="b"/>
              <a:pathLst>
                <a:path w="9" h="6">
                  <a:moveTo>
                    <a:pt x="2" y="0"/>
                  </a:moveTo>
                  <a:lnTo>
                    <a:pt x="0" y="6"/>
                  </a:lnTo>
                  <a:lnTo>
                    <a:pt x="7" y="6"/>
                  </a:lnTo>
                  <a:lnTo>
                    <a:pt x="9" y="0"/>
                  </a:lnTo>
                  <a:lnTo>
                    <a:pt x="2"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9" name="Freeform 11"/>
            <p:cNvSpPr/>
            <p:nvPr/>
          </p:nvSpPr>
          <p:spPr bwMode="auto">
            <a:xfrm>
              <a:off x="4578350" y="4932363"/>
              <a:ext cx="14288" cy="9525"/>
            </a:xfrm>
            <a:custGeom>
              <a:gdLst>
                <a:gd name="T0" fmla="*/ 2 w 9"/>
                <a:gd name="T1" fmla="*/ 0 h 6"/>
                <a:gd name="T2" fmla="*/ 0 w 9"/>
                <a:gd name="T3" fmla="*/ 6 h 6"/>
                <a:gd name="T4" fmla="*/ 7 w 9"/>
                <a:gd name="T5" fmla="*/ 6 h 6"/>
                <a:gd name="T6" fmla="*/ 9 w 9"/>
                <a:gd name="T7" fmla="*/ 0 h 6"/>
                <a:gd name="T8" fmla="*/ 2 w 9"/>
                <a:gd name="T9" fmla="*/ 0 h 6"/>
              </a:gdLst>
              <a:cxnLst>
                <a:cxn ang="0">
                  <a:pos x="T0" y="T1"/>
                </a:cxn>
                <a:cxn ang="0">
                  <a:pos x="T2" y="T3"/>
                </a:cxn>
                <a:cxn ang="0">
                  <a:pos x="T4" y="T5"/>
                </a:cxn>
                <a:cxn ang="0">
                  <a:pos x="T6" y="T7"/>
                </a:cxn>
                <a:cxn ang="0">
                  <a:pos x="T8" y="T9"/>
                </a:cxn>
              </a:cxnLst>
              <a:rect l="0" t="0" r="r" b="b"/>
              <a:pathLst>
                <a:path w="9" h="6">
                  <a:moveTo>
                    <a:pt x="2" y="0"/>
                  </a:moveTo>
                  <a:lnTo>
                    <a:pt x="0" y="6"/>
                  </a:lnTo>
                  <a:lnTo>
                    <a:pt x="7" y="6"/>
                  </a:lnTo>
                  <a:lnTo>
                    <a:pt x="9" y="0"/>
                  </a:lnTo>
                  <a:lnTo>
                    <a:pt x="2"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0" name="Freeform 12"/>
            <p:cNvSpPr/>
            <p:nvPr/>
          </p:nvSpPr>
          <p:spPr bwMode="auto">
            <a:xfrm>
              <a:off x="4594225" y="4932363"/>
              <a:ext cx="12700" cy="9525"/>
            </a:xfrm>
            <a:custGeom>
              <a:gdLst>
                <a:gd name="T0" fmla="*/ 1 w 8"/>
                <a:gd name="T1" fmla="*/ 0 h 6"/>
                <a:gd name="T2" fmla="*/ 0 w 8"/>
                <a:gd name="T3" fmla="*/ 6 h 6"/>
                <a:gd name="T4" fmla="*/ 6 w 8"/>
                <a:gd name="T5" fmla="*/ 6 h 6"/>
                <a:gd name="T6" fmla="*/ 8 w 8"/>
                <a:gd name="T7" fmla="*/ 0 h 6"/>
                <a:gd name="T8" fmla="*/ 1 w 8"/>
                <a:gd name="T9" fmla="*/ 0 h 6"/>
              </a:gdLst>
              <a:cxnLst>
                <a:cxn ang="0">
                  <a:pos x="T0" y="T1"/>
                </a:cxn>
                <a:cxn ang="0">
                  <a:pos x="T2" y="T3"/>
                </a:cxn>
                <a:cxn ang="0">
                  <a:pos x="T4" y="T5"/>
                </a:cxn>
                <a:cxn ang="0">
                  <a:pos x="T6" y="T7"/>
                </a:cxn>
                <a:cxn ang="0">
                  <a:pos x="T8" y="T9"/>
                </a:cxn>
              </a:cxnLst>
              <a:rect l="0" t="0" r="r" b="b"/>
              <a:pathLst>
                <a:path w="8" h="6">
                  <a:moveTo>
                    <a:pt x="1" y="0"/>
                  </a:moveTo>
                  <a:lnTo>
                    <a:pt x="0" y="6"/>
                  </a:lnTo>
                  <a:lnTo>
                    <a:pt x="6" y="6"/>
                  </a:lnTo>
                  <a:lnTo>
                    <a:pt x="8" y="0"/>
                  </a:lnTo>
                  <a:lnTo>
                    <a:pt x="1"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1" name="Freeform 13"/>
            <p:cNvSpPr>
              <a:spLocks noEditPoints="1"/>
            </p:cNvSpPr>
            <p:nvPr/>
          </p:nvSpPr>
          <p:spPr bwMode="auto">
            <a:xfrm>
              <a:off x="4484688" y="4903788"/>
              <a:ext cx="58738" cy="38100"/>
            </a:xfrm>
            <a:custGeom>
              <a:gdLst>
                <a:gd name="T0" fmla="*/ 60 w 60"/>
                <a:gd name="T1" fmla="*/ 34 h 39"/>
                <a:gd name="T2" fmla="*/ 36 w 60"/>
                <a:gd name="T3" fmla="*/ 34 h 39"/>
                <a:gd name="T4" fmla="*/ 36 w 60"/>
                <a:gd name="T5" fmla="*/ 29 h 39"/>
                <a:gd name="T6" fmla="*/ 60 w 60"/>
                <a:gd name="T7" fmla="*/ 29 h 39"/>
                <a:gd name="T8" fmla="*/ 60 w 60"/>
                <a:gd name="T9" fmla="*/ 23 h 39"/>
                <a:gd name="T10" fmla="*/ 36 w 60"/>
                <a:gd name="T11" fmla="*/ 23 h 39"/>
                <a:gd name="T12" fmla="*/ 36 w 60"/>
                <a:gd name="T13" fmla="*/ 21 h 39"/>
                <a:gd name="T14" fmla="*/ 55 w 60"/>
                <a:gd name="T15" fmla="*/ 21 h 39"/>
                <a:gd name="T16" fmla="*/ 60 w 60"/>
                <a:gd name="T17" fmla="*/ 16 h 39"/>
                <a:gd name="T18" fmla="*/ 60 w 60"/>
                <a:gd name="T19" fmla="*/ 0 h 39"/>
                <a:gd name="T20" fmla="*/ 0 w 60"/>
                <a:gd name="T21" fmla="*/ 0 h 39"/>
                <a:gd name="T22" fmla="*/ 0 w 60"/>
                <a:gd name="T23" fmla="*/ 21 h 39"/>
                <a:gd name="T24" fmla="*/ 24 w 60"/>
                <a:gd name="T25" fmla="*/ 21 h 39"/>
                <a:gd name="T26" fmla="*/ 24 w 60"/>
                <a:gd name="T27" fmla="*/ 23 h 39"/>
                <a:gd name="T28" fmla="*/ 0 w 60"/>
                <a:gd name="T29" fmla="*/ 23 h 39"/>
                <a:gd name="T30" fmla="*/ 0 w 60"/>
                <a:gd name="T31" fmla="*/ 29 h 39"/>
                <a:gd name="T32" fmla="*/ 24 w 60"/>
                <a:gd name="T33" fmla="*/ 29 h 39"/>
                <a:gd name="T34" fmla="*/ 24 w 60"/>
                <a:gd name="T35" fmla="*/ 34 h 39"/>
                <a:gd name="T36" fmla="*/ 0 w 60"/>
                <a:gd name="T37" fmla="*/ 34 h 39"/>
                <a:gd name="T38" fmla="*/ 0 w 60"/>
                <a:gd name="T39" fmla="*/ 39 h 39"/>
                <a:gd name="T40" fmla="*/ 60 w 60"/>
                <a:gd name="T41" fmla="*/ 39 h 39"/>
                <a:gd name="T42" fmla="*/ 60 w 60"/>
                <a:gd name="T43" fmla="*/ 34 h 39"/>
                <a:gd name="T44" fmla="*/ 36 w 60"/>
                <a:gd name="T45" fmla="*/ 5 h 39"/>
                <a:gd name="T46" fmla="*/ 49 w 60"/>
                <a:gd name="T47" fmla="*/ 5 h 39"/>
                <a:gd name="T48" fmla="*/ 49 w 60"/>
                <a:gd name="T49" fmla="*/ 14 h 39"/>
                <a:gd name="T50" fmla="*/ 46 w 60"/>
                <a:gd name="T51" fmla="*/ 16 h 39"/>
                <a:gd name="T52" fmla="*/ 46 w 60"/>
                <a:gd name="T53" fmla="*/ 16 h 39"/>
                <a:gd name="T54" fmla="*/ 47 w 60"/>
                <a:gd name="T55" fmla="*/ 6 h 39"/>
                <a:gd name="T56" fmla="*/ 40 w 60"/>
                <a:gd name="T57" fmla="*/ 6 h 39"/>
                <a:gd name="T58" fmla="*/ 38 w 60"/>
                <a:gd name="T59" fmla="*/ 16 h 39"/>
                <a:gd name="T60" fmla="*/ 36 w 60"/>
                <a:gd name="T61" fmla="*/ 16 h 39"/>
                <a:gd name="T62" fmla="*/ 36 w 60"/>
                <a:gd name="T63" fmla="*/ 5 h 39"/>
                <a:gd name="T64" fmla="*/ 24 w 60"/>
                <a:gd name="T65" fmla="*/ 16 h 39"/>
                <a:gd name="T66" fmla="*/ 22 w 60"/>
                <a:gd name="T67" fmla="*/ 16 h 39"/>
                <a:gd name="T68" fmla="*/ 20 w 60"/>
                <a:gd name="T69" fmla="*/ 6 h 39"/>
                <a:gd name="T70" fmla="*/ 12 w 60"/>
                <a:gd name="T71" fmla="*/ 6 h 39"/>
                <a:gd name="T72" fmla="*/ 14 w 60"/>
                <a:gd name="T73" fmla="*/ 16 h 39"/>
                <a:gd name="T74" fmla="*/ 11 w 60"/>
                <a:gd name="T75" fmla="*/ 16 h 39"/>
                <a:gd name="T76" fmla="*/ 11 w 60"/>
                <a:gd name="T77" fmla="*/ 5 h 39"/>
                <a:gd name="T78" fmla="*/ 24 w 60"/>
                <a:gd name="T79" fmla="*/ 5 h 39"/>
                <a:gd name="T80" fmla="*/ 24 w 60"/>
                <a:gd name="T81" fmla="*/ 16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39">
                  <a:moveTo>
                    <a:pt x="60" y="34"/>
                  </a:moveTo>
                  <a:cubicBezTo>
                    <a:pt x="36" y="34"/>
                    <a:pt x="36" y="34"/>
                    <a:pt x="36" y="34"/>
                  </a:cubicBezTo>
                  <a:cubicBezTo>
                    <a:pt x="36" y="29"/>
                    <a:pt x="36" y="29"/>
                    <a:pt x="36" y="29"/>
                  </a:cubicBezTo>
                  <a:cubicBezTo>
                    <a:pt x="60" y="29"/>
                    <a:pt x="60" y="29"/>
                    <a:pt x="60" y="29"/>
                  </a:cubicBezTo>
                  <a:cubicBezTo>
                    <a:pt x="60" y="23"/>
                    <a:pt x="60" y="23"/>
                    <a:pt x="60" y="23"/>
                  </a:cubicBezTo>
                  <a:cubicBezTo>
                    <a:pt x="36" y="23"/>
                    <a:pt x="36" y="23"/>
                    <a:pt x="36" y="23"/>
                  </a:cubicBezTo>
                  <a:cubicBezTo>
                    <a:pt x="36" y="21"/>
                    <a:pt x="36" y="21"/>
                    <a:pt x="36" y="21"/>
                  </a:cubicBezTo>
                  <a:cubicBezTo>
                    <a:pt x="55" y="21"/>
                    <a:pt x="55" y="21"/>
                    <a:pt x="55" y="21"/>
                  </a:cubicBezTo>
                  <a:cubicBezTo>
                    <a:pt x="59" y="21"/>
                    <a:pt x="60" y="20"/>
                    <a:pt x="60" y="16"/>
                  </a:cubicBezTo>
                  <a:cubicBezTo>
                    <a:pt x="60" y="0"/>
                    <a:pt x="60" y="0"/>
                    <a:pt x="60" y="0"/>
                  </a:cubicBezTo>
                  <a:cubicBezTo>
                    <a:pt x="0" y="0"/>
                    <a:pt x="0" y="0"/>
                    <a:pt x="0" y="0"/>
                  </a:cubicBezTo>
                  <a:cubicBezTo>
                    <a:pt x="0" y="21"/>
                    <a:pt x="0" y="21"/>
                    <a:pt x="0" y="21"/>
                  </a:cubicBezTo>
                  <a:cubicBezTo>
                    <a:pt x="24" y="21"/>
                    <a:pt x="24" y="21"/>
                    <a:pt x="24" y="21"/>
                  </a:cubicBezTo>
                  <a:cubicBezTo>
                    <a:pt x="24" y="23"/>
                    <a:pt x="24" y="23"/>
                    <a:pt x="24" y="23"/>
                  </a:cubicBezTo>
                  <a:cubicBezTo>
                    <a:pt x="0" y="23"/>
                    <a:pt x="0" y="23"/>
                    <a:pt x="0" y="23"/>
                  </a:cubicBezTo>
                  <a:cubicBezTo>
                    <a:pt x="0" y="29"/>
                    <a:pt x="0" y="29"/>
                    <a:pt x="0" y="29"/>
                  </a:cubicBezTo>
                  <a:cubicBezTo>
                    <a:pt x="24" y="29"/>
                    <a:pt x="24" y="29"/>
                    <a:pt x="24" y="29"/>
                  </a:cubicBezTo>
                  <a:cubicBezTo>
                    <a:pt x="24" y="34"/>
                    <a:pt x="24" y="34"/>
                    <a:pt x="24" y="34"/>
                  </a:cubicBezTo>
                  <a:cubicBezTo>
                    <a:pt x="0" y="34"/>
                    <a:pt x="0" y="34"/>
                    <a:pt x="0" y="34"/>
                  </a:cubicBezTo>
                  <a:cubicBezTo>
                    <a:pt x="0" y="39"/>
                    <a:pt x="0" y="39"/>
                    <a:pt x="0" y="39"/>
                  </a:cubicBezTo>
                  <a:cubicBezTo>
                    <a:pt x="60" y="39"/>
                    <a:pt x="60" y="39"/>
                    <a:pt x="60" y="39"/>
                  </a:cubicBezTo>
                  <a:lnTo>
                    <a:pt x="60" y="34"/>
                  </a:lnTo>
                  <a:close/>
                  <a:moveTo>
                    <a:pt x="36" y="5"/>
                  </a:moveTo>
                  <a:cubicBezTo>
                    <a:pt x="49" y="5"/>
                    <a:pt x="49" y="5"/>
                    <a:pt x="49" y="5"/>
                  </a:cubicBezTo>
                  <a:cubicBezTo>
                    <a:pt x="49" y="14"/>
                    <a:pt x="49" y="14"/>
                    <a:pt x="49" y="14"/>
                  </a:cubicBezTo>
                  <a:cubicBezTo>
                    <a:pt x="49" y="16"/>
                    <a:pt x="48" y="16"/>
                    <a:pt x="46" y="16"/>
                  </a:cubicBezTo>
                  <a:cubicBezTo>
                    <a:pt x="46" y="16"/>
                    <a:pt x="46" y="16"/>
                    <a:pt x="46" y="16"/>
                  </a:cubicBezTo>
                  <a:cubicBezTo>
                    <a:pt x="47" y="6"/>
                    <a:pt x="47" y="6"/>
                    <a:pt x="47" y="6"/>
                  </a:cubicBezTo>
                  <a:cubicBezTo>
                    <a:pt x="40" y="6"/>
                    <a:pt x="40" y="6"/>
                    <a:pt x="40" y="6"/>
                  </a:cubicBezTo>
                  <a:cubicBezTo>
                    <a:pt x="38" y="16"/>
                    <a:pt x="38" y="16"/>
                    <a:pt x="38" y="16"/>
                  </a:cubicBezTo>
                  <a:cubicBezTo>
                    <a:pt x="36" y="16"/>
                    <a:pt x="36" y="16"/>
                    <a:pt x="36" y="16"/>
                  </a:cubicBezTo>
                  <a:lnTo>
                    <a:pt x="36" y="5"/>
                  </a:lnTo>
                  <a:close/>
                  <a:moveTo>
                    <a:pt x="24" y="16"/>
                  </a:moveTo>
                  <a:cubicBezTo>
                    <a:pt x="22" y="16"/>
                    <a:pt x="22" y="16"/>
                    <a:pt x="22" y="16"/>
                  </a:cubicBezTo>
                  <a:cubicBezTo>
                    <a:pt x="20" y="6"/>
                    <a:pt x="20" y="6"/>
                    <a:pt x="20" y="6"/>
                  </a:cubicBezTo>
                  <a:cubicBezTo>
                    <a:pt x="12" y="6"/>
                    <a:pt x="12" y="6"/>
                    <a:pt x="12" y="6"/>
                  </a:cubicBezTo>
                  <a:cubicBezTo>
                    <a:pt x="14" y="16"/>
                    <a:pt x="14" y="16"/>
                    <a:pt x="14" y="16"/>
                  </a:cubicBezTo>
                  <a:cubicBezTo>
                    <a:pt x="11" y="16"/>
                    <a:pt x="11" y="16"/>
                    <a:pt x="11" y="16"/>
                  </a:cubicBezTo>
                  <a:cubicBezTo>
                    <a:pt x="11" y="5"/>
                    <a:pt x="11" y="5"/>
                    <a:pt x="11" y="5"/>
                  </a:cubicBezTo>
                  <a:cubicBezTo>
                    <a:pt x="24" y="5"/>
                    <a:pt x="24" y="5"/>
                    <a:pt x="24" y="5"/>
                  </a:cubicBezTo>
                  <a:lnTo>
                    <a:pt x="24" y="16"/>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2" name="Freeform 14"/>
            <p:cNvSpPr/>
            <p:nvPr/>
          </p:nvSpPr>
          <p:spPr bwMode="auto">
            <a:xfrm>
              <a:off x="4546600" y="4903788"/>
              <a:ext cx="77788" cy="15875"/>
            </a:xfrm>
            <a:custGeom>
              <a:gdLst>
                <a:gd name="T0" fmla="*/ 0 w 49"/>
                <a:gd name="T1" fmla="*/ 3 h 10"/>
                <a:gd name="T2" fmla="*/ 40 w 49"/>
                <a:gd name="T3" fmla="*/ 3 h 10"/>
                <a:gd name="T4" fmla="*/ 40 w 49"/>
                <a:gd name="T5" fmla="*/ 10 h 10"/>
                <a:gd name="T6" fmla="*/ 48 w 49"/>
                <a:gd name="T7" fmla="*/ 10 h 10"/>
                <a:gd name="T8" fmla="*/ 49 w 49"/>
                <a:gd name="T9" fmla="*/ 0 h 10"/>
                <a:gd name="T10" fmla="*/ 0 w 49"/>
                <a:gd name="T11" fmla="*/ 0 h 10"/>
                <a:gd name="T12" fmla="*/ 0 w 49"/>
                <a:gd name="T13" fmla="*/ 3 h 10"/>
              </a:gdLst>
              <a:cxnLst>
                <a:cxn ang="0">
                  <a:pos x="T0" y="T1"/>
                </a:cxn>
                <a:cxn ang="0">
                  <a:pos x="T2" y="T3"/>
                </a:cxn>
                <a:cxn ang="0">
                  <a:pos x="T4" y="T5"/>
                </a:cxn>
                <a:cxn ang="0">
                  <a:pos x="T6" y="T7"/>
                </a:cxn>
                <a:cxn ang="0">
                  <a:pos x="T8" y="T9"/>
                </a:cxn>
                <a:cxn ang="0">
                  <a:pos x="T10" y="T11"/>
                </a:cxn>
                <a:cxn ang="0">
                  <a:pos x="T12" y="T13"/>
                </a:cxn>
              </a:cxnLst>
              <a:rect l="0" t="0" r="r" b="b"/>
              <a:pathLst>
                <a:path w="49" h="10">
                  <a:moveTo>
                    <a:pt x="0" y="3"/>
                  </a:moveTo>
                  <a:lnTo>
                    <a:pt x="40" y="3"/>
                  </a:lnTo>
                  <a:lnTo>
                    <a:pt x="40" y="10"/>
                  </a:lnTo>
                  <a:lnTo>
                    <a:pt x="48" y="10"/>
                  </a:lnTo>
                  <a:lnTo>
                    <a:pt x="49" y="0"/>
                  </a:lnTo>
                  <a:lnTo>
                    <a:pt x="0" y="0"/>
                  </a:lnTo>
                  <a:lnTo>
                    <a:pt x="0" y="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3" name="Freeform 15"/>
            <p:cNvSpPr/>
            <p:nvPr/>
          </p:nvSpPr>
          <p:spPr bwMode="auto">
            <a:xfrm>
              <a:off x="4562475" y="4910138"/>
              <a:ext cx="61913" cy="41275"/>
            </a:xfrm>
            <a:custGeom>
              <a:gdLst>
                <a:gd name="T0" fmla="*/ 16 w 62"/>
                <a:gd name="T1" fmla="*/ 0 h 43"/>
                <a:gd name="T2" fmla="*/ 2 w 62"/>
                <a:gd name="T3" fmla="*/ 0 h 43"/>
                <a:gd name="T4" fmla="*/ 0 w 62"/>
                <a:gd name="T5" fmla="*/ 17 h 43"/>
                <a:gd name="T6" fmla="*/ 47 w 62"/>
                <a:gd name="T7" fmla="*/ 17 h 43"/>
                <a:gd name="T8" fmla="*/ 47 w 62"/>
                <a:gd name="T9" fmla="*/ 34 h 43"/>
                <a:gd name="T10" fmla="*/ 61 w 62"/>
                <a:gd name="T11" fmla="*/ 42 h 43"/>
                <a:gd name="T12" fmla="*/ 62 w 62"/>
                <a:gd name="T13" fmla="*/ 41 h 43"/>
                <a:gd name="T14" fmla="*/ 62 w 62"/>
                <a:gd name="T15" fmla="*/ 12 h 43"/>
                <a:gd name="T16" fmla="*/ 14 w 62"/>
                <a:gd name="T17" fmla="*/ 12 h 43"/>
                <a:gd name="T18" fmla="*/ 16 w 62"/>
                <a:gd name="T19"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3">
                  <a:moveTo>
                    <a:pt x="16" y="0"/>
                  </a:moveTo>
                  <a:cubicBezTo>
                    <a:pt x="2" y="0"/>
                    <a:pt x="2" y="0"/>
                    <a:pt x="2" y="0"/>
                  </a:cubicBezTo>
                  <a:cubicBezTo>
                    <a:pt x="0" y="17"/>
                    <a:pt x="0" y="17"/>
                    <a:pt x="0" y="17"/>
                  </a:cubicBezTo>
                  <a:cubicBezTo>
                    <a:pt x="47" y="17"/>
                    <a:pt x="47" y="17"/>
                    <a:pt x="47" y="17"/>
                  </a:cubicBezTo>
                  <a:cubicBezTo>
                    <a:pt x="47" y="34"/>
                    <a:pt x="47" y="34"/>
                    <a:pt x="47" y="34"/>
                  </a:cubicBezTo>
                  <a:cubicBezTo>
                    <a:pt x="47" y="34"/>
                    <a:pt x="60" y="41"/>
                    <a:pt x="61" y="42"/>
                  </a:cubicBezTo>
                  <a:cubicBezTo>
                    <a:pt x="62" y="43"/>
                    <a:pt x="62" y="41"/>
                    <a:pt x="62" y="41"/>
                  </a:cubicBezTo>
                  <a:cubicBezTo>
                    <a:pt x="62" y="12"/>
                    <a:pt x="62" y="12"/>
                    <a:pt x="62" y="12"/>
                  </a:cubicBezTo>
                  <a:cubicBezTo>
                    <a:pt x="14" y="12"/>
                    <a:pt x="14" y="12"/>
                    <a:pt x="14" y="12"/>
                  </a:cubicBezTo>
                  <a:lnTo>
                    <a:pt x="16"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4" name="Freeform 16"/>
            <p:cNvSpPr>
              <a:spLocks noEditPoints="1"/>
            </p:cNvSpPr>
            <p:nvPr/>
          </p:nvSpPr>
          <p:spPr bwMode="auto">
            <a:xfrm>
              <a:off x="4640263" y="4903788"/>
              <a:ext cx="33338" cy="46037"/>
            </a:xfrm>
            <a:custGeom>
              <a:gdLst>
                <a:gd name="T0" fmla="*/ 15 w 34"/>
                <a:gd name="T1" fmla="*/ 0 h 47"/>
                <a:gd name="T2" fmla="*/ 0 w 34"/>
                <a:gd name="T3" fmla="*/ 0 h 47"/>
                <a:gd name="T4" fmla="*/ 0 w 34"/>
                <a:gd name="T5" fmla="*/ 47 h 47"/>
                <a:gd name="T6" fmla="*/ 10 w 34"/>
                <a:gd name="T7" fmla="*/ 47 h 47"/>
                <a:gd name="T8" fmla="*/ 10 w 34"/>
                <a:gd name="T9" fmla="*/ 29 h 47"/>
                <a:gd name="T10" fmla="*/ 17 w 34"/>
                <a:gd name="T11" fmla="*/ 29 h 47"/>
                <a:gd name="T12" fmla="*/ 34 w 34"/>
                <a:gd name="T13" fmla="*/ 15 h 47"/>
                <a:gd name="T14" fmla="*/ 15 w 34"/>
                <a:gd name="T15" fmla="*/ 0 h 47"/>
                <a:gd name="T16" fmla="*/ 13 w 34"/>
                <a:gd name="T17" fmla="*/ 21 h 47"/>
                <a:gd name="T18" fmla="*/ 10 w 34"/>
                <a:gd name="T19" fmla="*/ 21 h 47"/>
                <a:gd name="T20" fmla="*/ 10 w 34"/>
                <a:gd name="T21" fmla="*/ 8 h 47"/>
                <a:gd name="T22" fmla="*/ 13 w 34"/>
                <a:gd name="T23" fmla="*/ 8 h 47"/>
                <a:gd name="T24" fmla="*/ 23 w 34"/>
                <a:gd name="T25" fmla="*/ 15 h 47"/>
                <a:gd name="T26" fmla="*/ 13 w 34"/>
                <a:gd name="T27" fmla="*/ 2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7">
                  <a:moveTo>
                    <a:pt x="15" y="0"/>
                  </a:moveTo>
                  <a:cubicBezTo>
                    <a:pt x="0" y="0"/>
                    <a:pt x="0" y="0"/>
                    <a:pt x="0" y="0"/>
                  </a:cubicBezTo>
                  <a:cubicBezTo>
                    <a:pt x="0" y="47"/>
                    <a:pt x="0" y="47"/>
                    <a:pt x="0" y="47"/>
                  </a:cubicBezTo>
                  <a:cubicBezTo>
                    <a:pt x="10" y="47"/>
                    <a:pt x="10" y="47"/>
                    <a:pt x="10" y="47"/>
                  </a:cubicBezTo>
                  <a:cubicBezTo>
                    <a:pt x="10" y="29"/>
                    <a:pt x="10" y="29"/>
                    <a:pt x="10" y="29"/>
                  </a:cubicBezTo>
                  <a:cubicBezTo>
                    <a:pt x="17" y="29"/>
                    <a:pt x="17" y="29"/>
                    <a:pt x="17" y="29"/>
                  </a:cubicBezTo>
                  <a:cubicBezTo>
                    <a:pt x="28" y="28"/>
                    <a:pt x="33" y="24"/>
                    <a:pt x="34" y="15"/>
                  </a:cubicBezTo>
                  <a:cubicBezTo>
                    <a:pt x="34" y="5"/>
                    <a:pt x="27" y="0"/>
                    <a:pt x="15" y="0"/>
                  </a:cubicBezTo>
                  <a:close/>
                  <a:moveTo>
                    <a:pt x="13" y="21"/>
                  </a:moveTo>
                  <a:cubicBezTo>
                    <a:pt x="12" y="21"/>
                    <a:pt x="11" y="21"/>
                    <a:pt x="10" y="21"/>
                  </a:cubicBezTo>
                  <a:cubicBezTo>
                    <a:pt x="10" y="8"/>
                    <a:pt x="10" y="8"/>
                    <a:pt x="10" y="8"/>
                  </a:cubicBezTo>
                  <a:cubicBezTo>
                    <a:pt x="11" y="8"/>
                    <a:pt x="12" y="8"/>
                    <a:pt x="13" y="8"/>
                  </a:cubicBezTo>
                  <a:cubicBezTo>
                    <a:pt x="20" y="7"/>
                    <a:pt x="23" y="10"/>
                    <a:pt x="23" y="15"/>
                  </a:cubicBezTo>
                  <a:cubicBezTo>
                    <a:pt x="23" y="20"/>
                    <a:pt x="20" y="22"/>
                    <a:pt x="13" y="21"/>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5" name="Freeform 17"/>
            <p:cNvSpPr>
              <a:spLocks noEditPoints="1"/>
            </p:cNvSpPr>
            <p:nvPr/>
          </p:nvSpPr>
          <p:spPr bwMode="auto">
            <a:xfrm>
              <a:off x="4689475" y="4903788"/>
              <a:ext cx="33338" cy="46037"/>
            </a:xfrm>
            <a:custGeom>
              <a:gdLst>
                <a:gd name="T0" fmla="*/ 15 w 34"/>
                <a:gd name="T1" fmla="*/ 0 h 47"/>
                <a:gd name="T2" fmla="*/ 0 w 34"/>
                <a:gd name="T3" fmla="*/ 0 h 47"/>
                <a:gd name="T4" fmla="*/ 0 w 34"/>
                <a:gd name="T5" fmla="*/ 47 h 47"/>
                <a:gd name="T6" fmla="*/ 10 w 34"/>
                <a:gd name="T7" fmla="*/ 47 h 47"/>
                <a:gd name="T8" fmla="*/ 10 w 34"/>
                <a:gd name="T9" fmla="*/ 29 h 47"/>
                <a:gd name="T10" fmla="*/ 18 w 34"/>
                <a:gd name="T11" fmla="*/ 29 h 47"/>
                <a:gd name="T12" fmla="*/ 34 w 34"/>
                <a:gd name="T13" fmla="*/ 15 h 47"/>
                <a:gd name="T14" fmla="*/ 15 w 34"/>
                <a:gd name="T15" fmla="*/ 0 h 47"/>
                <a:gd name="T16" fmla="*/ 13 w 34"/>
                <a:gd name="T17" fmla="*/ 21 h 47"/>
                <a:gd name="T18" fmla="*/ 10 w 34"/>
                <a:gd name="T19" fmla="*/ 21 h 47"/>
                <a:gd name="T20" fmla="*/ 10 w 34"/>
                <a:gd name="T21" fmla="*/ 8 h 47"/>
                <a:gd name="T22" fmla="*/ 13 w 34"/>
                <a:gd name="T23" fmla="*/ 8 h 47"/>
                <a:gd name="T24" fmla="*/ 23 w 34"/>
                <a:gd name="T25" fmla="*/ 15 h 47"/>
                <a:gd name="T26" fmla="*/ 13 w 34"/>
                <a:gd name="T27" fmla="*/ 2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7">
                  <a:moveTo>
                    <a:pt x="15" y="0"/>
                  </a:moveTo>
                  <a:cubicBezTo>
                    <a:pt x="0" y="0"/>
                    <a:pt x="0" y="0"/>
                    <a:pt x="0" y="0"/>
                  </a:cubicBezTo>
                  <a:cubicBezTo>
                    <a:pt x="0" y="47"/>
                    <a:pt x="0" y="47"/>
                    <a:pt x="0" y="47"/>
                  </a:cubicBezTo>
                  <a:cubicBezTo>
                    <a:pt x="10" y="47"/>
                    <a:pt x="10" y="47"/>
                    <a:pt x="10" y="47"/>
                  </a:cubicBezTo>
                  <a:cubicBezTo>
                    <a:pt x="10" y="29"/>
                    <a:pt x="10" y="29"/>
                    <a:pt x="10" y="29"/>
                  </a:cubicBezTo>
                  <a:cubicBezTo>
                    <a:pt x="18" y="29"/>
                    <a:pt x="18" y="29"/>
                    <a:pt x="18" y="29"/>
                  </a:cubicBezTo>
                  <a:cubicBezTo>
                    <a:pt x="28" y="28"/>
                    <a:pt x="33" y="24"/>
                    <a:pt x="34" y="15"/>
                  </a:cubicBezTo>
                  <a:cubicBezTo>
                    <a:pt x="34" y="5"/>
                    <a:pt x="28" y="0"/>
                    <a:pt x="15" y="0"/>
                  </a:cubicBezTo>
                  <a:close/>
                  <a:moveTo>
                    <a:pt x="13" y="21"/>
                  </a:moveTo>
                  <a:cubicBezTo>
                    <a:pt x="12" y="21"/>
                    <a:pt x="11" y="21"/>
                    <a:pt x="10" y="21"/>
                  </a:cubicBezTo>
                  <a:cubicBezTo>
                    <a:pt x="10" y="8"/>
                    <a:pt x="10" y="8"/>
                    <a:pt x="10" y="8"/>
                  </a:cubicBezTo>
                  <a:cubicBezTo>
                    <a:pt x="11" y="8"/>
                    <a:pt x="12" y="8"/>
                    <a:pt x="13" y="8"/>
                  </a:cubicBezTo>
                  <a:cubicBezTo>
                    <a:pt x="20" y="7"/>
                    <a:pt x="23" y="10"/>
                    <a:pt x="23" y="15"/>
                  </a:cubicBezTo>
                  <a:cubicBezTo>
                    <a:pt x="23" y="20"/>
                    <a:pt x="20" y="22"/>
                    <a:pt x="13" y="21"/>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6" name="Freeform 18"/>
            <p:cNvSpPr/>
            <p:nvPr/>
          </p:nvSpPr>
          <p:spPr bwMode="auto">
            <a:xfrm>
              <a:off x="4733925" y="4903788"/>
              <a:ext cx="38100" cy="46037"/>
            </a:xfrm>
            <a:custGeom>
              <a:gdLst>
                <a:gd name="T0" fmla="*/ 0 w 24"/>
                <a:gd name="T1" fmla="*/ 0 h 29"/>
                <a:gd name="T2" fmla="*/ 0 w 24"/>
                <a:gd name="T3" fmla="*/ 5 h 29"/>
                <a:gd name="T4" fmla="*/ 9 w 24"/>
                <a:gd name="T5" fmla="*/ 5 h 29"/>
                <a:gd name="T6" fmla="*/ 9 w 24"/>
                <a:gd name="T7" fmla="*/ 29 h 29"/>
                <a:gd name="T8" fmla="*/ 15 w 24"/>
                <a:gd name="T9" fmla="*/ 29 h 29"/>
                <a:gd name="T10" fmla="*/ 15 w 24"/>
                <a:gd name="T11" fmla="*/ 5 h 29"/>
                <a:gd name="T12" fmla="*/ 24 w 24"/>
                <a:gd name="T13" fmla="*/ 5 h 29"/>
                <a:gd name="T14" fmla="*/ 24 w 24"/>
                <a:gd name="T15" fmla="*/ 0 h 29"/>
                <a:gd name="T16" fmla="*/ 0 w 24"/>
                <a:gd name="T17"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8">
                  <a:moveTo>
                    <a:pt x="0" y="0"/>
                  </a:moveTo>
                  <a:lnTo>
                    <a:pt x="0" y="5"/>
                  </a:lnTo>
                  <a:lnTo>
                    <a:pt x="9" y="5"/>
                  </a:lnTo>
                  <a:lnTo>
                    <a:pt x="9" y="29"/>
                  </a:lnTo>
                  <a:lnTo>
                    <a:pt x="15" y="29"/>
                  </a:lnTo>
                  <a:lnTo>
                    <a:pt x="15" y="5"/>
                  </a:lnTo>
                  <a:lnTo>
                    <a:pt x="24" y="5"/>
                  </a:lnTo>
                  <a:lnTo>
                    <a:pt x="24" y="0"/>
                  </a:lnTo>
                  <a:lnTo>
                    <a:pt x="0"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sp>
          <p:nvSpPr>
            <p:cNvPr id="17" name="Freeform 19"/>
            <p:cNvSpPr/>
            <p:nvPr/>
          </p:nvSpPr>
          <p:spPr bwMode="auto">
            <a:xfrm>
              <a:off x="4481513" y="4943475"/>
              <a:ext cx="138113" cy="14287"/>
            </a:xfrm>
            <a:custGeom>
              <a:gdLst>
                <a:gd name="T0" fmla="*/ 81 w 140"/>
                <a:gd name="T1" fmla="*/ 7 h 15"/>
                <a:gd name="T2" fmla="*/ 0 w 140"/>
                <a:gd name="T3" fmla="*/ 8 h 15"/>
                <a:gd name="T4" fmla="*/ 4 w 140"/>
                <a:gd name="T5" fmla="*/ 13 h 15"/>
                <a:gd name="T6" fmla="*/ 80 w 140"/>
                <a:gd name="T7" fmla="*/ 13 h 15"/>
                <a:gd name="T8" fmla="*/ 106 w 140"/>
                <a:gd name="T9" fmla="*/ 15 h 15"/>
                <a:gd name="T10" fmla="*/ 140 w 140"/>
                <a:gd name="T11" fmla="*/ 8 h 15"/>
                <a:gd name="T12" fmla="*/ 133 w 140"/>
                <a:gd name="T13" fmla="*/ 4 h 15"/>
                <a:gd name="T14" fmla="*/ 81 w 140"/>
                <a:gd name="T15" fmla="*/ 7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5">
                  <a:moveTo>
                    <a:pt x="81" y="7"/>
                  </a:moveTo>
                  <a:cubicBezTo>
                    <a:pt x="41" y="0"/>
                    <a:pt x="5" y="4"/>
                    <a:pt x="0" y="8"/>
                  </a:cubicBezTo>
                  <a:cubicBezTo>
                    <a:pt x="4" y="13"/>
                    <a:pt x="4" y="13"/>
                    <a:pt x="4" y="13"/>
                  </a:cubicBezTo>
                  <a:cubicBezTo>
                    <a:pt x="7" y="11"/>
                    <a:pt x="39" y="6"/>
                    <a:pt x="80" y="13"/>
                  </a:cubicBezTo>
                  <a:cubicBezTo>
                    <a:pt x="90" y="14"/>
                    <a:pt x="99" y="15"/>
                    <a:pt x="106" y="15"/>
                  </a:cubicBezTo>
                  <a:cubicBezTo>
                    <a:pt x="129" y="15"/>
                    <a:pt x="140" y="8"/>
                    <a:pt x="140" y="8"/>
                  </a:cubicBezTo>
                  <a:cubicBezTo>
                    <a:pt x="133" y="4"/>
                    <a:pt x="133" y="4"/>
                    <a:pt x="133" y="4"/>
                  </a:cubicBezTo>
                  <a:cubicBezTo>
                    <a:pt x="131" y="5"/>
                    <a:pt x="121" y="13"/>
                    <a:pt x="81" y="7"/>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zh-CN" altLang="en-US" sz="1350" noProof="1">
                <a:latin typeface="+mn-lt"/>
                <a:ea typeface="+mn-ea"/>
              </a:endParaRPr>
            </a:p>
          </p:txBody>
        </p:sp>
      </p:grpSp>
    </p:spTree>
    <p:extLst>
      <p:ext uri="{BB962C8B-B14F-4D97-AF65-F5344CB8AC3E}">
        <p14:creationId val="205728930"/>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656111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988147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178079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957812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01303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bwMode="auto">
      <p:bgPr>
        <a:solidFill>
          <a:srgbClr val="FCFBF9"/>
        </a:solidFill>
        <a:effectLst/>
      </p:bgPr>
    </p:bg>
    <p:spTree>
      <p:nvGrpSpPr>
        <p:cNvPr id="1" name=""/>
        <p:cNvGrpSpPr/>
        <p:nvPr/>
      </p:nvGrpSpPr>
      <p:grpSpPr>
        <a:xfrm>
          <a:off x="0" y="0"/>
          <a:ext cx="0" cy="0"/>
        </a:xfrm>
      </p:grpSpPr>
    </p:spTree>
    <p:extLst>
      <p:ext uri="{BB962C8B-B14F-4D97-AF65-F5344CB8AC3E}">
        <p14:creationId val="860177357"/>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1845574298"/>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extLst>
      <p:ext uri="{BB962C8B-B14F-4D97-AF65-F5344CB8AC3E}">
        <p14:creationId val="1945107173"/>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2011398346"/>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5E397A7A-90FB-4CD9-B124-B606C8E6E5BC}" type="datetimeFigureOut">
              <a:rPr lang="zh-CN" altLang="en-US"/>
              <a:pPr>
                <a:defRPr/>
              </a:pPr>
              <a:t>2018/6/6</a:t>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045CE7D0-750B-4877-98FA-38AF588D6B2F}" type="slidenum">
              <a:rPr lang="zh-CN" altLang="en-US"/>
              <a:pPr>
                <a:defRPr/>
              </a:pPr>
              <a:t>‹#›</a:t>
            </a:fld>
            <a:endParaRPr lang="zh-CN" altLang="en-US"/>
          </a:p>
        </p:txBody>
      </p:sp>
    </p:spTree>
    <p:extLst>
      <p:ext uri="{BB962C8B-B14F-4D97-AF65-F5344CB8AC3E}">
        <p14:creationId val="185435311"/>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FC192957-9782-475C-8AA1-F6896D955EAA}" type="datetimeFigureOut">
              <a:rPr lang="zh-CN" altLang="en-US"/>
              <a:pPr>
                <a:defRPr/>
              </a:pPr>
              <a:t>2018/6/6</a:t>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81FBAC16-9314-4665-AF29-BAEBD27FF649}" type="slidenum">
              <a:rPr lang="zh-CN" altLang="en-US"/>
              <a:pPr>
                <a:defRPr/>
              </a:pPr>
              <a:t>‹#›</a:t>
            </a:fld>
            <a:endParaRPr lang="zh-CN" altLang="en-US"/>
          </a:p>
        </p:txBody>
      </p:sp>
    </p:spTree>
    <p:extLst>
      <p:ext uri="{BB962C8B-B14F-4D97-AF65-F5344CB8AC3E}">
        <p14:creationId val="234995256"/>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EA295B52-CC3D-4B4D-BAD2-3F4D10ABE6FA}" type="datetimeFigureOut">
              <a:rPr lang="zh-CN" altLang="en-US"/>
              <a:pPr>
                <a:defRPr/>
              </a:pPr>
              <a:t>2018/6/6</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eaLnBrk="1" fontAlgn="auto" hangingPunct="1">
              <a:spcBef>
                <a:spcPct val="0"/>
              </a:spcBef>
              <a:spcAft>
                <a:spcPct val="0"/>
              </a:spcAft>
              <a:defRPr sz="1350" noProof="1">
                <a:latin typeface="+mn-lt"/>
                <a:ea typeface="+mn-ea"/>
              </a:defRPr>
            </a:lvl1pPr>
          </a:lstStyle>
          <a:p>
            <a:pPr>
              <a:defRPr/>
            </a:pPr>
            <a:fld id="{B4A4F5EF-FC4E-4A16-B1DD-9202C04081A2}" type="slidenum">
              <a:rPr lang="zh-CN" altLang="en-US"/>
              <a:pPr>
                <a:defRPr/>
              </a:pPr>
              <a:t>‹#›</a:t>
            </a:fld>
            <a:endParaRPr lang="zh-CN" altLang="en-US"/>
          </a:p>
        </p:txBody>
      </p:sp>
    </p:spTree>
    <p:extLst>
      <p:ext uri="{BB962C8B-B14F-4D97-AF65-F5344CB8AC3E}">
        <p14:creationId val="2581157214"/>
      </p:ext>
    </p:extLst>
  </p:cSld>
  <p:clrMapOvr>
    <a:masterClrMapping/>
  </p:clrMapOvr>
  <mc:AlternateContent>
    <mc:Choice Requires="p14">
      <p:transition spd="slow" advClick="0" advTm="2465" p14:dur="1200">
        <p:dissolve/>
      </p:transition>
    </mc:Choice>
    <mc:Fallback>
      <p:transition spd="slow" advClick="0" advTm="2465">
        <p:dissolv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4" r:id="rId4"/>
    <p:sldLayoutId id="2147483663" r:id="rId5"/>
    <p:sldLayoutId id="2147483662" r:id="rId6"/>
    <p:sldLayoutId id="2147483668" r:id="rId7"/>
    <p:sldLayoutId id="2147483669" r:id="rId8"/>
    <p:sldLayoutId id="2147483670" r:id="rId9"/>
    <p:sldLayoutId id="2147483671" r:id="rId10"/>
    <p:sldLayoutId id="2147483672" r:id="rId11"/>
    <p:sldLayoutId id="2147483673" r:id="rId12"/>
    <p:sldLayoutId id="2147483661" r:id="rId13"/>
  </p:sldLayoutIdLst>
  <mc:AlternateContent>
    <mc:Choice Requires="p14">
      <p:transition spd="slow" advClick="0" advTm="2465" p14:dur="1200">
        <p:dissolve/>
      </p:transition>
    </mc:Choice>
    <mc:Fallback>
      <p:transition spd="slow" advClick="0" advTm="2465">
        <p:dissolve/>
      </p:transition>
    </mc:Fallback>
  </mc:AlternateConten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2018/6/6</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5820160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7.jpeg" Type="http://schemas.openxmlformats.org/officeDocument/2006/relationships/image"/><Relationship Id="rId4"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9.png" Type="http://schemas.openxmlformats.org/officeDocument/2006/relationships/image"/><Relationship Id="rId4"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media/image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30.jpeg" Type="http://schemas.openxmlformats.org/officeDocument/2006/relationships/image"/><Relationship Id="rId5" Target="../media/image31.jpeg" Type="http://schemas.openxmlformats.org/officeDocument/2006/relationships/image"/><Relationship Id="rId6" Target="../media/image32.jpeg" Type="http://schemas.openxmlformats.org/officeDocument/2006/relationships/image"/><Relationship Id="rId7" Target="../media/image3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34.jpeg" Type="http://schemas.openxmlformats.org/officeDocument/2006/relationships/image"/><Relationship Id="rId4" Target="../media/image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2.jpeg" Type="http://schemas.openxmlformats.org/officeDocument/2006/relationships/image"/><Relationship Id="rId6"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lum/>
          </a:blip>
          <a:stretch>
            <a:fillRect/>
          </a:stretch>
        </a:blipFill>
        <a:effectLst/>
      </p:bgPr>
    </p:bg>
    <p:spTree>
      <p:nvGrpSpPr>
        <p:cNvPr id="1" name=""/>
        <p:cNvGrpSpPr/>
        <p:nvPr/>
      </p:nvGrpSpPr>
      <p:grpSpPr>
        <a:xfrm>
          <a:off x="0" y="0"/>
          <a:ext cx="0" cy="0"/>
        </a:xfrm>
      </p:grpSpPr>
      <p:sp>
        <p:nvSpPr>
          <p:cNvPr id="8" name="文本框 7"/>
          <p:cNvSpPr txBox="1">
            <a:spLocks noChangeAspect="1"/>
          </p:cNvSpPr>
          <p:nvPr/>
        </p:nvSpPr>
        <p:spPr>
          <a:xfrm>
            <a:off x="2210945" y="2763321"/>
            <a:ext cx="4881562" cy="579120"/>
          </a:xfrm>
          <a:prstGeom prst="rect">
            <a:avLst/>
          </a:prstGeom>
          <a:noFill/>
          <a:ln>
            <a:noFill/>
          </a:ln>
        </p:spPr>
        <p:txBody>
          <a:bodyPr>
            <a:spAutoFit/>
          </a:bodyPr>
          <a:lstStyle/>
          <a:p>
            <a:pPr algn="ctr"/>
            <a:r>
              <a:rPr altLang="en-US" lang="zh-CN" noProof="1" sz="3200">
                <a:solidFill>
                  <a:srgbClr val="FBFBFB"/>
                </a:solidFill>
                <a:latin charset="-122" panose="02010509060101010101" pitchFamily="49" typeface="幼圆"/>
                <a:ea charset="-122" panose="02010509060101010101" pitchFamily="49" typeface="幼圆"/>
              </a:rPr>
              <a:t>创意炫酷PPT模板</a:t>
            </a:r>
          </a:p>
        </p:txBody>
      </p:sp>
      <p:sp>
        <p:nvSpPr>
          <p:cNvPr id="10" name="文本框 9"/>
          <p:cNvSpPr txBox="1">
            <a:spLocks noChangeArrowheads="1"/>
          </p:cNvSpPr>
          <p:nvPr/>
        </p:nvSpPr>
        <p:spPr bwMode="auto">
          <a:xfrm>
            <a:off x="2853089" y="3548173"/>
            <a:ext cx="359727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200">
                <a:solidFill>
                  <a:schemeClr val="bg1"/>
                </a:solidFill>
                <a:latin charset="0" panose="020b0604020202020204" pitchFamily="34" typeface="Arial"/>
              </a:rPr>
              <a:t>Simple Atmosphere Business PPT Templates</a:t>
            </a:r>
          </a:p>
        </p:txBody>
      </p:sp>
      <p:sp>
        <p:nvSpPr>
          <p:cNvPr id="14" name="矩形 13"/>
          <p:cNvSpPr/>
          <p:nvPr/>
        </p:nvSpPr>
        <p:spPr>
          <a:xfrm>
            <a:off x="3843689" y="392805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p>
        </p:txBody>
      </p:sp>
      <p:sp>
        <p:nvSpPr>
          <p:cNvPr id="13" name="文本框 12"/>
          <p:cNvSpPr txBox="1"/>
          <p:nvPr/>
        </p:nvSpPr>
        <p:spPr>
          <a:xfrm>
            <a:off x="3799239" y="3939161"/>
            <a:ext cx="1704975" cy="231648"/>
          </a:xfrm>
          <a:prstGeom prst="rect">
            <a:avLst/>
          </a:prstGeom>
          <a:noFill/>
          <a:ln>
            <a:noFill/>
          </a:ln>
        </p:spPr>
        <p:txBody>
          <a:bodyPr>
            <a:spAutoFit/>
          </a:bodyPr>
          <a:lstStyle/>
          <a:p>
            <a:pPr algn="ctr"/>
            <a:r>
              <a:rPr altLang="en-US" lang="zh-CN" noProof="1" sz="920">
                <a:solidFill>
                  <a:schemeClr val="tx1">
                    <a:lumMod val="85000"/>
                    <a:lumOff val="15000"/>
                  </a:schemeClr>
                </a:solidFill>
                <a:latin charset="0" panose="020b0604020202020204" pitchFamily="34" typeface="Arial"/>
              </a:rPr>
              <a:t>制作人：优页PPT</a:t>
            </a:r>
          </a:p>
        </p:txBody>
      </p:sp>
      <p:grpSp>
        <p:nvGrpSpPr>
          <p:cNvPr id="3" name="组合 2"/>
          <p:cNvGrpSpPr/>
          <p:nvPr/>
        </p:nvGrpSpPr>
        <p:grpSpPr>
          <a:xfrm>
            <a:off x="2883886" y="3414086"/>
            <a:ext cx="3535680" cy="56088"/>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2000" fill="hold" id="7"/>
                                        <p:tgtEl>
                                          <p:spTgt spid="8"/>
                                        </p:tgtEl>
                                        <p:attrNameLst>
                                          <p:attrName>ppt_x</p:attrName>
                                        </p:attrNameLst>
                                      </p:cBhvr>
                                      <p:tavLst>
                                        <p:tav tm="0">
                                          <p:val>
                                            <p:strVal val="#ppt_x"/>
                                          </p:val>
                                        </p:tav>
                                        <p:tav tm="100000">
                                          <p:val>
                                            <p:strVal val="#ppt_x"/>
                                          </p:val>
                                        </p:tav>
                                      </p:tavLst>
                                    </p:anim>
                                    <p:anim calcmode="lin" valueType="num">
                                      <p:cBhvr>
                                        <p:cTn dur="2000" fill="hold" id="8"/>
                                        <p:tgtEl>
                                          <p:spTgt spid="8"/>
                                        </p:tgtEl>
                                        <p:attrNameLst>
                                          <p:attrName>ppt_y</p:attrName>
                                        </p:attrNameLst>
                                      </p:cBhvr>
                                      <p:tavLst>
                                        <p:tav tm="0">
                                          <p:val>
                                            <p:strVal val="1+#ppt_h/2"/>
                                          </p:val>
                                        </p:tav>
                                        <p:tav tm="100000">
                                          <p:val>
                                            <p:strVal val="#ppt_y"/>
                                          </p:val>
                                        </p:tav>
                                      </p:tavLst>
                                    </p:anim>
                                  </p:childTnLst>
                                </p:cTn>
                              </p:par>
                              <p:par>
                                <p:cTn fill="hold" grpId="3"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ppt_x</p:attrName>
                                        </p:attrNameLst>
                                      </p:cBhvr>
                                      <p:tavLst>
                                        <p:tav tm="0">
                                          <p:val>
                                            <p:strVal val="#ppt_x"/>
                                          </p:val>
                                        </p:tav>
                                        <p:tav tm="100000">
                                          <p:val>
                                            <p:strVal val="#ppt_x"/>
                                          </p:val>
                                        </p:tav>
                                      </p:tavLst>
                                    </p:anim>
                                    <p:anim calcmode="lin" valueType="num">
                                      <p:cBhvr>
                                        <p:cTn dur="500" fill="hold" id="12"/>
                                        <p:tgtEl>
                                          <p:spTgt spid="10"/>
                                        </p:tgtEl>
                                        <p:attrNameLst>
                                          <p:attrName>ppt_y</p:attrName>
                                        </p:attrNameLst>
                                      </p:cBhvr>
                                      <p:tavLst>
                                        <p:tav tm="0">
                                          <p:val>
                                            <p:strVal val="1+#ppt_h/2"/>
                                          </p:val>
                                        </p:tav>
                                        <p:tav tm="100000">
                                          <p:val>
                                            <p:strVal val="#ppt_y"/>
                                          </p:val>
                                        </p:tav>
                                      </p:tavLst>
                                    </p:anim>
                                  </p:childTnLst>
                                </p:cTn>
                              </p:par>
                              <p:par>
                                <p:cTn fill="hold" grpId="3"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ppt_x</p:attrName>
                                        </p:attrNameLst>
                                      </p:cBhvr>
                                      <p:tavLst>
                                        <p:tav tm="0">
                                          <p:val>
                                            <p:strVal val="#ppt_x"/>
                                          </p:val>
                                        </p:tav>
                                        <p:tav tm="100000">
                                          <p:val>
                                            <p:strVal val="#ppt_x"/>
                                          </p:val>
                                        </p:tav>
                                      </p:tavLst>
                                    </p:anim>
                                    <p:anim calcmode="lin" valueType="num">
                                      <p:cBhvr>
                                        <p:cTn dur="500" fill="hold" id="16"/>
                                        <p:tgtEl>
                                          <p:spTgt spid="14"/>
                                        </p:tgtEl>
                                        <p:attrNameLst>
                                          <p:attrName>ppt_y</p:attrName>
                                        </p:attrNameLst>
                                      </p:cBhvr>
                                      <p:tavLst>
                                        <p:tav tm="0">
                                          <p:val>
                                            <p:strVal val="1+#ppt_h/2"/>
                                          </p:val>
                                        </p:tav>
                                        <p:tav tm="100000">
                                          <p:val>
                                            <p:strVal val="#ppt_y"/>
                                          </p:val>
                                        </p:tav>
                                      </p:tavLst>
                                    </p:anim>
                                  </p:childTnLst>
                                </p:cTn>
                              </p:par>
                              <p:par>
                                <p:cTn fill="hold" grpId="3" id="17" nodeType="with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ppt_x</p:attrName>
                                        </p:attrNameLst>
                                      </p:cBhvr>
                                      <p:tavLst>
                                        <p:tav tm="0">
                                          <p:val>
                                            <p:strVal val="#ppt_x"/>
                                          </p:val>
                                        </p:tav>
                                        <p:tav tm="100000">
                                          <p:val>
                                            <p:strVal val="#ppt_x"/>
                                          </p:val>
                                        </p:tav>
                                      </p:tavLst>
                                    </p:anim>
                                    <p:anim calcmode="lin" valueType="num">
                                      <p:cBhvr>
                                        <p:cTn dur="500" fill="hold" id="20"/>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3" spid="10"/>
      <p:bldP grpId="3" spid="14"/>
      <p:bldP grpId="3"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78" name="图片 77"/>
          <p:cNvPicPr>
            <a:picLocks noChangeAspect="1"/>
          </p:cNvPicPr>
          <p:nvPr/>
        </p:nvPicPr>
        <p:blipFill>
          <a:blip r:embed="rId2">
            <a:extLst>
              <a:ext uri="{28A0092B-C50C-407E-A947-70E740481C1C}">
                <a14:useLocalDpi val="0"/>
              </a:ext>
            </a:extLst>
          </a:blip>
          <a:srcRect l="11005" r="34107" t="83962"/>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1" name="椭圆 2"/>
          <p:cNvSpPr>
            <a:spLocks noChangeArrowheads="1"/>
          </p:cNvSpPr>
          <p:nvPr/>
        </p:nvSpPr>
        <p:spPr bwMode="auto">
          <a:xfrm>
            <a:off x="3872183" y="1232326"/>
            <a:ext cx="1493615" cy="1493616"/>
          </a:xfrm>
          <a:prstGeom prst="ellipse">
            <a:avLst/>
          </a:prstGeom>
          <a:solidFill>
            <a:srgbClr val="0099A7"/>
          </a:solidFill>
          <a:ln w="12700">
            <a:noFill/>
            <a:bevel/>
          </a:ln>
        </p:spPr>
        <p:txBody>
          <a:bodyPr anchor="ctr"/>
          <a:lstStyle/>
          <a:p>
            <a:pPr algn="ctr"/>
            <a:endParaRPr altLang="zh-CN" lang="zh-CN">
              <a:solidFill>
                <a:srgbClr val="FFFFFF"/>
              </a:solidFill>
            </a:endParaRPr>
          </a:p>
        </p:txBody>
      </p:sp>
      <p:sp>
        <p:nvSpPr>
          <p:cNvPr id="32" name="椭圆 5"/>
          <p:cNvSpPr>
            <a:spLocks noChangeArrowheads="1"/>
          </p:cNvSpPr>
          <p:nvPr/>
        </p:nvSpPr>
        <p:spPr bwMode="auto">
          <a:xfrm>
            <a:off x="3676441" y="2310576"/>
            <a:ext cx="1275918" cy="1275918"/>
          </a:xfrm>
          <a:prstGeom prst="ellipse">
            <a:avLst/>
          </a:prstGeom>
          <a:solidFill>
            <a:srgbClr val="F32307"/>
          </a:solidFill>
          <a:ln w="12700">
            <a:noFill/>
            <a:bevel/>
          </a:ln>
        </p:spPr>
        <p:txBody>
          <a:bodyPr anchor="ctr"/>
          <a:lstStyle/>
          <a:p>
            <a:pPr algn="ctr"/>
            <a:endParaRPr altLang="zh-CN" lang="zh-CN">
              <a:solidFill>
                <a:srgbClr val="FFFFFF"/>
              </a:solidFill>
            </a:endParaRPr>
          </a:p>
        </p:txBody>
      </p:sp>
      <p:sp>
        <p:nvSpPr>
          <p:cNvPr id="33" name="椭圆 8"/>
          <p:cNvSpPr>
            <a:spLocks noChangeArrowheads="1"/>
          </p:cNvSpPr>
          <p:nvPr/>
        </p:nvSpPr>
        <p:spPr bwMode="auto">
          <a:xfrm>
            <a:off x="4676616" y="2994863"/>
            <a:ext cx="1061713" cy="1061713"/>
          </a:xfrm>
          <a:prstGeom prst="ellipse">
            <a:avLst/>
          </a:prstGeom>
          <a:solidFill>
            <a:srgbClr val="56781E"/>
          </a:solidFill>
          <a:ln w="12700">
            <a:noFill/>
            <a:bevel/>
          </a:ln>
        </p:spPr>
        <p:txBody>
          <a:bodyPr anchor="ctr"/>
          <a:lstStyle/>
          <a:p>
            <a:pPr algn="ctr"/>
            <a:endParaRPr altLang="zh-CN" lang="zh-CN">
              <a:solidFill>
                <a:srgbClr val="FFFFFF"/>
              </a:solidFill>
            </a:endParaRPr>
          </a:p>
        </p:txBody>
      </p:sp>
      <p:sp>
        <p:nvSpPr>
          <p:cNvPr id="34" name="椭圆 10"/>
          <p:cNvSpPr>
            <a:spLocks noChangeArrowheads="1"/>
          </p:cNvSpPr>
          <p:nvPr/>
        </p:nvSpPr>
        <p:spPr bwMode="auto">
          <a:xfrm>
            <a:off x="4411188" y="3677060"/>
            <a:ext cx="791628" cy="791628"/>
          </a:xfrm>
          <a:prstGeom prst="ellipse">
            <a:avLst/>
          </a:prstGeom>
          <a:solidFill>
            <a:srgbClr val="EE7619"/>
          </a:solidFill>
          <a:ln w="12700">
            <a:noFill/>
            <a:bevel/>
          </a:ln>
        </p:spPr>
        <p:txBody>
          <a:bodyPr anchor="ctr"/>
          <a:lstStyle/>
          <a:p>
            <a:pPr algn="ctr"/>
            <a:endParaRPr altLang="zh-CN" lang="zh-CN">
              <a:solidFill>
                <a:srgbClr val="FFFFFF"/>
              </a:solidFill>
            </a:endParaRPr>
          </a:p>
        </p:txBody>
      </p:sp>
      <p:sp>
        <p:nvSpPr>
          <p:cNvPr id="35" name="椭圆 12"/>
          <p:cNvSpPr>
            <a:spLocks noChangeArrowheads="1"/>
          </p:cNvSpPr>
          <p:nvPr/>
        </p:nvSpPr>
        <p:spPr bwMode="auto">
          <a:xfrm>
            <a:off x="4286623" y="3820252"/>
            <a:ext cx="259607" cy="258443"/>
          </a:xfrm>
          <a:prstGeom prst="ellipse">
            <a:avLst/>
          </a:prstGeom>
          <a:solidFill>
            <a:schemeClr val="bg1"/>
          </a:solidFill>
          <a:ln w="12700">
            <a:solidFill>
              <a:schemeClr val="bg1"/>
            </a:solidFill>
            <a:bevel/>
          </a:ln>
        </p:spPr>
        <p:txBody>
          <a:bodyPr anchor="ctr"/>
          <a:lstStyle/>
          <a:p>
            <a:pPr algn="ctr"/>
            <a:endParaRPr altLang="zh-CN" lang="zh-CN">
              <a:solidFill>
                <a:srgbClr val="FFFFFF"/>
              </a:solidFill>
            </a:endParaRPr>
          </a:p>
        </p:txBody>
      </p:sp>
      <p:sp>
        <p:nvSpPr>
          <p:cNvPr id="36" name="椭圆 13"/>
          <p:cNvSpPr>
            <a:spLocks noChangeArrowheads="1"/>
          </p:cNvSpPr>
          <p:nvPr/>
        </p:nvSpPr>
        <p:spPr bwMode="auto">
          <a:xfrm>
            <a:off x="5403686" y="2997191"/>
            <a:ext cx="305010" cy="303846"/>
          </a:xfrm>
          <a:prstGeom prst="ellipse">
            <a:avLst/>
          </a:prstGeom>
          <a:solidFill>
            <a:schemeClr val="bg1"/>
          </a:solidFill>
          <a:ln w="12700">
            <a:solidFill>
              <a:schemeClr val="bg1"/>
            </a:solidFill>
            <a:bevel/>
          </a:ln>
        </p:spPr>
        <p:txBody>
          <a:bodyPr anchor="ctr"/>
          <a:lstStyle/>
          <a:p>
            <a:pPr algn="ctr"/>
            <a:endParaRPr altLang="zh-CN" lang="zh-CN" sz="1100">
              <a:solidFill>
                <a:srgbClr val="FFFFFF"/>
              </a:solidFill>
            </a:endParaRPr>
          </a:p>
        </p:txBody>
      </p:sp>
      <p:sp>
        <p:nvSpPr>
          <p:cNvPr id="37" name="椭圆 14"/>
          <p:cNvSpPr>
            <a:spLocks noChangeArrowheads="1"/>
          </p:cNvSpPr>
          <p:nvPr/>
        </p:nvSpPr>
        <p:spPr bwMode="auto">
          <a:xfrm>
            <a:off x="3648135" y="2496603"/>
            <a:ext cx="327129" cy="327129"/>
          </a:xfrm>
          <a:prstGeom prst="ellipse">
            <a:avLst/>
          </a:prstGeom>
          <a:solidFill>
            <a:schemeClr val="bg1"/>
          </a:solidFill>
          <a:ln w="12700">
            <a:solidFill>
              <a:schemeClr val="bg1"/>
            </a:solidFill>
            <a:bevel/>
          </a:ln>
        </p:spPr>
        <p:txBody>
          <a:bodyPr anchor="ctr"/>
          <a:lstStyle/>
          <a:p>
            <a:pPr algn="ctr"/>
            <a:endParaRPr altLang="zh-CN" lang="zh-CN" sz="1100">
              <a:solidFill>
                <a:srgbClr val="FFFFFF"/>
              </a:solidFill>
            </a:endParaRPr>
          </a:p>
        </p:txBody>
      </p:sp>
      <p:sp>
        <p:nvSpPr>
          <p:cNvPr id="38" name="椭圆 15"/>
          <p:cNvSpPr>
            <a:spLocks noChangeArrowheads="1"/>
          </p:cNvSpPr>
          <p:nvPr/>
        </p:nvSpPr>
        <p:spPr bwMode="auto">
          <a:xfrm>
            <a:off x="5064281" y="1379010"/>
            <a:ext cx="335278" cy="335278"/>
          </a:xfrm>
          <a:prstGeom prst="ellipse">
            <a:avLst/>
          </a:prstGeom>
          <a:solidFill>
            <a:schemeClr val="bg1"/>
          </a:solidFill>
          <a:ln w="12700">
            <a:solidFill>
              <a:schemeClr val="bg1"/>
            </a:solidFill>
            <a:bevel/>
          </a:ln>
        </p:spPr>
        <p:txBody>
          <a:bodyPr anchor="ctr"/>
          <a:lstStyle/>
          <a:p>
            <a:pPr algn="ctr"/>
            <a:endParaRPr altLang="zh-CN" lang="zh-CN"/>
          </a:p>
        </p:txBody>
      </p:sp>
      <p:sp>
        <p:nvSpPr>
          <p:cNvPr id="39" name="文本框 16"/>
          <p:cNvSpPr>
            <a:spLocks noChangeArrowheads="1"/>
          </p:cNvSpPr>
          <p:nvPr/>
        </p:nvSpPr>
        <p:spPr bwMode="auto">
          <a:xfrm>
            <a:off x="5099787" y="1401868"/>
            <a:ext cx="265430" cy="289560"/>
          </a:xfrm>
          <a:prstGeom prst="rect">
            <a:avLst/>
          </a:prstGeom>
          <a:noFill/>
          <a:ln>
            <a:noFill/>
          </a:ln>
          <a:extLst/>
        </p:spPr>
        <p:txBody>
          <a:bodyPr anchor="ctr" wrap="none">
            <a:spAutoFit/>
          </a:bodyPr>
          <a:lstStyle/>
          <a:p>
            <a:pPr algn="ctr"/>
            <a:r>
              <a:rPr altLang="zh-CN" lang="en-US">
                <a:solidFill>
                  <a:srgbClr val="000000"/>
                </a:solidFill>
                <a:latin charset="-128" pitchFamily="34" typeface="Kozuka Gothic Pr6N B"/>
                <a:ea charset="-128" pitchFamily="34" typeface="Kozuka Gothic Pr6N B"/>
                <a:sym charset="-128" pitchFamily="34" typeface="Kozuka Gothic Pr6N B"/>
              </a:rPr>
              <a:t>1</a:t>
            </a:r>
          </a:p>
        </p:txBody>
      </p:sp>
      <p:sp>
        <p:nvSpPr>
          <p:cNvPr id="40" name="文本框 17"/>
          <p:cNvSpPr>
            <a:spLocks noChangeArrowheads="1"/>
          </p:cNvSpPr>
          <p:nvPr/>
        </p:nvSpPr>
        <p:spPr bwMode="auto">
          <a:xfrm>
            <a:off x="3685335" y="2530626"/>
            <a:ext cx="252730" cy="259080"/>
          </a:xfrm>
          <a:prstGeom prst="rect">
            <a:avLst/>
          </a:prstGeom>
          <a:noFill/>
          <a:ln>
            <a:noFill/>
          </a:ln>
          <a:extLst/>
        </p:spPr>
        <p:txBody>
          <a:bodyPr anchor="ctr" wrap="none">
            <a:spAutoFit/>
          </a:bodyPr>
          <a:lstStyle/>
          <a:p>
            <a:pPr algn="ctr"/>
            <a:r>
              <a:rPr altLang="zh-CN" lang="en-US" sz="1100">
                <a:solidFill>
                  <a:srgbClr val="000000"/>
                </a:solidFill>
                <a:latin charset="-128" pitchFamily="34" typeface="Kozuka Gothic Pr6N B"/>
                <a:ea charset="-128" pitchFamily="34" typeface="Kozuka Gothic Pr6N B"/>
                <a:sym charset="-128" pitchFamily="34" typeface="Kozuka Gothic Pr6N B"/>
              </a:rPr>
              <a:t>2</a:t>
            </a:r>
          </a:p>
        </p:txBody>
      </p:sp>
      <p:sp>
        <p:nvSpPr>
          <p:cNvPr id="50" name="文本框 18"/>
          <p:cNvSpPr>
            <a:spLocks noChangeArrowheads="1"/>
          </p:cNvSpPr>
          <p:nvPr/>
        </p:nvSpPr>
        <p:spPr bwMode="auto">
          <a:xfrm>
            <a:off x="5403686" y="3019574"/>
            <a:ext cx="305010" cy="259080"/>
          </a:xfrm>
          <a:prstGeom prst="rect">
            <a:avLst/>
          </a:prstGeom>
          <a:noFill/>
          <a:ln>
            <a:noFill/>
          </a:ln>
          <a:extLst/>
        </p:spPr>
        <p:txBody>
          <a:bodyPr anchor="ctr">
            <a:spAutoFit/>
          </a:bodyPr>
          <a:lstStyle/>
          <a:p>
            <a:pPr algn="ctr"/>
            <a:r>
              <a:rPr altLang="zh-CN" lang="en-US" sz="1100">
                <a:solidFill>
                  <a:srgbClr val="000000"/>
                </a:solidFill>
                <a:latin charset="-128" pitchFamily="34" typeface="Kozuka Gothic Pr6N B"/>
                <a:ea charset="-128" pitchFamily="34" typeface="Kozuka Gothic Pr6N B"/>
                <a:sym charset="-128" pitchFamily="34" typeface="Kozuka Gothic Pr6N B"/>
              </a:rPr>
              <a:t>3</a:t>
            </a:r>
          </a:p>
        </p:txBody>
      </p:sp>
      <p:sp>
        <p:nvSpPr>
          <p:cNvPr id="51" name="文本框 19"/>
          <p:cNvSpPr>
            <a:spLocks noChangeArrowheads="1"/>
          </p:cNvSpPr>
          <p:nvPr/>
        </p:nvSpPr>
        <p:spPr bwMode="auto">
          <a:xfrm>
            <a:off x="4286623" y="3804694"/>
            <a:ext cx="259607" cy="289560"/>
          </a:xfrm>
          <a:prstGeom prst="rect">
            <a:avLst/>
          </a:prstGeom>
          <a:noFill/>
          <a:ln>
            <a:noFill/>
          </a:ln>
          <a:extLst/>
        </p:spPr>
        <p:txBody>
          <a:bodyPr anchor="ctr">
            <a:spAutoFit/>
          </a:bodyPr>
          <a:lstStyle/>
          <a:p>
            <a:pPr algn="ctr"/>
            <a:r>
              <a:rPr altLang="zh-CN" lang="en-US">
                <a:solidFill>
                  <a:srgbClr val="000000"/>
                </a:solidFill>
                <a:latin charset="-128" pitchFamily="34" typeface="Kozuka Gothic Pr6N B"/>
                <a:ea charset="-128" pitchFamily="34" typeface="Kozuka Gothic Pr6N B"/>
                <a:sym charset="-128" pitchFamily="34" typeface="Kozuka Gothic Pr6N B"/>
              </a:rPr>
              <a:t>4</a:t>
            </a:r>
          </a:p>
        </p:txBody>
      </p:sp>
      <p:sp>
        <p:nvSpPr>
          <p:cNvPr id="52" name="矩形 20"/>
          <p:cNvSpPr>
            <a:spLocks noChangeArrowheads="1"/>
          </p:cNvSpPr>
          <p:nvPr/>
        </p:nvSpPr>
        <p:spPr bwMode="auto">
          <a:xfrm>
            <a:off x="5945021" y="2999519"/>
            <a:ext cx="2196767"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1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57" name="矩形 21"/>
          <p:cNvSpPr>
            <a:spLocks noChangeArrowheads="1"/>
          </p:cNvSpPr>
          <p:nvPr/>
        </p:nvSpPr>
        <p:spPr bwMode="auto">
          <a:xfrm>
            <a:off x="5945021" y="2750812"/>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58" name="矩形 22"/>
          <p:cNvSpPr>
            <a:spLocks noChangeArrowheads="1"/>
          </p:cNvSpPr>
          <p:nvPr/>
        </p:nvSpPr>
        <p:spPr bwMode="auto">
          <a:xfrm>
            <a:off x="5507297" y="1409278"/>
            <a:ext cx="2196767"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1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59" name="矩形 23"/>
          <p:cNvSpPr>
            <a:spLocks noChangeArrowheads="1"/>
          </p:cNvSpPr>
          <p:nvPr/>
        </p:nvSpPr>
        <p:spPr bwMode="auto">
          <a:xfrm>
            <a:off x="5507297" y="1160571"/>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60" name="矩形 24"/>
          <p:cNvSpPr>
            <a:spLocks noChangeArrowheads="1"/>
          </p:cNvSpPr>
          <p:nvPr/>
        </p:nvSpPr>
        <p:spPr bwMode="auto">
          <a:xfrm>
            <a:off x="1535504" y="3998368"/>
            <a:ext cx="2196768"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sz="11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61" name="矩形 25"/>
          <p:cNvSpPr>
            <a:spLocks noChangeArrowheads="1"/>
          </p:cNvSpPr>
          <p:nvPr/>
        </p:nvSpPr>
        <p:spPr bwMode="auto">
          <a:xfrm>
            <a:off x="2604202" y="3721721"/>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62" name="矩形 26"/>
          <p:cNvSpPr>
            <a:spLocks noChangeArrowheads="1"/>
          </p:cNvSpPr>
          <p:nvPr/>
        </p:nvSpPr>
        <p:spPr bwMode="auto">
          <a:xfrm>
            <a:off x="1227002" y="2440723"/>
            <a:ext cx="2195604"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sz="11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63" name="矩形 27"/>
          <p:cNvSpPr>
            <a:spLocks noChangeArrowheads="1"/>
          </p:cNvSpPr>
          <p:nvPr/>
        </p:nvSpPr>
        <p:spPr bwMode="auto">
          <a:xfrm>
            <a:off x="2294535" y="2162912"/>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p:txBody>
      </p:sp>
      <p:grpSp>
        <p:nvGrpSpPr>
          <p:cNvPr id="64" name="组合 28"/>
          <p:cNvGrpSpPr/>
          <p:nvPr/>
        </p:nvGrpSpPr>
        <p:grpSpPr>
          <a:xfrm>
            <a:off x="4715034" y="3986726"/>
            <a:ext cx="176952" cy="176952"/>
            <a:chExt cx="241300" cy="239713"/>
          </a:xfrm>
          <a:solidFill>
            <a:schemeClr val="bg1"/>
          </a:solidFill>
        </p:grpSpPr>
        <p:sp>
          <p:nvSpPr>
            <p:cNvPr id="75" name="Freeform 212"/>
            <p:cNvSpPr>
              <a:spLocks noChangeArrowheads="1"/>
            </p:cNvSpPr>
            <p:nvPr/>
          </p:nvSpPr>
          <p:spPr bwMode="auto">
            <a:xfrm>
              <a:off x="0" y="96837"/>
              <a:ext cx="142875" cy="142875"/>
            </a:xfrm>
            <a:custGeom>
              <a:gdLst>
                <a:gd fmla="*/ 0 w 38" name="T0"/>
                <a:gd fmla="*/ 0 h 38" name="T1"/>
                <a:gd fmla="*/ 0 w 38" name="T2"/>
                <a:gd fmla="*/ 45118 h 38" name="T3"/>
                <a:gd fmla="*/ 97757 w 38" name="T4"/>
                <a:gd fmla="*/ 142875 h 38" name="T5"/>
                <a:gd fmla="*/ 142875 w 38" name="T6"/>
                <a:gd fmla="*/ 142875 h 38" name="T7"/>
                <a:gd fmla="*/ 0 w 38" name="T8"/>
                <a:gd fmla="*/ 0 h 38" name="T9"/>
                <a:gd fmla="*/ 0 60000 65536" name="T10"/>
                <a:gd fmla="*/ 0 60000 65536" name="T11"/>
                <a:gd fmla="*/ 0 60000 65536" name="T12"/>
                <a:gd fmla="*/ 0 60000 65536" name="T13"/>
                <a:gd fmla="*/ 0 60000 65536" name="T14"/>
                <a:gd fmla="*/ 0 w 38" name="T15"/>
                <a:gd fmla="*/ 0 h 38" name="T16"/>
                <a:gd fmla="*/ 38 w 38" name="T17"/>
                <a:gd fmla="*/ 38 h 38" name="T18"/>
              </a:gdLst>
              <a:cxnLst>
                <a:cxn ang="T10">
                  <a:pos x="T0" y="T1"/>
                </a:cxn>
                <a:cxn ang="T11">
                  <a:pos x="T2" y="T3"/>
                </a:cxn>
                <a:cxn ang="T12">
                  <a:pos x="T4" y="T5"/>
                </a:cxn>
                <a:cxn ang="T13">
                  <a:pos x="T6" y="T7"/>
                </a:cxn>
                <a:cxn ang="T14">
                  <a:pos x="T8" y="T9"/>
                </a:cxn>
              </a:cxnLst>
              <a:rect b="T18" l="T15" r="T17" t="T16"/>
              <a:pathLst>
                <a:path h="38" w="38">
                  <a:moveTo>
                    <a:pt x="0" y="0"/>
                  </a:moveTo>
                  <a:cubicBezTo>
                    <a:pt x="0" y="12"/>
                    <a:pt x="0" y="12"/>
                    <a:pt x="0" y="12"/>
                  </a:cubicBezTo>
                  <a:cubicBezTo>
                    <a:pt x="14" y="12"/>
                    <a:pt x="26" y="24"/>
                    <a:pt x="26" y="38"/>
                  </a:cubicBezTo>
                  <a:cubicBezTo>
                    <a:pt x="38" y="38"/>
                    <a:pt x="38" y="38"/>
                    <a:pt x="38" y="38"/>
                  </a:cubicBezTo>
                  <a:cubicBezTo>
                    <a:pt x="38" y="17"/>
                    <a:pt x="21" y="0"/>
                    <a:pt x="0"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6" name="Freeform 213"/>
            <p:cNvSpPr>
              <a:spLocks noChangeArrowheads="1"/>
            </p:cNvSpPr>
            <p:nvPr/>
          </p:nvSpPr>
          <p:spPr bwMode="auto">
            <a:xfrm>
              <a:off x="0" y="0"/>
              <a:ext cx="241300" cy="239713"/>
            </a:xfrm>
            <a:custGeom>
              <a:gdLst>
                <a:gd fmla="*/ 0 w 64" name="T0"/>
                <a:gd fmla="*/ 0 h 64" name="T1"/>
                <a:gd fmla="*/ 0 w 64" name="T2"/>
                <a:gd fmla="*/ 48692 h 64" name="T3"/>
                <a:gd fmla="*/ 192286 w 64" name="T4"/>
                <a:gd fmla="*/ 239713 h 64" name="T5"/>
                <a:gd fmla="*/ 241300 w 64" name="T6"/>
                <a:gd fmla="*/ 239713 h 64" name="T7"/>
                <a:gd fmla="*/ 0 w 64" name="T8"/>
                <a:gd fmla="*/ 0 h 64" name="T9"/>
                <a:gd fmla="*/ 0 60000 65536" name="T10"/>
                <a:gd fmla="*/ 0 60000 65536" name="T11"/>
                <a:gd fmla="*/ 0 60000 65536" name="T12"/>
                <a:gd fmla="*/ 0 60000 65536" name="T13"/>
                <a:gd fmla="*/ 0 60000 65536" name="T14"/>
                <a:gd fmla="*/ 0 w 64" name="T15"/>
                <a:gd fmla="*/ 0 h 64" name="T16"/>
                <a:gd fmla="*/ 64 w 64" name="T17"/>
                <a:gd fmla="*/ 64 h 64" name="T18"/>
              </a:gdLst>
              <a:cxnLst>
                <a:cxn ang="T10">
                  <a:pos x="T0" y="T1"/>
                </a:cxn>
                <a:cxn ang="T11">
                  <a:pos x="T2" y="T3"/>
                </a:cxn>
                <a:cxn ang="T12">
                  <a:pos x="T4" y="T5"/>
                </a:cxn>
                <a:cxn ang="T13">
                  <a:pos x="T6" y="T7"/>
                </a:cxn>
                <a:cxn ang="T14">
                  <a:pos x="T8" y="T9"/>
                </a:cxn>
              </a:cxnLst>
              <a:rect b="T18" l="T15" r="T17" t="T16"/>
              <a:pathLst>
                <a:path h="64" w="64">
                  <a:moveTo>
                    <a:pt x="0" y="0"/>
                  </a:moveTo>
                  <a:cubicBezTo>
                    <a:pt x="0" y="13"/>
                    <a:pt x="0" y="13"/>
                    <a:pt x="0" y="13"/>
                  </a:cubicBezTo>
                  <a:cubicBezTo>
                    <a:pt x="28" y="13"/>
                    <a:pt x="51" y="36"/>
                    <a:pt x="51" y="64"/>
                  </a:cubicBezTo>
                  <a:cubicBezTo>
                    <a:pt x="64" y="64"/>
                    <a:pt x="64" y="64"/>
                    <a:pt x="64" y="64"/>
                  </a:cubicBezTo>
                  <a:cubicBezTo>
                    <a:pt x="64" y="29"/>
                    <a:pt x="35" y="0"/>
                    <a:pt x="0"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7" name="Oval 214"/>
            <p:cNvSpPr>
              <a:spLocks noChangeArrowheads="1"/>
            </p:cNvSpPr>
            <p:nvPr/>
          </p:nvSpPr>
          <p:spPr bwMode="auto">
            <a:xfrm>
              <a:off x="0" y="190500"/>
              <a:ext cx="49213" cy="49213"/>
            </a:xfrm>
            <a:prstGeom prst="ellipse">
              <a:avLst/>
            </a:prstGeom>
            <a:grpFill/>
            <a:ln>
              <a:noFill/>
            </a:ln>
            <a:extLst>
              <a:ext uri="{91240B29-F687-4F45-9708-019B960494DF}">
                <a14:hiddenLine w="9525">
                  <a:solidFill>
                    <a:srgbClr val="000000"/>
                  </a:solidFill>
                  <a:bevel/>
                  <a:headEnd/>
                  <a:tailEnd/>
                </a14:hiddenLine>
              </a:ext>
            </a:extLst>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sp>
        <p:nvSpPr>
          <p:cNvPr id="65" name="Freeform 233"/>
          <p:cNvSpPr>
            <a:spLocks noChangeArrowheads="1" noEditPoints="1"/>
          </p:cNvSpPr>
          <p:nvPr/>
        </p:nvSpPr>
        <p:spPr bwMode="auto">
          <a:xfrm>
            <a:off x="5017715" y="3340618"/>
            <a:ext cx="371366" cy="366710"/>
          </a:xfrm>
          <a:custGeom>
            <a:gdLst>
              <a:gd fmla="*/ 0 w 154" name="T0"/>
              <a:gd fmla="*/ 0 h 152" name="T1"/>
              <a:gd fmla="*/ 141401 w 154" name="T2"/>
              <a:gd fmla="*/ 500062 h 152" name="T3"/>
              <a:gd fmla="*/ 289378 w 154" name="T4"/>
              <a:gd fmla="*/ 398076 h 152" name="T5"/>
              <a:gd fmla="*/ 404472 w 154" name="T6"/>
              <a:gd fmla="*/ 500062 h 152" name="T7"/>
              <a:gd fmla="*/ 404472 w 154" name="T8"/>
              <a:gd fmla="*/ 335568 h 152" name="T9"/>
              <a:gd fmla="*/ 506412 w 154" name="T10"/>
              <a:gd fmla="*/ 236871 h 152" name="T11"/>
              <a:gd fmla="*/ 0 w 154" name="T12"/>
              <a:gd fmla="*/ 0 h 152" name="T13"/>
              <a:gd fmla="*/ 312397 w 154" name="T14"/>
              <a:gd fmla="*/ 335568 h 152" name="T15"/>
              <a:gd fmla="*/ 124959 w 154" name="T16"/>
              <a:gd fmla="*/ 148045 h 152" name="T17"/>
              <a:gd fmla="*/ 312397 w 154" name="T18"/>
              <a:gd fmla="*/ 296089 h 152" name="T19"/>
              <a:gd fmla="*/ 312397 w 154" name="T20"/>
              <a:gd fmla="*/ 335568 h 1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54" name="T33"/>
              <a:gd fmla="*/ 0 h 152" name="T34"/>
              <a:gd fmla="*/ 154 w 154" name="T35"/>
              <a:gd fmla="*/ 152 h 1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2" w="154">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chemeClr val="bg1"/>
          </a:solidFill>
          <a:ln>
            <a:noFill/>
          </a:ln>
          <a:extLst/>
        </p:spPr>
        <p:txBody>
          <a:bodyPr/>
          <a:lstStyle/>
          <a:p>
            <a:endParaRPr altLang="en-US" lang="zh-CN"/>
          </a:p>
        </p:txBody>
      </p:sp>
      <p:grpSp>
        <p:nvGrpSpPr>
          <p:cNvPr id="66" name="组合 33"/>
          <p:cNvGrpSpPr/>
          <p:nvPr/>
        </p:nvGrpSpPr>
        <p:grpSpPr>
          <a:xfrm>
            <a:off x="4074746" y="2736419"/>
            <a:ext cx="525035" cy="396979"/>
            <a:chExt cx="239713" cy="180975"/>
          </a:xfrm>
          <a:solidFill>
            <a:schemeClr val="bg1"/>
          </a:solidFill>
        </p:grpSpPr>
        <p:sp>
          <p:nvSpPr>
            <p:cNvPr id="73" name="Oval 219"/>
            <p:cNvSpPr>
              <a:spLocks noChangeArrowheads="1"/>
            </p:cNvSpPr>
            <p:nvPr/>
          </p:nvSpPr>
          <p:spPr bwMode="auto">
            <a:xfrm>
              <a:off x="74613" y="60325"/>
              <a:ext cx="90488" cy="90488"/>
            </a:xfrm>
            <a:prstGeom prst="ellipse">
              <a:avLst/>
            </a:prstGeom>
            <a:grpFill/>
            <a:ln>
              <a:noFill/>
            </a:ln>
            <a:extLst>
              <a:ext uri="{91240B29-F687-4F45-9708-019B960494DF}">
                <a14:hiddenLine w="9525">
                  <a:solidFill>
                    <a:srgbClr val="000000"/>
                  </a:solidFill>
                  <a:bevel/>
                  <a:headEnd/>
                  <a:tailEnd/>
                </a14:hiddenLine>
              </a:ext>
            </a:extLst>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74" name="Freeform 220"/>
            <p:cNvSpPr>
              <a:spLocks noChangeArrowheads="1" noEditPoints="1"/>
            </p:cNvSpPr>
            <p:nvPr/>
          </p:nvSpPr>
          <p:spPr bwMode="auto">
            <a:xfrm>
              <a:off x="0" y="0"/>
              <a:ext cx="239713" cy="180975"/>
            </a:xfrm>
            <a:custGeom>
              <a:gdLst>
                <a:gd fmla="*/ 224731 w 64" name="T0"/>
                <a:gd fmla="*/ 30163 h 48" name="T1"/>
                <a:gd fmla="*/ 157312 w 64" name="T2"/>
                <a:gd fmla="*/ 30163 h 48" name="T3"/>
                <a:gd fmla="*/ 149821 w 64" name="T4"/>
                <a:gd fmla="*/ 15081 h 48" name="T5"/>
                <a:gd fmla="*/ 134839 w 64" name="T6"/>
                <a:gd fmla="*/ 0 h 48" name="T7"/>
                <a:gd fmla="*/ 104874 w 64" name="T8"/>
                <a:gd fmla="*/ 0 h 48" name="T9"/>
                <a:gd fmla="*/ 89892 w 64" name="T10"/>
                <a:gd fmla="*/ 15081 h 48" name="T11"/>
                <a:gd fmla="*/ 82401 w 64" name="T12"/>
                <a:gd fmla="*/ 30163 h 48" name="T13"/>
                <a:gd fmla="*/ 14982 w 64" name="T14"/>
                <a:gd fmla="*/ 30163 h 48" name="T15"/>
                <a:gd fmla="*/ 0 w 64" name="T16"/>
                <a:gd fmla="*/ 45244 h 48" name="T17"/>
                <a:gd fmla="*/ 0 w 64" name="T18"/>
                <a:gd fmla="*/ 165894 h 48" name="T19"/>
                <a:gd fmla="*/ 14982 w 64" name="T20"/>
                <a:gd fmla="*/ 180975 h 48" name="T21"/>
                <a:gd fmla="*/ 224731 w 64" name="T22"/>
                <a:gd fmla="*/ 180975 h 48" name="T23"/>
                <a:gd fmla="*/ 239713 w 64" name="T24"/>
                <a:gd fmla="*/ 165894 h 48" name="T25"/>
                <a:gd fmla="*/ 239713 w 64" name="T26"/>
                <a:gd fmla="*/ 45244 h 48" name="T27"/>
                <a:gd fmla="*/ 224731 w 64" name="T28"/>
                <a:gd fmla="*/ 30163 h 48" name="T29"/>
                <a:gd fmla="*/ 119857 w 64" name="T30"/>
                <a:gd fmla="*/ 165894 h 48" name="T31"/>
                <a:gd fmla="*/ 59928 w 64" name="T32"/>
                <a:gd fmla="*/ 105569 h 48" name="T33"/>
                <a:gd fmla="*/ 119857 w 64" name="T34"/>
                <a:gd fmla="*/ 45244 h 48" name="T35"/>
                <a:gd fmla="*/ 179785 w 64" name="T36"/>
                <a:gd fmla="*/ 105569 h 48" name="T37"/>
                <a:gd fmla="*/ 119857 w 64" name="T38"/>
                <a:gd fmla="*/ 165894 h 4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4" name="T60"/>
                <a:gd fmla="*/ 0 h 48" name="T61"/>
                <a:gd fmla="*/ 64 w 64" name="T62"/>
                <a:gd fmla="*/ 48 h 4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8" w="64">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67" name="组合 36"/>
          <p:cNvGrpSpPr/>
          <p:nvPr/>
        </p:nvGrpSpPr>
        <p:grpSpPr>
          <a:xfrm>
            <a:off x="4327369" y="1693333"/>
            <a:ext cx="583244" cy="562289"/>
            <a:chExt cx="249238" cy="239713"/>
          </a:xfrm>
          <a:solidFill>
            <a:schemeClr val="bg1"/>
          </a:solidFill>
        </p:grpSpPr>
        <p:sp>
          <p:nvSpPr>
            <p:cNvPr id="68" name="Freeform 97"/>
            <p:cNvSpPr>
              <a:spLocks noChangeArrowheads="1"/>
            </p:cNvSpPr>
            <p:nvPr/>
          </p:nvSpPr>
          <p:spPr bwMode="auto">
            <a:xfrm>
              <a:off x="0" y="82550"/>
              <a:ext cx="60325" cy="63500"/>
            </a:xfrm>
            <a:custGeom>
              <a:gdLst>
                <a:gd fmla="*/ 7541 w 16" name="T0"/>
                <a:gd fmla="*/ 7471 h 17" name="T1"/>
                <a:gd fmla="*/ 15081 w 16" name="T2"/>
                <a:gd fmla="*/ 48559 h 17" name="T3"/>
                <a:gd fmla="*/ 52784 w 16" name="T4"/>
                <a:gd fmla="*/ 56029 h 17" name="T5"/>
                <a:gd fmla="*/ 45244 w 16" name="T6"/>
                <a:gd fmla="*/ 18676 h 17" name="T7"/>
                <a:gd fmla="*/ 7541 w 16" name="T8"/>
                <a:gd fmla="*/ 7471 h 17" name="T9"/>
                <a:gd fmla="*/ 0 60000 65536" name="T10"/>
                <a:gd fmla="*/ 0 60000 65536" name="T11"/>
                <a:gd fmla="*/ 0 60000 65536" name="T12"/>
                <a:gd fmla="*/ 0 60000 65536" name="T13"/>
                <a:gd fmla="*/ 0 60000 65536" name="T14"/>
                <a:gd fmla="*/ 0 w 16" name="T15"/>
                <a:gd fmla="*/ 0 h 17" name="T16"/>
                <a:gd fmla="*/ 16 w 16" name="T17"/>
                <a:gd fmla="*/ 17 h 17" name="T18"/>
              </a:gdLst>
              <a:cxnLst>
                <a:cxn ang="T10">
                  <a:pos x="T0" y="T1"/>
                </a:cxn>
                <a:cxn ang="T11">
                  <a:pos x="T2" y="T3"/>
                </a:cxn>
                <a:cxn ang="T12">
                  <a:pos x="T4" y="T5"/>
                </a:cxn>
                <a:cxn ang="T13">
                  <a:pos x="T6" y="T7"/>
                </a:cxn>
                <a:cxn ang="T14">
                  <a:pos x="T8" y="T9"/>
                </a:cxn>
              </a:cxnLst>
              <a:rect b="T18" l="T15" r="T17" t="T16"/>
              <a:pathLst>
                <a:path h="17" w="16">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69" name="Freeform 98"/>
            <p:cNvSpPr>
              <a:spLocks noChangeArrowheads="1"/>
            </p:cNvSpPr>
            <p:nvPr/>
          </p:nvSpPr>
          <p:spPr bwMode="auto">
            <a:xfrm>
              <a:off x="192088" y="74613"/>
              <a:ext cx="57150" cy="68263"/>
            </a:xfrm>
            <a:custGeom>
              <a:gdLst>
                <a:gd fmla="*/ 11430 w 15" name="T0"/>
                <a:gd fmla="*/ 22754 h 18" name="T1"/>
                <a:gd fmla="*/ 7620 w 15" name="T2"/>
                <a:gd fmla="*/ 60678 h 18" name="T3"/>
                <a:gd fmla="*/ 45720 w 15" name="T4"/>
                <a:gd fmla="*/ 49301 h 18" name="T5"/>
                <a:gd fmla="*/ 45720 w 15" name="T6"/>
                <a:gd fmla="*/ 7585 h 18" name="T7"/>
                <a:gd fmla="*/ 11430 w 15" name="T8"/>
                <a:gd fmla="*/ 22754 h 18" name="T9"/>
                <a:gd fmla="*/ 0 60000 65536" name="T10"/>
                <a:gd fmla="*/ 0 60000 65536" name="T11"/>
                <a:gd fmla="*/ 0 60000 65536" name="T12"/>
                <a:gd fmla="*/ 0 60000 65536" name="T13"/>
                <a:gd fmla="*/ 0 60000 65536" name="T14"/>
                <a:gd fmla="*/ 0 w 15" name="T15"/>
                <a:gd fmla="*/ 0 h 18" name="T16"/>
                <a:gd fmla="*/ 15 w 15" name="T17"/>
                <a:gd fmla="*/ 18 h 18" name="T18"/>
              </a:gdLst>
              <a:cxnLst>
                <a:cxn ang="T10">
                  <a:pos x="T0" y="T1"/>
                </a:cxn>
                <a:cxn ang="T11">
                  <a:pos x="T2" y="T3"/>
                </a:cxn>
                <a:cxn ang="T12">
                  <a:pos x="T4" y="T5"/>
                </a:cxn>
                <a:cxn ang="T13">
                  <a:pos x="T6" y="T7"/>
                </a:cxn>
                <a:cxn ang="T14">
                  <a:pos x="T8" y="T9"/>
                </a:cxn>
              </a:cxnLst>
              <a:rect b="T18" l="T15" r="T17" t="T16"/>
              <a:pathLst>
                <a:path h="18" w="15">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0" name="Freeform 99"/>
            <p:cNvSpPr>
              <a:spLocks noChangeArrowheads="1"/>
            </p:cNvSpPr>
            <p:nvPr/>
          </p:nvSpPr>
          <p:spPr bwMode="auto">
            <a:xfrm>
              <a:off x="53975" y="0"/>
              <a:ext cx="66675" cy="96838"/>
            </a:xfrm>
            <a:custGeom>
              <a:gdLst>
                <a:gd fmla="*/ 44450 w 18" name="T0"/>
                <a:gd fmla="*/ 93113 h 26" name="T1"/>
                <a:gd fmla="*/ 59267 w 18" name="T2"/>
                <a:gd fmla="*/ 40970 h 26" name="T3"/>
                <a:gd fmla="*/ 22225 w 18" name="T4"/>
                <a:gd fmla="*/ 3725 h 26" name="T5"/>
                <a:gd fmla="*/ 3704 w 18" name="T6"/>
                <a:gd fmla="*/ 55868 h 26" name="T7"/>
                <a:gd fmla="*/ 44450 w 18" name="T8"/>
                <a:gd fmla="*/ 93113 h 26" name="T9"/>
                <a:gd fmla="*/ 0 60000 65536" name="T10"/>
                <a:gd fmla="*/ 0 60000 65536" name="T11"/>
                <a:gd fmla="*/ 0 60000 65536" name="T12"/>
                <a:gd fmla="*/ 0 60000 65536" name="T13"/>
                <a:gd fmla="*/ 0 60000 65536" name="T14"/>
                <a:gd fmla="*/ 0 w 18" name="T15"/>
                <a:gd fmla="*/ 0 h 26" name="T16"/>
                <a:gd fmla="*/ 18 w 18" name="T17"/>
                <a:gd fmla="*/ 26 h 26" name="T18"/>
              </a:gdLst>
              <a:cxnLst>
                <a:cxn ang="T10">
                  <a:pos x="T0" y="T1"/>
                </a:cxn>
                <a:cxn ang="T11">
                  <a:pos x="T2" y="T3"/>
                </a:cxn>
                <a:cxn ang="T12">
                  <a:pos x="T4" y="T5"/>
                </a:cxn>
                <a:cxn ang="T13">
                  <a:pos x="T6" y="T7"/>
                </a:cxn>
                <a:cxn ang="T14">
                  <a:pos x="T8" y="T9"/>
                </a:cxn>
              </a:cxnLst>
              <a:rect b="T18" l="T15" r="T17" t="T16"/>
              <a:pathLst>
                <a:path h="26" w="18">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 name="Freeform 100"/>
            <p:cNvSpPr>
              <a:spLocks noChangeArrowheads="1"/>
            </p:cNvSpPr>
            <p:nvPr/>
          </p:nvSpPr>
          <p:spPr bwMode="auto">
            <a:xfrm>
              <a:off x="131763" y="0"/>
              <a:ext cx="68263" cy="96838"/>
            </a:xfrm>
            <a:custGeom>
              <a:gdLst>
                <a:gd fmla="*/ 41716 w 18" name="T0"/>
                <a:gd fmla="*/ 3725 h 26" name="T1"/>
                <a:gd fmla="*/ 3792 w 18" name="T2"/>
                <a:gd fmla="*/ 40970 h 26" name="T3"/>
                <a:gd fmla="*/ 22754 w 18" name="T4"/>
                <a:gd fmla="*/ 93113 h 26" name="T5"/>
                <a:gd fmla="*/ 60678 w 18" name="T6"/>
                <a:gd fmla="*/ 55868 h 26" name="T7"/>
                <a:gd fmla="*/ 41716 w 18" name="T8"/>
                <a:gd fmla="*/ 3725 h 26" name="T9"/>
                <a:gd fmla="*/ 0 60000 65536" name="T10"/>
                <a:gd fmla="*/ 0 60000 65536" name="T11"/>
                <a:gd fmla="*/ 0 60000 65536" name="T12"/>
                <a:gd fmla="*/ 0 60000 65536" name="T13"/>
                <a:gd fmla="*/ 0 60000 65536" name="T14"/>
                <a:gd fmla="*/ 0 w 18" name="T15"/>
                <a:gd fmla="*/ 0 h 26" name="T16"/>
                <a:gd fmla="*/ 18 w 18" name="T17"/>
                <a:gd fmla="*/ 26 h 26" name="T18"/>
              </a:gdLst>
              <a:cxnLst>
                <a:cxn ang="T10">
                  <a:pos x="T0" y="T1"/>
                </a:cxn>
                <a:cxn ang="T11">
                  <a:pos x="T2" y="T3"/>
                </a:cxn>
                <a:cxn ang="T12">
                  <a:pos x="T4" y="T5"/>
                </a:cxn>
                <a:cxn ang="T13">
                  <a:pos x="T6" y="T7"/>
                </a:cxn>
                <a:cxn ang="T14">
                  <a:pos x="T8" y="T9"/>
                </a:cxn>
              </a:cxnLst>
              <a:rect b="T18" l="T15" r="T17" t="T16"/>
              <a:pathLst>
                <a:path h="26" w="18">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 name="Freeform 101"/>
            <p:cNvSpPr>
              <a:spLocks noChangeArrowheads="1"/>
            </p:cNvSpPr>
            <p:nvPr/>
          </p:nvSpPr>
          <p:spPr bwMode="auto">
            <a:xfrm>
              <a:off x="60325" y="115888"/>
              <a:ext cx="128588" cy="123825"/>
            </a:xfrm>
            <a:custGeom>
              <a:gdLst>
                <a:gd fmla="*/ 64294 w 34" name="T0"/>
                <a:gd fmla="*/ 0 h 33" name="T1"/>
                <a:gd fmla="*/ 0 w 34" name="T2"/>
                <a:gd fmla="*/ 75045 h 33" name="T3"/>
                <a:gd fmla="*/ 64294 w 34" name="T4"/>
                <a:gd fmla="*/ 75045 h 33" name="T5"/>
                <a:gd fmla="*/ 128588 w 34" name="T6"/>
                <a:gd fmla="*/ 75045 h 33" name="T7"/>
                <a:gd fmla="*/ 64294 w 34" name="T8"/>
                <a:gd fmla="*/ 0 h 33" name="T9"/>
                <a:gd fmla="*/ 0 60000 65536" name="T10"/>
                <a:gd fmla="*/ 0 60000 65536" name="T11"/>
                <a:gd fmla="*/ 0 60000 65536" name="T12"/>
                <a:gd fmla="*/ 0 60000 65536" name="T13"/>
                <a:gd fmla="*/ 0 60000 65536" name="T14"/>
                <a:gd fmla="*/ 0 w 34" name="T15"/>
                <a:gd fmla="*/ 0 h 33" name="T16"/>
                <a:gd fmla="*/ 34 w 34" name="T17"/>
                <a:gd fmla="*/ 33 h 33" name="T18"/>
              </a:gdLst>
              <a:cxnLst>
                <a:cxn ang="T10">
                  <a:pos x="T0" y="T1"/>
                </a:cxn>
                <a:cxn ang="T11">
                  <a:pos x="T2" y="T3"/>
                </a:cxn>
                <a:cxn ang="T12">
                  <a:pos x="T4" y="T5"/>
                </a:cxn>
                <a:cxn ang="T13">
                  <a:pos x="T6" y="T7"/>
                </a:cxn>
                <a:cxn ang="T14">
                  <a:pos x="T8" y="T9"/>
                </a:cxn>
              </a:cxnLst>
              <a:rect b="T18" l="T15" r="T17" t="T16"/>
              <a:pathLst>
                <a:path h="33" w="34">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Tree>
    <p:extLst>
      <p:ext uri="{BB962C8B-B14F-4D97-AF65-F5344CB8AC3E}">
        <p14:creationId val="2001938354"/>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6" name="矩形 18"/>
          <p:cNvSpPr>
            <a:spLocks noChangeArrowheads="1"/>
          </p:cNvSpPr>
          <p:nvPr/>
        </p:nvSpPr>
        <p:spPr bwMode="auto">
          <a:xfrm>
            <a:off x="5067526" y="2382279"/>
            <a:ext cx="179487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800">
                <a:solidFill>
                  <a:schemeClr val="bg1"/>
                </a:solidFill>
                <a:latin charset="0" panose="020b0604020202020204" pitchFamily="34" typeface="Arial"/>
                <a:cs charset="0" panose="020b0604020202020204" pitchFamily="34" typeface="Arial"/>
                <a:sym charset="-122" panose="02010600030101010101" pitchFamily="2" typeface="宋体"/>
              </a:rPr>
              <a:t>et, consectetur adipising elit, sed doeiusmod </a:t>
            </a:r>
          </a:p>
        </p:txBody>
      </p:sp>
      <p:sp>
        <p:nvSpPr>
          <p:cNvPr id="27" name="文本框 19"/>
          <p:cNvSpPr txBox="1">
            <a:spLocks noChangeArrowheads="1"/>
          </p:cNvSpPr>
          <p:nvPr/>
        </p:nvSpPr>
        <p:spPr bwMode="auto">
          <a:xfrm>
            <a:off x="5067526" y="2011127"/>
            <a:ext cx="170589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typeface="Arial"/>
              <a:defRPr>
                <a:solidFill>
                  <a:schemeClr val="tx1"/>
                </a:solidFill>
                <a:latin charset="0" pitchFamily="34" typeface="Calibri"/>
                <a:ea charset="-122" panose="02010600030101010101" pitchFamily="2" typeface="宋体"/>
              </a:defRPr>
            </a:lvl9pPr>
          </a:lstStyle>
          <a:p>
            <a:pPr eaLnBrk="1" hangingPunct="1"/>
            <a:r>
              <a:rPr altLang="en-US" lang="zh-CN" sz="1400">
                <a:solidFill>
                  <a:schemeClr val="bg1"/>
                </a:solidFill>
                <a:latin charset="-122" pitchFamily="34" typeface="微软雅黑"/>
                <a:ea charset="-122" pitchFamily="34" typeface="微软雅黑"/>
              </a:rPr>
              <a:t>单击输入您的标题</a:t>
            </a:r>
          </a:p>
        </p:txBody>
      </p:sp>
      <p:sp>
        <p:nvSpPr>
          <p:cNvPr id="29" name="矩形 21"/>
          <p:cNvSpPr>
            <a:spLocks noChangeArrowheads="1"/>
          </p:cNvSpPr>
          <p:nvPr/>
        </p:nvSpPr>
        <p:spPr bwMode="auto">
          <a:xfrm>
            <a:off x="5067526" y="3487786"/>
            <a:ext cx="179487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800">
                <a:solidFill>
                  <a:schemeClr val="bg1"/>
                </a:solidFill>
                <a:latin charset="0" panose="020b0604020202020204" pitchFamily="34" typeface="Arial"/>
                <a:cs charset="0" panose="020b0604020202020204" pitchFamily="34" typeface="Arial"/>
                <a:sym charset="-122" panose="02010600030101010101" pitchFamily="2" typeface="宋体"/>
              </a:rPr>
              <a:t>et, consectetur adipising elit, sed doeiusmod </a:t>
            </a:r>
          </a:p>
        </p:txBody>
      </p:sp>
      <p:sp>
        <p:nvSpPr>
          <p:cNvPr id="30" name="文本框 22"/>
          <p:cNvSpPr txBox="1">
            <a:spLocks noChangeArrowheads="1"/>
          </p:cNvSpPr>
          <p:nvPr/>
        </p:nvSpPr>
        <p:spPr bwMode="auto">
          <a:xfrm>
            <a:off x="5067526" y="3116634"/>
            <a:ext cx="170589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typeface="Arial"/>
              <a:defRPr>
                <a:solidFill>
                  <a:schemeClr val="tx1"/>
                </a:solidFill>
                <a:latin charset="0" pitchFamily="34" typeface="Calibri"/>
                <a:ea charset="-122" panose="02010600030101010101" pitchFamily="2" typeface="宋体"/>
              </a:defRPr>
            </a:lvl9pPr>
          </a:lstStyle>
          <a:p>
            <a:pPr eaLnBrk="1" hangingPunct="1"/>
            <a:r>
              <a:rPr altLang="en-US" lang="zh-CN" sz="1400">
                <a:solidFill>
                  <a:schemeClr val="bg1"/>
                </a:solidFill>
                <a:latin charset="-122" pitchFamily="34" typeface="微软雅黑"/>
                <a:ea charset="-122" pitchFamily="34" typeface="微软雅黑"/>
              </a:rPr>
              <a:t>单击输入您的标题</a:t>
            </a:r>
          </a:p>
        </p:txBody>
      </p:sp>
      <p:sp>
        <p:nvSpPr>
          <p:cNvPr id="32" name="矩形 24"/>
          <p:cNvSpPr>
            <a:spLocks noChangeArrowheads="1"/>
          </p:cNvSpPr>
          <p:nvPr/>
        </p:nvSpPr>
        <p:spPr bwMode="auto">
          <a:xfrm>
            <a:off x="1315879" y="1751452"/>
            <a:ext cx="3386028" cy="2349847"/>
          </a:xfrm>
          <a:prstGeom prst="rect">
            <a:avLst/>
          </a:prstGeom>
          <a:blipFill dpi="0" rotWithShape="1">
            <a:blip r:embed="rId3"/>
            <a:stretch>
              <a:fillRect/>
            </a:stretch>
          </a:blipFill>
          <a:ln w="12700">
            <a:noFill/>
            <a:miter lim="800000"/>
          </a:ln>
        </p:spPr>
        <p:txBody>
          <a:bodyPr anchor="ctr"/>
          <a:lstStyle/>
          <a:p>
            <a:pPr algn="ctr" eaLnBrk="1" hangingPunct="1"/>
            <a:endParaRPr altLang="en-US" lang="zh-CN">
              <a:solidFill>
                <a:srgbClr val="FFFFFF"/>
              </a:solidFill>
            </a:endParaRPr>
          </a:p>
        </p:txBody>
      </p:sp>
      <p:cxnSp>
        <p:nvCxnSpPr>
          <p:cNvPr id="52" name="直接连接符 51"/>
          <p:cNvCxnSpPr/>
          <p:nvPr/>
        </p:nvCxnSpPr>
        <p:spPr>
          <a:xfrm>
            <a:off x="5151120" y="2382279"/>
            <a:ext cx="1478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51120" y="3487786"/>
            <a:ext cx="1478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a:blip r:embed="rId4">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694395920"/>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sp>
        <p:nvSpPr>
          <p:cNvPr id="17" name="矩形 16"/>
          <p:cNvSpPr/>
          <p:nvPr/>
        </p:nvSpPr>
        <p:spPr>
          <a:xfrm>
            <a:off x="1399103" y="3169920"/>
            <a:ext cx="1321237" cy="296943"/>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34" name="组合 4"/>
          <p:cNvPicPr>
            <a:picLocks noChangeArrowheads="1"/>
          </p:cNvPicPr>
          <p:nvPr/>
        </p:nvPicPr>
        <p:blipFill>
          <a:blip r:embed="rId3">
            <a:extLst>
              <a:ext uri="{28A0092B-C50C-407E-A947-70E740481C1C}">
                <a14:useLocalDpi val="0"/>
              </a:ext>
            </a:extLst>
          </a:blip>
          <a:stretch>
            <a:fillRect/>
          </a:stretch>
        </p:blipFill>
        <p:spPr bwMode="auto">
          <a:xfrm>
            <a:off x="1703151" y="1462205"/>
            <a:ext cx="5596510" cy="1395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 name="矩形 70"/>
          <p:cNvSpPr>
            <a:spLocks noChangeArrowheads="1"/>
          </p:cNvSpPr>
          <p:nvPr/>
        </p:nvSpPr>
        <p:spPr bwMode="auto">
          <a:xfrm>
            <a:off x="1399103" y="3472157"/>
            <a:ext cx="155430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et, consectetur adipising elit, sed doeiusmod </a:t>
            </a:r>
          </a:p>
        </p:txBody>
      </p:sp>
      <p:sp>
        <p:nvSpPr>
          <p:cNvPr id="41" name="文本框 71"/>
          <p:cNvSpPr txBox="1">
            <a:spLocks noChangeArrowheads="1"/>
          </p:cNvSpPr>
          <p:nvPr/>
        </p:nvSpPr>
        <p:spPr bwMode="auto">
          <a:xfrm>
            <a:off x="1232520" y="3198549"/>
            <a:ext cx="162621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typeface="Arial"/>
              <a:defRPr>
                <a:solidFill>
                  <a:schemeClr val="tx1"/>
                </a:solidFill>
                <a:latin charset="0" pitchFamily="34" typeface="Calibri"/>
                <a:ea charset="-122" panose="02010600030101010101" pitchFamily="2" typeface="宋体"/>
              </a:defRPr>
            </a:lvl9pPr>
          </a:lstStyle>
          <a:p>
            <a:pPr algn="ctr" eaLnBrk="1" hangingPunct="1"/>
            <a:r>
              <a:rPr altLang="en-US" b="1" lang="zh-CN" sz="1100">
                <a:solidFill>
                  <a:schemeClr val="bg1"/>
                </a:solidFill>
                <a:latin charset="-122" pitchFamily="34" typeface="微软雅黑"/>
                <a:ea charset="-122" pitchFamily="34" typeface="微软雅黑"/>
              </a:rPr>
              <a:t>单击输入标题文字</a:t>
            </a:r>
          </a:p>
        </p:txBody>
      </p:sp>
      <p:sp>
        <p:nvSpPr>
          <p:cNvPr id="57" name="矩形 56"/>
          <p:cNvSpPr/>
          <p:nvPr/>
        </p:nvSpPr>
        <p:spPr>
          <a:xfrm>
            <a:off x="3053506" y="3169920"/>
            <a:ext cx="1321237" cy="296943"/>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70"/>
          <p:cNvSpPr>
            <a:spLocks noChangeArrowheads="1"/>
          </p:cNvSpPr>
          <p:nvPr/>
        </p:nvSpPr>
        <p:spPr bwMode="auto">
          <a:xfrm>
            <a:off x="3053507" y="3472157"/>
            <a:ext cx="155430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et, consectetur adipising elit, sed doeiusmod </a:t>
            </a:r>
          </a:p>
        </p:txBody>
      </p:sp>
      <p:sp>
        <p:nvSpPr>
          <p:cNvPr id="59" name="文本框 71"/>
          <p:cNvSpPr txBox="1">
            <a:spLocks noChangeArrowheads="1"/>
          </p:cNvSpPr>
          <p:nvPr/>
        </p:nvSpPr>
        <p:spPr bwMode="auto">
          <a:xfrm>
            <a:off x="2886923" y="3198549"/>
            <a:ext cx="162621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typeface="Arial"/>
              <a:defRPr>
                <a:solidFill>
                  <a:schemeClr val="tx1"/>
                </a:solidFill>
                <a:latin charset="0" pitchFamily="34" typeface="Calibri"/>
                <a:ea charset="-122" panose="02010600030101010101" pitchFamily="2" typeface="宋体"/>
              </a:defRPr>
            </a:lvl9pPr>
          </a:lstStyle>
          <a:p>
            <a:pPr algn="ctr" eaLnBrk="1" hangingPunct="1"/>
            <a:r>
              <a:rPr altLang="en-US" b="1" lang="zh-CN" sz="1100">
                <a:solidFill>
                  <a:schemeClr val="bg1"/>
                </a:solidFill>
                <a:latin charset="-122" pitchFamily="34" typeface="微软雅黑"/>
                <a:ea charset="-122" pitchFamily="34" typeface="微软雅黑"/>
              </a:rPr>
              <a:t>单击输入标题文字</a:t>
            </a:r>
          </a:p>
        </p:txBody>
      </p:sp>
      <p:sp>
        <p:nvSpPr>
          <p:cNvPr id="60" name="矩形 59"/>
          <p:cNvSpPr/>
          <p:nvPr/>
        </p:nvSpPr>
        <p:spPr>
          <a:xfrm>
            <a:off x="4569512" y="3169920"/>
            <a:ext cx="1321237" cy="296943"/>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70"/>
          <p:cNvSpPr>
            <a:spLocks noChangeArrowheads="1"/>
          </p:cNvSpPr>
          <p:nvPr/>
        </p:nvSpPr>
        <p:spPr bwMode="auto">
          <a:xfrm>
            <a:off x="4569512" y="3472157"/>
            <a:ext cx="155430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et, consectetur adipising elit, sed doeiusmod </a:t>
            </a:r>
          </a:p>
        </p:txBody>
      </p:sp>
      <p:sp>
        <p:nvSpPr>
          <p:cNvPr id="62" name="文本框 71"/>
          <p:cNvSpPr txBox="1">
            <a:spLocks noChangeArrowheads="1"/>
          </p:cNvSpPr>
          <p:nvPr/>
        </p:nvSpPr>
        <p:spPr bwMode="auto">
          <a:xfrm>
            <a:off x="4402929" y="3198549"/>
            <a:ext cx="162621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typeface="Arial"/>
              <a:defRPr>
                <a:solidFill>
                  <a:schemeClr val="tx1"/>
                </a:solidFill>
                <a:latin charset="0" pitchFamily="34" typeface="Calibri"/>
                <a:ea charset="-122" panose="02010600030101010101" pitchFamily="2" typeface="宋体"/>
              </a:defRPr>
            </a:lvl9pPr>
          </a:lstStyle>
          <a:p>
            <a:pPr algn="ctr" eaLnBrk="1" hangingPunct="1"/>
            <a:r>
              <a:rPr altLang="en-US" b="1" lang="zh-CN" sz="1100">
                <a:solidFill>
                  <a:schemeClr val="bg1"/>
                </a:solidFill>
                <a:latin charset="-122" pitchFamily="34" typeface="微软雅黑"/>
                <a:ea charset="-122" pitchFamily="34" typeface="微软雅黑"/>
              </a:rPr>
              <a:t>单击输入标题文字</a:t>
            </a:r>
          </a:p>
        </p:txBody>
      </p:sp>
      <p:sp>
        <p:nvSpPr>
          <p:cNvPr id="63" name="矩形 62"/>
          <p:cNvSpPr/>
          <p:nvPr/>
        </p:nvSpPr>
        <p:spPr>
          <a:xfrm>
            <a:off x="6085518" y="3169920"/>
            <a:ext cx="1321237" cy="296943"/>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70"/>
          <p:cNvSpPr>
            <a:spLocks noChangeArrowheads="1"/>
          </p:cNvSpPr>
          <p:nvPr/>
        </p:nvSpPr>
        <p:spPr bwMode="auto">
          <a:xfrm>
            <a:off x="6085518" y="3472157"/>
            <a:ext cx="155430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et, consectetur adipising elit, sed doeiusmod </a:t>
            </a:r>
          </a:p>
        </p:txBody>
      </p:sp>
      <p:sp>
        <p:nvSpPr>
          <p:cNvPr id="65" name="文本框 71"/>
          <p:cNvSpPr txBox="1">
            <a:spLocks noChangeArrowheads="1"/>
          </p:cNvSpPr>
          <p:nvPr/>
        </p:nvSpPr>
        <p:spPr bwMode="auto">
          <a:xfrm>
            <a:off x="5918935" y="3198549"/>
            <a:ext cx="162621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typeface="Arial"/>
              <a:defRPr>
                <a:solidFill>
                  <a:schemeClr val="tx1"/>
                </a:solidFill>
                <a:latin charset="0" pitchFamily="34" typeface="Calibri"/>
                <a:ea charset="-122" panose="02010600030101010101" pitchFamily="2" typeface="宋体"/>
              </a:defRPr>
            </a:lvl9pPr>
          </a:lstStyle>
          <a:p>
            <a:pPr algn="ctr" eaLnBrk="1" hangingPunct="1"/>
            <a:r>
              <a:rPr altLang="en-US" b="1" lang="zh-CN" sz="1100">
                <a:solidFill>
                  <a:schemeClr val="bg1"/>
                </a:solidFill>
                <a:latin charset="-122" pitchFamily="34" typeface="微软雅黑"/>
                <a:ea charset="-122" pitchFamily="34" typeface="微软雅黑"/>
              </a:rPr>
              <a:t>单击输入标题文字</a:t>
            </a:r>
          </a:p>
        </p:txBody>
      </p:sp>
      <p:pic>
        <p:nvPicPr>
          <p:cNvPr id="66" name="图片 65"/>
          <p:cNvPicPr>
            <a:picLocks noChangeAspect="1"/>
          </p:cNvPicPr>
          <p:nvPr/>
        </p:nvPicPr>
        <p:blipFill>
          <a:blip r:embed="rId4">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926623696"/>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8" name="矩形 4"/>
          <p:cNvSpPr>
            <a:spLocks noChangeArrowheads="1"/>
          </p:cNvSpPr>
          <p:nvPr/>
        </p:nvSpPr>
        <p:spPr bwMode="auto">
          <a:xfrm>
            <a:off x="1490215" y="1514165"/>
            <a:ext cx="1236161" cy="1483857"/>
          </a:xfrm>
          <a:prstGeom prst="rect">
            <a:avLst/>
          </a:prstGeom>
          <a:solidFill>
            <a:srgbClr val="56781E"/>
          </a:solidFill>
          <a:ln>
            <a:noFill/>
          </a:ln>
          <a:extLst/>
        </p:spPr>
        <p:txBody>
          <a:bodyPr anchor="ctr"/>
          <a:lstStyle/>
          <a:p>
            <a:pPr algn="ctr" eaLnBrk="1" hangingPunct="1"/>
            <a:endParaRPr altLang="en-US" lang="zh-CN" sz="800">
              <a:solidFill>
                <a:srgbClr val="FFFFFF"/>
              </a:solidFill>
            </a:endParaRPr>
          </a:p>
        </p:txBody>
      </p:sp>
      <p:sp>
        <p:nvSpPr>
          <p:cNvPr id="19" name="矩形 5"/>
          <p:cNvSpPr>
            <a:spLocks noChangeArrowheads="1"/>
          </p:cNvSpPr>
          <p:nvPr/>
        </p:nvSpPr>
        <p:spPr bwMode="auto">
          <a:xfrm>
            <a:off x="3034543" y="1514165"/>
            <a:ext cx="1237323" cy="1483857"/>
          </a:xfrm>
          <a:prstGeom prst="rect">
            <a:avLst/>
          </a:prstGeom>
          <a:solidFill>
            <a:srgbClr val="F32307"/>
          </a:solidFill>
          <a:ln>
            <a:noFill/>
          </a:ln>
          <a:extLst/>
        </p:spPr>
        <p:txBody>
          <a:bodyPr anchor="ctr"/>
          <a:lstStyle/>
          <a:p>
            <a:pPr algn="ctr" eaLnBrk="1" hangingPunct="1"/>
            <a:endParaRPr altLang="en-US" lang="zh-CN" sz="800">
              <a:solidFill>
                <a:srgbClr val="FFFFFF"/>
              </a:solidFill>
            </a:endParaRPr>
          </a:p>
        </p:txBody>
      </p:sp>
      <p:sp>
        <p:nvSpPr>
          <p:cNvPr id="20" name="矩形 6"/>
          <p:cNvSpPr>
            <a:spLocks noChangeArrowheads="1"/>
          </p:cNvSpPr>
          <p:nvPr/>
        </p:nvSpPr>
        <p:spPr bwMode="auto">
          <a:xfrm>
            <a:off x="4580034" y="1514165"/>
            <a:ext cx="1237323" cy="1483857"/>
          </a:xfrm>
          <a:prstGeom prst="rect">
            <a:avLst/>
          </a:prstGeom>
          <a:solidFill>
            <a:srgbClr val="0099A7"/>
          </a:solidFill>
          <a:ln>
            <a:noFill/>
          </a:ln>
          <a:extLst/>
        </p:spPr>
        <p:txBody>
          <a:bodyPr anchor="ctr"/>
          <a:lstStyle/>
          <a:p>
            <a:pPr algn="ctr" eaLnBrk="1" hangingPunct="1"/>
            <a:endParaRPr altLang="en-US" lang="zh-CN" sz="800">
              <a:solidFill>
                <a:srgbClr val="FFFFFF"/>
              </a:solidFill>
            </a:endParaRPr>
          </a:p>
        </p:txBody>
      </p:sp>
      <p:sp>
        <p:nvSpPr>
          <p:cNvPr id="21" name="矩形 7"/>
          <p:cNvSpPr>
            <a:spLocks noChangeArrowheads="1"/>
          </p:cNvSpPr>
          <p:nvPr/>
        </p:nvSpPr>
        <p:spPr bwMode="auto">
          <a:xfrm>
            <a:off x="6125525" y="1514165"/>
            <a:ext cx="1236161" cy="1483857"/>
          </a:xfrm>
          <a:prstGeom prst="rect">
            <a:avLst/>
          </a:prstGeom>
          <a:solidFill>
            <a:srgbClr val="EE7619"/>
          </a:solidFill>
          <a:ln>
            <a:noFill/>
          </a:ln>
          <a:extLst/>
        </p:spPr>
        <p:txBody>
          <a:bodyPr anchor="ctr"/>
          <a:lstStyle/>
          <a:p>
            <a:pPr algn="ctr" eaLnBrk="1" hangingPunct="1"/>
            <a:endParaRPr altLang="en-US" lang="zh-CN" sz="800">
              <a:solidFill>
                <a:srgbClr val="FFFFFF"/>
              </a:solidFill>
            </a:endParaRPr>
          </a:p>
        </p:txBody>
      </p:sp>
      <p:sp>
        <p:nvSpPr>
          <p:cNvPr id="22" name="矩形 8"/>
          <p:cNvSpPr>
            <a:spLocks noChangeArrowheads="1"/>
          </p:cNvSpPr>
          <p:nvPr/>
        </p:nvSpPr>
        <p:spPr bwMode="auto">
          <a:xfrm>
            <a:off x="1490215" y="2998022"/>
            <a:ext cx="1236161" cy="1050097"/>
          </a:xfrm>
          <a:prstGeom prst="rect">
            <a:avLst/>
          </a:prstGeom>
          <a:solidFill>
            <a:schemeClr val="bg1">
              <a:alpha val="10000"/>
            </a:schemeClr>
          </a:solidFill>
          <a:ln>
            <a:noFill/>
          </a:ln>
          <a:extLst/>
        </p:spPr>
        <p:txBody>
          <a:bodyPr anchor="ctr"/>
          <a:lstStyle/>
          <a:p>
            <a:pPr algn="ctr" eaLnBrk="1" hangingPunct="1"/>
            <a:endParaRPr altLang="en-US" lang="zh-CN" sz="800">
              <a:solidFill>
                <a:srgbClr val="FFFFFF"/>
              </a:solidFill>
            </a:endParaRPr>
          </a:p>
        </p:txBody>
      </p:sp>
      <p:sp>
        <p:nvSpPr>
          <p:cNvPr id="23" name="矩形 9"/>
          <p:cNvSpPr>
            <a:spLocks noChangeArrowheads="1"/>
          </p:cNvSpPr>
          <p:nvPr/>
        </p:nvSpPr>
        <p:spPr bwMode="auto">
          <a:xfrm>
            <a:off x="3034543" y="2998022"/>
            <a:ext cx="1237323" cy="1050097"/>
          </a:xfrm>
          <a:prstGeom prst="rect">
            <a:avLst/>
          </a:prstGeom>
          <a:solidFill>
            <a:schemeClr val="bg1">
              <a:alpha val="10000"/>
            </a:schemeClr>
          </a:solidFill>
          <a:ln>
            <a:noFill/>
          </a:ln>
          <a:extLst/>
        </p:spPr>
        <p:txBody>
          <a:bodyPr anchor="ctr"/>
          <a:lstStyle/>
          <a:p>
            <a:pPr algn="ctr" eaLnBrk="1" hangingPunct="1"/>
            <a:endParaRPr altLang="en-US" lang="zh-CN" sz="800">
              <a:solidFill>
                <a:srgbClr val="FFFFFF"/>
              </a:solidFill>
            </a:endParaRPr>
          </a:p>
        </p:txBody>
      </p:sp>
      <p:sp>
        <p:nvSpPr>
          <p:cNvPr id="24" name="矩形 10"/>
          <p:cNvSpPr>
            <a:spLocks noChangeArrowheads="1"/>
          </p:cNvSpPr>
          <p:nvPr/>
        </p:nvSpPr>
        <p:spPr bwMode="auto">
          <a:xfrm>
            <a:off x="4580034" y="2998022"/>
            <a:ext cx="1237323" cy="1050097"/>
          </a:xfrm>
          <a:prstGeom prst="rect">
            <a:avLst/>
          </a:prstGeom>
          <a:solidFill>
            <a:schemeClr val="bg1">
              <a:alpha val="10000"/>
            </a:schemeClr>
          </a:solidFill>
          <a:ln>
            <a:noFill/>
          </a:ln>
          <a:extLst/>
        </p:spPr>
        <p:txBody>
          <a:bodyPr anchor="ctr"/>
          <a:lstStyle/>
          <a:p>
            <a:pPr algn="ctr" eaLnBrk="1" hangingPunct="1"/>
            <a:endParaRPr altLang="en-US" lang="zh-CN" sz="800">
              <a:solidFill>
                <a:srgbClr val="FFFFFF"/>
              </a:solidFill>
            </a:endParaRPr>
          </a:p>
        </p:txBody>
      </p:sp>
      <p:sp>
        <p:nvSpPr>
          <p:cNvPr id="25" name="矩形 11"/>
          <p:cNvSpPr>
            <a:spLocks noChangeArrowheads="1"/>
          </p:cNvSpPr>
          <p:nvPr/>
        </p:nvSpPr>
        <p:spPr bwMode="auto">
          <a:xfrm>
            <a:off x="6125525" y="2998022"/>
            <a:ext cx="1236161" cy="1050097"/>
          </a:xfrm>
          <a:prstGeom prst="rect">
            <a:avLst/>
          </a:prstGeom>
          <a:solidFill>
            <a:schemeClr val="bg1">
              <a:alpha val="10000"/>
            </a:schemeClr>
          </a:solidFill>
          <a:ln w="12700">
            <a:noFill/>
            <a:miter lim="800000"/>
          </a:ln>
          <a:extLst/>
        </p:spPr>
        <p:txBody>
          <a:bodyPr anchor="ctr"/>
          <a:lstStyle/>
          <a:p>
            <a:pPr algn="ctr" eaLnBrk="1" hangingPunct="1"/>
            <a:endParaRPr altLang="en-US" lang="zh-CN" sz="800">
              <a:solidFill>
                <a:srgbClr val="FFFFFF"/>
              </a:solidFill>
            </a:endParaRPr>
          </a:p>
        </p:txBody>
      </p:sp>
      <p:pic>
        <p:nvPicPr>
          <p:cNvPr id="26" name="图片 12"/>
          <p:cNvPicPr>
            <a:picLocks noChangeArrowheads="1" noChangeAspect="1"/>
          </p:cNvPicPr>
          <p:nvPr/>
        </p:nvPicPr>
        <p:blipFill>
          <a:blip r:embed="rId3">
            <a:lum bright="70000" contrast="-70000"/>
            <a:extLst>
              <a:ext uri="{28A0092B-C50C-407E-A947-70E740481C1C}">
                <a14:useLocalDpi val="0"/>
              </a:ext>
            </a:extLst>
          </a:blip>
          <a:stretch>
            <a:fillRect/>
          </a:stretch>
        </p:blipFill>
        <p:spPr bwMode="auto">
          <a:xfrm>
            <a:off x="4831220" y="1624641"/>
            <a:ext cx="738440" cy="738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7" name="图片 13"/>
          <p:cNvPicPr>
            <a:picLocks noChangeArrowheads="1" noChangeAspect="1"/>
          </p:cNvPicPr>
          <p:nvPr/>
        </p:nvPicPr>
        <p:blipFill>
          <a:blip r:embed="rId4">
            <a:lum bright="70000" contrast="-70000"/>
            <a:extLst>
              <a:ext uri="{28A0092B-C50C-407E-A947-70E740481C1C}">
                <a14:useLocalDpi val="0"/>
              </a:ext>
            </a:extLst>
          </a:blip>
          <a:stretch>
            <a:fillRect/>
          </a:stretch>
        </p:blipFill>
        <p:spPr bwMode="auto">
          <a:xfrm>
            <a:off x="3252005" y="1599057"/>
            <a:ext cx="790770" cy="790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8" name="图片 14"/>
          <p:cNvPicPr>
            <a:picLocks noChangeArrowheads="1" noChangeAspect="1"/>
          </p:cNvPicPr>
          <p:nvPr/>
        </p:nvPicPr>
        <p:blipFill>
          <a:blip r:embed="rId5">
            <a:lum bright="70000" contrast="-70000"/>
            <a:extLst>
              <a:ext uri="{28A0092B-C50C-407E-A947-70E740481C1C}">
                <a14:useLocalDpi val="0"/>
              </a:ext>
            </a:extLst>
          </a:blip>
          <a:stretch>
            <a:fillRect/>
          </a:stretch>
        </p:blipFill>
        <p:spPr bwMode="auto">
          <a:xfrm>
            <a:off x="1732097" y="1624641"/>
            <a:ext cx="744254" cy="744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 name="椭圆 15"/>
          <p:cNvSpPr>
            <a:spLocks noChangeArrowheads="1"/>
          </p:cNvSpPr>
          <p:nvPr/>
        </p:nvSpPr>
        <p:spPr bwMode="auto">
          <a:xfrm>
            <a:off x="2021659" y="2584031"/>
            <a:ext cx="160480" cy="1441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sz="800">
              <a:solidFill>
                <a:srgbClr val="FFFFFF"/>
              </a:solidFill>
            </a:endParaRPr>
          </a:p>
        </p:txBody>
      </p:sp>
      <p:sp>
        <p:nvSpPr>
          <p:cNvPr id="30" name="椭圆 16"/>
          <p:cNvSpPr>
            <a:spLocks noChangeArrowheads="1"/>
          </p:cNvSpPr>
          <p:nvPr/>
        </p:nvSpPr>
        <p:spPr bwMode="auto">
          <a:xfrm>
            <a:off x="3567150" y="2584031"/>
            <a:ext cx="160480" cy="1441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sz="800">
              <a:solidFill>
                <a:srgbClr val="FFFFFF"/>
              </a:solidFill>
            </a:endParaRPr>
          </a:p>
        </p:txBody>
      </p:sp>
      <p:sp>
        <p:nvSpPr>
          <p:cNvPr id="31" name="椭圆 17"/>
          <p:cNvSpPr>
            <a:spLocks noChangeArrowheads="1"/>
          </p:cNvSpPr>
          <p:nvPr/>
        </p:nvSpPr>
        <p:spPr bwMode="auto">
          <a:xfrm>
            <a:off x="5118455" y="2581705"/>
            <a:ext cx="160480" cy="1441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sz="800">
              <a:solidFill>
                <a:srgbClr val="FFFFFF"/>
              </a:solidFill>
            </a:endParaRPr>
          </a:p>
        </p:txBody>
      </p:sp>
      <p:sp>
        <p:nvSpPr>
          <p:cNvPr id="32" name="椭圆 18"/>
          <p:cNvSpPr>
            <a:spLocks noChangeArrowheads="1"/>
          </p:cNvSpPr>
          <p:nvPr/>
        </p:nvSpPr>
        <p:spPr bwMode="auto">
          <a:xfrm>
            <a:off x="6653480" y="2581705"/>
            <a:ext cx="160480" cy="1441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sz="800">
              <a:solidFill>
                <a:srgbClr val="FFFFFF"/>
              </a:solidFill>
            </a:endParaRPr>
          </a:p>
        </p:txBody>
      </p:sp>
      <p:cxnSp>
        <p:nvCxnSpPr>
          <p:cNvPr id="33" name="直接连接符 19"/>
          <p:cNvCxnSpPr>
            <a:cxnSpLocks noChangeShapeType="1"/>
            <a:stCxn id="29" idx="6"/>
            <a:endCxn id="30" idx="2"/>
          </p:cNvCxnSpPr>
          <p:nvPr/>
        </p:nvCxnSpPr>
        <p:spPr bwMode="auto">
          <a:xfrm>
            <a:off x="2182139" y="2656130"/>
            <a:ext cx="1385011" cy="0"/>
          </a:xfrm>
          <a:prstGeom prst="line">
            <a:avLst/>
          </a:prstGeom>
          <a:noFill/>
          <a:ln w="12700">
            <a:solidFill>
              <a:schemeClr val="bg1"/>
            </a:solidFill>
            <a:round/>
          </a:ln>
          <a:extLst>
            <a:ext uri="{909E8E84-426E-40DD-AFC4-6F175D3DCCD1}">
              <a14:hiddenFill>
                <a:noFill/>
              </a14:hiddenFill>
            </a:ext>
          </a:extLst>
        </p:spPr>
      </p:cxnSp>
      <p:cxnSp>
        <p:nvCxnSpPr>
          <p:cNvPr id="34" name="直接连接符 20"/>
          <p:cNvCxnSpPr>
            <a:cxnSpLocks noChangeShapeType="1"/>
            <a:stCxn id="30" idx="6"/>
            <a:endCxn id="31" idx="2"/>
          </p:cNvCxnSpPr>
          <p:nvPr/>
        </p:nvCxnSpPr>
        <p:spPr bwMode="auto">
          <a:xfrm flipV="1">
            <a:off x="3727630" y="2653805"/>
            <a:ext cx="1390826" cy="2326"/>
          </a:xfrm>
          <a:prstGeom prst="line">
            <a:avLst/>
          </a:prstGeom>
          <a:noFill/>
          <a:ln w="12700">
            <a:solidFill>
              <a:schemeClr val="bg1"/>
            </a:solidFill>
            <a:round/>
          </a:ln>
          <a:extLst>
            <a:ext uri="{909E8E84-426E-40DD-AFC4-6F175D3DCCD1}">
              <a14:hiddenFill>
                <a:noFill/>
              </a14:hiddenFill>
            </a:ext>
          </a:extLst>
        </p:spPr>
      </p:cxnSp>
      <p:cxnSp>
        <p:nvCxnSpPr>
          <p:cNvPr id="35" name="直接连接符 21"/>
          <p:cNvCxnSpPr>
            <a:cxnSpLocks noChangeShapeType="1"/>
            <a:stCxn id="31" idx="6"/>
            <a:endCxn id="32" idx="2"/>
          </p:cNvCxnSpPr>
          <p:nvPr/>
        </p:nvCxnSpPr>
        <p:spPr bwMode="auto">
          <a:xfrm flipV="1">
            <a:off x="5278935" y="2653805"/>
            <a:ext cx="1374545" cy="0"/>
          </a:xfrm>
          <a:prstGeom prst="line">
            <a:avLst/>
          </a:prstGeom>
          <a:noFill/>
          <a:ln w="12700">
            <a:solidFill>
              <a:schemeClr val="bg1"/>
            </a:solidFill>
            <a:round/>
          </a:ln>
          <a:extLst>
            <a:ext uri="{909E8E84-426E-40DD-AFC4-6F175D3DCCD1}">
              <a14:hiddenFill>
                <a:noFill/>
              </a14:hiddenFill>
            </a:ext>
          </a:extLst>
        </p:spPr>
      </p:cxnSp>
      <p:sp>
        <p:nvSpPr>
          <p:cNvPr id="36" name="矩形 1"/>
          <p:cNvSpPr>
            <a:spLocks noChangeArrowheads="1"/>
          </p:cNvSpPr>
          <p:nvPr/>
        </p:nvSpPr>
        <p:spPr bwMode="auto">
          <a:xfrm>
            <a:off x="1468120" y="3070122"/>
            <a:ext cx="12803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8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sp>
        <p:nvSpPr>
          <p:cNvPr id="37" name="矩形 1"/>
          <p:cNvSpPr>
            <a:spLocks noChangeArrowheads="1"/>
          </p:cNvSpPr>
          <p:nvPr/>
        </p:nvSpPr>
        <p:spPr bwMode="auto">
          <a:xfrm>
            <a:off x="3013611" y="3082914"/>
            <a:ext cx="128035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8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sp>
        <p:nvSpPr>
          <p:cNvPr id="38" name="矩形 1"/>
          <p:cNvSpPr>
            <a:spLocks noChangeArrowheads="1"/>
          </p:cNvSpPr>
          <p:nvPr/>
        </p:nvSpPr>
        <p:spPr bwMode="auto">
          <a:xfrm>
            <a:off x="4574219" y="3108498"/>
            <a:ext cx="128035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8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sp>
        <p:nvSpPr>
          <p:cNvPr id="39" name="矩形 1"/>
          <p:cNvSpPr>
            <a:spLocks noChangeArrowheads="1"/>
          </p:cNvSpPr>
          <p:nvPr/>
        </p:nvSpPr>
        <p:spPr bwMode="auto">
          <a:xfrm>
            <a:off x="6103431" y="3108498"/>
            <a:ext cx="12803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8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pic>
        <p:nvPicPr>
          <p:cNvPr id="40" name="图片 26"/>
          <p:cNvPicPr>
            <a:picLocks noChangeArrowheads="1" noChangeAspect="1"/>
          </p:cNvPicPr>
          <p:nvPr/>
        </p:nvPicPr>
        <p:blipFill>
          <a:blip r:embed="rId6">
            <a:lum bright="70000" contrast="-70000"/>
            <a:extLst>
              <a:ext uri="{28A0092B-C50C-407E-A947-70E740481C1C}">
                <a14:useLocalDpi val="0"/>
              </a:ext>
            </a:extLst>
          </a:blip>
          <a:stretch>
            <a:fillRect/>
          </a:stretch>
        </p:blipFill>
        <p:spPr bwMode="auto">
          <a:xfrm>
            <a:off x="6383688" y="1654876"/>
            <a:ext cx="796585" cy="796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 name="图片 40"/>
          <p:cNvPicPr>
            <a:picLocks noChangeAspect="1"/>
          </p:cNvPicPr>
          <p:nvPr/>
        </p:nvPicPr>
        <p:blipFill>
          <a:blip r:embed="rId7">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853848632"/>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100" name="图片 99"/>
          <p:cNvPicPr>
            <a:picLocks noChangeAspect="1"/>
          </p:cNvPicPr>
          <p:nvPr/>
        </p:nvPicPr>
        <p:blipFill>
          <a:blip r:embed="rId2">
            <a:extLst>
              <a:ext uri="{28A0092B-C50C-407E-A947-70E740481C1C}">
                <a14:useLocalDpi val="0"/>
              </a:ext>
            </a:extLst>
          </a:blip>
          <a:srcRect l="11005" r="34107" t="83962"/>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41" name="直接连接符 4"/>
          <p:cNvCxnSpPr>
            <a:cxnSpLocks noChangeShapeType="1"/>
            <a:endCxn id="45" idx="2"/>
          </p:cNvCxnSpPr>
          <p:nvPr/>
        </p:nvCxnSpPr>
        <p:spPr bwMode="auto">
          <a:xfrm flipV="1">
            <a:off x="1140573" y="3269289"/>
            <a:ext cx="1895643" cy="475365"/>
          </a:xfrm>
          <a:prstGeom prst="line">
            <a:avLst/>
          </a:prstGeom>
          <a:noFill/>
          <a:ln w="12700">
            <a:solidFill>
              <a:schemeClr val="bg1"/>
            </a:solidFill>
            <a:round/>
          </a:ln>
          <a:extLst>
            <a:ext uri="{909E8E84-426E-40DD-AFC4-6F175D3DCCD1}">
              <a14:hiddenFill>
                <a:noFill/>
              </a14:hiddenFill>
            </a:ext>
          </a:extLst>
        </p:spPr>
      </p:cxnSp>
      <p:cxnSp>
        <p:nvCxnSpPr>
          <p:cNvPr id="42" name="直接连接符 17"/>
          <p:cNvCxnSpPr>
            <a:cxnSpLocks noChangeShapeType="1"/>
          </p:cNvCxnSpPr>
          <p:nvPr/>
        </p:nvCxnSpPr>
        <p:spPr bwMode="auto">
          <a:xfrm flipV="1">
            <a:off x="3136810" y="2133307"/>
            <a:ext cx="1942587" cy="1130156"/>
          </a:xfrm>
          <a:prstGeom prst="line">
            <a:avLst/>
          </a:prstGeom>
          <a:noFill/>
          <a:ln w="12700">
            <a:solidFill>
              <a:schemeClr val="bg1"/>
            </a:solidFill>
            <a:round/>
          </a:ln>
          <a:extLst>
            <a:ext uri="{909E8E84-426E-40DD-AFC4-6F175D3DCCD1}">
              <a14:hiddenFill>
                <a:noFill/>
              </a14:hiddenFill>
            </a:ext>
          </a:extLst>
        </p:spPr>
      </p:cxnSp>
      <p:cxnSp>
        <p:nvCxnSpPr>
          <p:cNvPr id="43" name="直接连接符 21"/>
          <p:cNvCxnSpPr>
            <a:cxnSpLocks noChangeShapeType="1"/>
          </p:cNvCxnSpPr>
          <p:nvPr/>
        </p:nvCxnSpPr>
        <p:spPr bwMode="auto">
          <a:xfrm flipV="1">
            <a:off x="5196756" y="1697556"/>
            <a:ext cx="1921350" cy="391477"/>
          </a:xfrm>
          <a:prstGeom prst="line">
            <a:avLst/>
          </a:prstGeom>
          <a:noFill/>
          <a:ln w="12700">
            <a:solidFill>
              <a:schemeClr val="bg1"/>
            </a:solidFill>
            <a:round/>
          </a:ln>
          <a:extLst>
            <a:ext uri="{909E8E84-426E-40DD-AFC4-6F175D3DCCD1}">
              <a14:hiddenFill>
                <a:noFill/>
              </a14:hiddenFill>
            </a:ext>
          </a:extLst>
        </p:spPr>
      </p:cxnSp>
      <p:sp>
        <p:nvSpPr>
          <p:cNvPr id="44" name="椭圆 2"/>
          <p:cNvSpPr>
            <a:spLocks noChangeArrowheads="1"/>
          </p:cNvSpPr>
          <p:nvPr/>
        </p:nvSpPr>
        <p:spPr bwMode="auto">
          <a:xfrm>
            <a:off x="1014271" y="3698049"/>
            <a:ext cx="145303" cy="151464"/>
          </a:xfrm>
          <a:prstGeom prst="ellipse">
            <a:avLst/>
          </a:prstGeom>
          <a:solidFill>
            <a:srgbClr val="EE7619"/>
          </a:solidFill>
          <a:ln w="34925">
            <a:solidFill>
              <a:srgbClr val="EE7619"/>
            </a:solidFill>
            <a:round/>
          </a:ln>
        </p:spPr>
        <p:txBody>
          <a:bodyPr anchor="ctr"/>
          <a:lstStyle/>
          <a:p>
            <a:pPr algn="ctr" eaLnBrk="1" hangingPunct="1"/>
            <a:endParaRPr altLang="en-US" lang="zh-CN" sz="900">
              <a:solidFill>
                <a:srgbClr val="FFFFFF"/>
              </a:solidFill>
            </a:endParaRPr>
          </a:p>
        </p:txBody>
      </p:sp>
      <p:sp>
        <p:nvSpPr>
          <p:cNvPr id="45" name="椭圆 10"/>
          <p:cNvSpPr>
            <a:spLocks noChangeArrowheads="1"/>
          </p:cNvSpPr>
          <p:nvPr/>
        </p:nvSpPr>
        <p:spPr bwMode="auto">
          <a:xfrm>
            <a:off x="3036216" y="3193556"/>
            <a:ext cx="145303" cy="152630"/>
          </a:xfrm>
          <a:prstGeom prst="ellipse">
            <a:avLst/>
          </a:prstGeom>
          <a:solidFill>
            <a:srgbClr val="0099A7"/>
          </a:solidFill>
          <a:ln w="34925">
            <a:solidFill>
              <a:srgbClr val="0099A7"/>
            </a:solidFill>
            <a:round/>
          </a:ln>
        </p:spPr>
        <p:txBody>
          <a:bodyPr anchor="ctr"/>
          <a:lstStyle/>
          <a:p>
            <a:pPr algn="ctr" eaLnBrk="1" hangingPunct="1"/>
            <a:endParaRPr altLang="en-US" lang="zh-CN" sz="900">
              <a:solidFill>
                <a:srgbClr val="FFFFFF"/>
              </a:solidFill>
            </a:endParaRPr>
          </a:p>
        </p:txBody>
      </p:sp>
      <p:sp>
        <p:nvSpPr>
          <p:cNvPr id="46" name="椭圆 13"/>
          <p:cNvSpPr>
            <a:spLocks noChangeArrowheads="1"/>
          </p:cNvSpPr>
          <p:nvPr/>
        </p:nvSpPr>
        <p:spPr bwMode="auto">
          <a:xfrm>
            <a:off x="5058160" y="2033108"/>
            <a:ext cx="145303" cy="151464"/>
          </a:xfrm>
          <a:prstGeom prst="ellipse">
            <a:avLst/>
          </a:prstGeom>
          <a:solidFill>
            <a:srgbClr val="F32307"/>
          </a:solidFill>
          <a:ln w="34925">
            <a:solidFill>
              <a:srgbClr val="F32307"/>
            </a:solidFill>
            <a:round/>
          </a:ln>
        </p:spPr>
        <p:txBody>
          <a:bodyPr anchor="ctr"/>
          <a:lstStyle/>
          <a:p>
            <a:pPr algn="ctr" eaLnBrk="1" hangingPunct="1"/>
            <a:endParaRPr altLang="en-US" lang="zh-CN" sz="900">
              <a:solidFill>
                <a:srgbClr val="FFFFFF"/>
              </a:solidFill>
            </a:endParaRPr>
          </a:p>
        </p:txBody>
      </p:sp>
      <p:sp>
        <p:nvSpPr>
          <p:cNvPr id="47" name="椭圆 16"/>
          <p:cNvSpPr>
            <a:spLocks noChangeArrowheads="1"/>
          </p:cNvSpPr>
          <p:nvPr/>
        </p:nvSpPr>
        <p:spPr bwMode="auto">
          <a:xfrm>
            <a:off x="7080104" y="1635806"/>
            <a:ext cx="145303" cy="151464"/>
          </a:xfrm>
          <a:prstGeom prst="ellipse">
            <a:avLst/>
          </a:prstGeom>
          <a:solidFill>
            <a:srgbClr val="56781E"/>
          </a:solidFill>
          <a:ln w="34925">
            <a:solidFill>
              <a:srgbClr val="56781E"/>
            </a:solidFill>
            <a:round/>
          </a:ln>
        </p:spPr>
        <p:txBody>
          <a:bodyPr anchor="ctr"/>
          <a:lstStyle/>
          <a:p>
            <a:pPr algn="ctr" eaLnBrk="1" hangingPunct="1"/>
            <a:endParaRPr altLang="en-US" lang="zh-CN" sz="900">
              <a:solidFill>
                <a:srgbClr val="FFFFFF"/>
              </a:solidFill>
            </a:endParaRPr>
          </a:p>
        </p:txBody>
      </p:sp>
      <p:sp>
        <p:nvSpPr>
          <p:cNvPr id="48" name="任意多边形 48"/>
          <p:cNvSpPr/>
          <p:nvPr/>
        </p:nvSpPr>
        <p:spPr bwMode="auto">
          <a:xfrm>
            <a:off x="1140573" y="3880971"/>
            <a:ext cx="1502207" cy="255159"/>
          </a:xfrm>
          <a:custGeom>
            <a:gdLst>
              <a:gd fmla="*/ 0 w 2133600" name="T0"/>
              <a:gd fmla="*/ 0 h 348343" name="T1"/>
              <a:gd fmla="*/ 348343 w 2133600" name="T2"/>
              <a:gd fmla="*/ 347663 h 348343" name="T3"/>
              <a:gd fmla="*/ 2133600 w 2133600" name="T4"/>
              <a:gd fmla="*/ 347663 h 348343" name="T5"/>
              <a:gd fmla="*/ 0 60000 65536" name="T6"/>
              <a:gd fmla="*/ 0 60000 65536" name="T7"/>
              <a:gd fmla="*/ 0 60000 65536" name="T8"/>
            </a:gdLst>
            <a:cxnLst>
              <a:cxn ang="T6">
                <a:pos x="T0" y="T1"/>
              </a:cxn>
              <a:cxn ang="T7">
                <a:pos x="T2" y="T3"/>
              </a:cxn>
              <a:cxn ang="T8">
                <a:pos x="T4" y="T5"/>
              </a:cxn>
            </a:cxnLst>
            <a:rect b="b" l="0" r="r" t="0"/>
            <a:pathLst>
              <a:path h="348343" w="2133600">
                <a:moveTo>
                  <a:pt x="0" y="0"/>
                </a:moveTo>
                <a:lnTo>
                  <a:pt x="348343" y="348343"/>
                </a:lnTo>
                <a:lnTo>
                  <a:pt x="2133600" y="348343"/>
                </a:lnTo>
              </a:path>
            </a:pathLst>
          </a:custGeom>
          <a:noFill/>
          <a:ln cap="flat" cmpd="sng" w="12700">
            <a:solidFill>
              <a:schemeClr val="bg1">
                <a:alpha val="70195"/>
              </a:schemeClr>
            </a:solidFill>
            <a:round/>
          </a:ln>
          <a:extLst>
            <a:ext uri="{909E8E84-426E-40DD-AFC4-6F175D3DCCD1}">
              <a14:hiddenFill>
                <a:solidFill>
                  <a:srgbClr val="FFFFFF"/>
                </a:solidFill>
              </a14:hiddenFill>
            </a:ext>
          </a:extLst>
        </p:spPr>
        <p:txBody>
          <a:bodyPr anchor="ctr"/>
          <a:lstStyle/>
          <a:p>
            <a:endParaRPr altLang="en-US" lang="zh-CN" sz="900"/>
          </a:p>
        </p:txBody>
      </p:sp>
      <p:sp>
        <p:nvSpPr>
          <p:cNvPr id="49" name="任意多边形 49"/>
          <p:cNvSpPr/>
          <p:nvPr/>
        </p:nvSpPr>
        <p:spPr bwMode="auto">
          <a:xfrm>
            <a:off x="3162517" y="3385800"/>
            <a:ext cx="1502207" cy="256324"/>
          </a:xfrm>
          <a:custGeom>
            <a:gdLst>
              <a:gd fmla="*/ 0 w 2133600" name="T0"/>
              <a:gd fmla="*/ 0 h 348343" name="T1"/>
              <a:gd fmla="*/ 348343 w 2133600" name="T2"/>
              <a:gd fmla="*/ 349250 h 348343" name="T3"/>
              <a:gd fmla="*/ 2133600 w 2133600" name="T4"/>
              <a:gd fmla="*/ 349250 h 348343" name="T5"/>
              <a:gd fmla="*/ 0 60000 65536" name="T6"/>
              <a:gd fmla="*/ 0 60000 65536" name="T7"/>
              <a:gd fmla="*/ 0 60000 65536" name="T8"/>
            </a:gdLst>
            <a:cxnLst>
              <a:cxn ang="T6">
                <a:pos x="T0" y="T1"/>
              </a:cxn>
              <a:cxn ang="T7">
                <a:pos x="T2" y="T3"/>
              </a:cxn>
              <a:cxn ang="T8">
                <a:pos x="T4" y="T5"/>
              </a:cxn>
            </a:cxnLst>
            <a:rect b="b" l="0" r="r" t="0"/>
            <a:pathLst>
              <a:path h="348343" w="2133600">
                <a:moveTo>
                  <a:pt x="0" y="0"/>
                </a:moveTo>
                <a:lnTo>
                  <a:pt x="348343" y="348343"/>
                </a:lnTo>
                <a:lnTo>
                  <a:pt x="2133600" y="348343"/>
                </a:lnTo>
              </a:path>
            </a:pathLst>
          </a:custGeom>
          <a:noFill/>
          <a:ln cap="flat" cmpd="sng" w="12700">
            <a:solidFill>
              <a:schemeClr val="bg1">
                <a:alpha val="70195"/>
              </a:schemeClr>
            </a:solidFill>
            <a:round/>
          </a:ln>
          <a:extLst>
            <a:ext uri="{909E8E84-426E-40DD-AFC4-6F175D3DCCD1}">
              <a14:hiddenFill>
                <a:solidFill>
                  <a:srgbClr val="FFFFFF"/>
                </a:solidFill>
              </a14:hiddenFill>
            </a:ext>
          </a:extLst>
        </p:spPr>
        <p:txBody>
          <a:bodyPr anchor="ctr"/>
          <a:lstStyle/>
          <a:p>
            <a:endParaRPr altLang="en-US" lang="zh-CN" sz="900"/>
          </a:p>
        </p:txBody>
      </p:sp>
      <p:sp>
        <p:nvSpPr>
          <p:cNvPr id="50" name="任意多边形 50"/>
          <p:cNvSpPr/>
          <p:nvPr/>
        </p:nvSpPr>
        <p:spPr bwMode="auto">
          <a:xfrm>
            <a:off x="5203463" y="2233506"/>
            <a:ext cx="1502207" cy="256324"/>
          </a:xfrm>
          <a:custGeom>
            <a:gdLst>
              <a:gd fmla="*/ 0 w 2133600" name="T0"/>
              <a:gd fmla="*/ 0 h 348343" name="T1"/>
              <a:gd fmla="*/ 348343 w 2133600" name="T2"/>
              <a:gd fmla="*/ 349250 h 348343" name="T3"/>
              <a:gd fmla="*/ 2133600 w 2133600" name="T4"/>
              <a:gd fmla="*/ 349250 h 348343" name="T5"/>
              <a:gd fmla="*/ 0 60000 65536" name="T6"/>
              <a:gd fmla="*/ 0 60000 65536" name="T7"/>
              <a:gd fmla="*/ 0 60000 65536" name="T8"/>
            </a:gdLst>
            <a:cxnLst>
              <a:cxn ang="T6">
                <a:pos x="T0" y="T1"/>
              </a:cxn>
              <a:cxn ang="T7">
                <a:pos x="T2" y="T3"/>
              </a:cxn>
              <a:cxn ang="T8">
                <a:pos x="T4" y="T5"/>
              </a:cxn>
            </a:cxnLst>
            <a:rect b="b" l="0" r="r" t="0"/>
            <a:pathLst>
              <a:path h="348343" w="2133600">
                <a:moveTo>
                  <a:pt x="0" y="0"/>
                </a:moveTo>
                <a:lnTo>
                  <a:pt x="348343" y="348343"/>
                </a:lnTo>
                <a:lnTo>
                  <a:pt x="2133600" y="348343"/>
                </a:lnTo>
              </a:path>
            </a:pathLst>
          </a:custGeom>
          <a:noFill/>
          <a:ln cap="flat" cmpd="sng" w="12700">
            <a:solidFill>
              <a:schemeClr val="bg1">
                <a:alpha val="70195"/>
              </a:schemeClr>
            </a:solidFill>
            <a:round/>
          </a:ln>
          <a:extLst>
            <a:ext uri="{909E8E84-426E-40DD-AFC4-6F175D3DCCD1}">
              <a14:hiddenFill>
                <a:solidFill>
                  <a:srgbClr val="FFFFFF"/>
                </a:solidFill>
              </a14:hiddenFill>
            </a:ext>
          </a:extLst>
        </p:spPr>
        <p:txBody>
          <a:bodyPr anchor="ctr"/>
          <a:lstStyle/>
          <a:p>
            <a:endParaRPr altLang="en-US" lang="zh-CN" sz="900"/>
          </a:p>
        </p:txBody>
      </p:sp>
      <p:sp>
        <p:nvSpPr>
          <p:cNvPr id="51" name="任意多边形 51"/>
          <p:cNvSpPr/>
          <p:nvPr/>
        </p:nvSpPr>
        <p:spPr bwMode="auto">
          <a:xfrm>
            <a:off x="7225407" y="1850186"/>
            <a:ext cx="1502207" cy="256324"/>
          </a:xfrm>
          <a:custGeom>
            <a:gdLst>
              <a:gd fmla="*/ 0 w 2133600" name="T0"/>
              <a:gd fmla="*/ 0 h 348343" name="T1"/>
              <a:gd fmla="*/ 348343 w 2133600" name="T2"/>
              <a:gd fmla="*/ 349250 h 348343" name="T3"/>
              <a:gd fmla="*/ 2133600 w 2133600" name="T4"/>
              <a:gd fmla="*/ 349250 h 348343" name="T5"/>
              <a:gd fmla="*/ 0 60000 65536" name="T6"/>
              <a:gd fmla="*/ 0 60000 65536" name="T7"/>
              <a:gd fmla="*/ 0 60000 65536" name="T8"/>
            </a:gdLst>
            <a:cxnLst>
              <a:cxn ang="T6">
                <a:pos x="T0" y="T1"/>
              </a:cxn>
              <a:cxn ang="T7">
                <a:pos x="T2" y="T3"/>
              </a:cxn>
              <a:cxn ang="T8">
                <a:pos x="T4" y="T5"/>
              </a:cxn>
            </a:cxnLst>
            <a:rect b="b" l="0" r="r" t="0"/>
            <a:pathLst>
              <a:path h="348343" w="2133600">
                <a:moveTo>
                  <a:pt x="0" y="0"/>
                </a:moveTo>
                <a:lnTo>
                  <a:pt x="348343" y="348343"/>
                </a:lnTo>
                <a:lnTo>
                  <a:pt x="2133600" y="348343"/>
                </a:lnTo>
              </a:path>
            </a:pathLst>
          </a:custGeom>
          <a:noFill/>
          <a:ln cap="flat" cmpd="sng" w="12700">
            <a:solidFill>
              <a:schemeClr val="bg1">
                <a:alpha val="70195"/>
              </a:schemeClr>
            </a:solidFill>
            <a:round/>
          </a:ln>
          <a:extLst>
            <a:ext uri="{909E8E84-426E-40DD-AFC4-6F175D3DCCD1}">
              <a14:hiddenFill>
                <a:solidFill>
                  <a:srgbClr val="FFFFFF"/>
                </a:solidFill>
              </a14:hiddenFill>
            </a:ext>
          </a:extLst>
        </p:spPr>
        <p:txBody>
          <a:bodyPr anchor="ctr"/>
          <a:lstStyle/>
          <a:p>
            <a:endParaRPr altLang="en-US" lang="zh-CN" sz="900"/>
          </a:p>
        </p:txBody>
      </p:sp>
      <p:grpSp>
        <p:nvGrpSpPr>
          <p:cNvPr id="53" name="组合 38"/>
          <p:cNvGrpSpPr/>
          <p:nvPr/>
        </p:nvGrpSpPr>
        <p:grpSpPr>
          <a:xfrm>
            <a:off x="4635664" y="1473855"/>
            <a:ext cx="567799" cy="510318"/>
            <a:chExt cx="806292" cy="695970"/>
          </a:xfrm>
        </p:grpSpPr>
        <p:sp>
          <p:nvSpPr>
            <p:cNvPr id="55" name="矩形 39"/>
            <p:cNvSpPr>
              <a:spLocks noChangeArrowheads="1"/>
            </p:cNvSpPr>
            <p:nvPr/>
          </p:nvSpPr>
          <p:spPr bwMode="auto">
            <a:xfrm>
              <a:off x="0" y="0"/>
              <a:ext cx="806292" cy="390887"/>
            </a:xfrm>
            <a:prstGeom prst="rect">
              <a:avLst/>
            </a:prstGeom>
            <a:solidFill>
              <a:srgbClr val="F32307">
                <a:alpha val="79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900">
                <a:solidFill>
                  <a:srgbClr val="FFFFFF"/>
                </a:solidFill>
              </a:endParaRPr>
            </a:p>
          </p:txBody>
        </p:sp>
        <p:pic>
          <p:nvPicPr>
            <p:cNvPr id="56" name="组合 40"/>
            <p:cNvPicPr>
              <a:picLocks noChangeArrowheads="1"/>
            </p:cNvPicPr>
            <p:nvPr/>
          </p:nvPicPr>
          <p:blipFill>
            <a:blip r:embed="rId4">
              <a:extLst>
                <a:ext uri="{28A0092B-C50C-407E-A947-70E740481C1C}">
                  <a14:useLocalDpi val="0"/>
                </a:ext>
              </a:extLst>
            </a:blip>
            <a:stretch>
              <a:fillRect/>
            </a:stretch>
          </p:blipFill>
          <p:spPr bwMode="auto">
            <a:xfrm>
              <a:off x="-762" y="390760"/>
              <a:ext cx="804514" cy="305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8" name="组合 43"/>
          <p:cNvGrpSpPr/>
          <p:nvPr/>
        </p:nvGrpSpPr>
        <p:grpSpPr>
          <a:xfrm>
            <a:off x="6657608" y="1075388"/>
            <a:ext cx="567799" cy="510318"/>
            <a:chExt cx="806292" cy="695970"/>
          </a:xfrm>
        </p:grpSpPr>
        <p:sp>
          <p:nvSpPr>
            <p:cNvPr id="60" name="矩形 44"/>
            <p:cNvSpPr>
              <a:spLocks noChangeArrowheads="1"/>
            </p:cNvSpPr>
            <p:nvPr/>
          </p:nvSpPr>
          <p:spPr bwMode="auto">
            <a:xfrm>
              <a:off x="0" y="0"/>
              <a:ext cx="806292" cy="390887"/>
            </a:xfrm>
            <a:prstGeom prst="rect">
              <a:avLst/>
            </a:prstGeom>
            <a:solidFill>
              <a:srgbClr val="56781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900">
                <a:solidFill>
                  <a:srgbClr val="FFFFFF"/>
                </a:solidFill>
              </a:endParaRPr>
            </a:p>
          </p:txBody>
        </p:sp>
        <p:pic>
          <p:nvPicPr>
            <p:cNvPr id="61" name="组合 45"/>
            <p:cNvPicPr>
              <a:picLocks noChangeArrowheads="1"/>
            </p:cNvPicPr>
            <p:nvPr/>
          </p:nvPicPr>
          <p:blipFill>
            <a:blip r:embed="rId5">
              <a:extLst>
                <a:ext uri="{28A0092B-C50C-407E-A947-70E740481C1C}">
                  <a14:useLocalDpi val="0"/>
                </a:ext>
              </a:extLst>
            </a:blip>
            <a:stretch>
              <a:fillRect/>
            </a:stretch>
          </p:blipFill>
          <p:spPr bwMode="auto">
            <a:xfrm>
              <a:off x="-1334" y="391141"/>
              <a:ext cx="810609" cy="305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62" name="组合 95"/>
          <p:cNvGrpSpPr/>
          <p:nvPr/>
        </p:nvGrpSpPr>
        <p:grpSpPr>
          <a:xfrm>
            <a:off x="730372" y="3118989"/>
            <a:ext cx="567799" cy="510318"/>
            <a:chExt cx="806292" cy="695970"/>
          </a:xfrm>
        </p:grpSpPr>
        <p:grpSp>
          <p:nvGrpSpPr>
            <p:cNvPr id="63" name="组合 32"/>
            <p:cNvGrpSpPr/>
            <p:nvPr/>
          </p:nvGrpSpPr>
          <p:grpSpPr>
            <a:xfrm>
              <a:off x="0" y="0"/>
              <a:ext cx="806292" cy="695970"/>
              <a:chExt cx="806292" cy="695970"/>
            </a:xfrm>
          </p:grpSpPr>
          <p:sp>
            <p:nvSpPr>
              <p:cNvPr id="65" name="矩形 27"/>
              <p:cNvSpPr>
                <a:spLocks noChangeArrowheads="1"/>
              </p:cNvSpPr>
              <p:nvPr/>
            </p:nvSpPr>
            <p:spPr bwMode="auto">
              <a:xfrm>
                <a:off x="0" y="0"/>
                <a:ext cx="806292" cy="390887"/>
              </a:xfrm>
              <a:prstGeom prst="rect">
                <a:avLst/>
              </a:prstGeom>
              <a:solidFill>
                <a:srgbClr val="EE7619"/>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900">
                  <a:solidFill>
                    <a:srgbClr val="FFFFFF"/>
                  </a:solidFill>
                </a:endParaRPr>
              </a:p>
            </p:txBody>
          </p:sp>
          <p:pic>
            <p:nvPicPr>
              <p:cNvPr id="66" name="组合 31"/>
              <p:cNvPicPr>
                <a:picLocks noChangeArrowheads="1"/>
              </p:cNvPicPr>
              <p:nvPr/>
            </p:nvPicPr>
            <p:blipFill>
              <a:blip r:embed="rId6">
                <a:extLst>
                  <a:ext uri="{28A0092B-C50C-407E-A947-70E740481C1C}">
                    <a14:useLocalDpi val="0"/>
                  </a:ext>
                </a:extLst>
              </a:blip>
              <a:stretch>
                <a:fillRect/>
              </a:stretch>
            </p:blipFill>
            <p:spPr bwMode="auto">
              <a:xfrm>
                <a:off x="-1397" y="392540"/>
                <a:ext cx="810609" cy="305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64" name="Freeform 11"/>
            <p:cNvSpPr>
              <a:spLocks noEditPoints="1"/>
            </p:cNvSpPr>
            <p:nvPr/>
          </p:nvSpPr>
          <p:spPr bwMode="auto">
            <a:xfrm>
              <a:off x="223073" y="34006"/>
              <a:ext cx="359817" cy="334186"/>
            </a:xfrm>
            <a:custGeom>
              <a:gdLst>
                <a:gd fmla="*/ 314585 w 1233" name="T0"/>
                <a:gd fmla="*/ 47282 h 1145" name="T1"/>
                <a:gd fmla="*/ 189101 w 1233" name="T2"/>
                <a:gd fmla="*/ 46698 h 1145" name="T3"/>
                <a:gd fmla="*/ 180054 w 1233" name="T4"/>
                <a:gd fmla="*/ 0 h 1145" name="T5"/>
                <a:gd fmla="*/ 171008 w 1233" name="T6"/>
                <a:gd fmla="*/ 21890 h 1145" name="T7"/>
                <a:gd fmla="*/ 97760 w 1233" name="T8"/>
                <a:gd fmla="*/ 23349 h 1145" name="T9"/>
                <a:gd fmla="*/ 74998 w 1233" name="T10"/>
                <a:gd fmla="*/ 54287 h 1145" name="T11"/>
                <a:gd fmla="*/ 100971 w 1233" name="T12"/>
                <a:gd fmla="*/ 80263 h 1145" name="T13"/>
                <a:gd fmla="*/ 171008 w 1233" name="T14"/>
                <a:gd fmla="*/ 115579 h 1145" name="T15"/>
                <a:gd fmla="*/ 45524 w 1233" name="T16"/>
                <a:gd fmla="*/ 116162 h 1145" name="T17"/>
                <a:gd fmla="*/ 0 w 1233" name="T18"/>
                <a:gd fmla="*/ 144765 h 1145" name="T19"/>
                <a:gd fmla="*/ 45524 w 1233" name="T20"/>
                <a:gd fmla="*/ 173368 h 1145" name="T21"/>
                <a:gd fmla="*/ 171008 w 1233" name="T22"/>
                <a:gd fmla="*/ 173952 h 1145" name="T23"/>
                <a:gd fmla="*/ 171008 w 1233" name="T24"/>
                <a:gd fmla="*/ 325138 h 1145" name="T25"/>
                <a:gd fmla="*/ 66244 w 1233" name="T26"/>
                <a:gd fmla="*/ 329808 h 1145" name="T27"/>
                <a:gd fmla="*/ 289196 w 1233" name="T28"/>
                <a:gd fmla="*/ 334186 h 1145" name="T29"/>
                <a:gd fmla="*/ 289196 w 1233" name="T30"/>
                <a:gd fmla="*/ 325138 h 1145" name="T31"/>
                <a:gd fmla="*/ 189101 w 1233" name="T32"/>
                <a:gd fmla="*/ 324554 h 1145" name="T33"/>
                <a:gd fmla="*/ 270228 w 1233" name="T34"/>
                <a:gd fmla="*/ 204890 h 1145" name="T35"/>
                <a:gd fmla="*/ 299993 w 1233" name="T36"/>
                <a:gd fmla="*/ 179205 h 1145" name="T37"/>
                <a:gd fmla="*/ 299993 w 1233" name="T38"/>
                <a:gd fmla="*/ 172493 h 1145" name="T39"/>
                <a:gd fmla="*/ 270228 w 1233" name="T40"/>
                <a:gd fmla="*/ 146808 h 1145" name="T41"/>
                <a:gd fmla="*/ 189101 w 1233" name="T42"/>
                <a:gd fmla="*/ 104780 h 1145" name="T43"/>
                <a:gd fmla="*/ 314585 w 1233" name="T44"/>
                <a:gd fmla="*/ 104196 h 1145" name="T45"/>
                <a:gd fmla="*/ 359817 w 1233" name="T46"/>
                <a:gd fmla="*/ 75593 h 1145" name="T47"/>
                <a:gd fmla="*/ 103013 w 1233" name="T48"/>
                <a:gd fmla="*/ 71215 h 1145" name="T49"/>
                <a:gd fmla="*/ 103013 w 1233" name="T50"/>
                <a:gd fmla="*/ 30938 h 1145" name="T51"/>
                <a:gd fmla="*/ 171008 w 1233" name="T52"/>
                <a:gd fmla="*/ 71215 h 1145" name="T53"/>
                <a:gd fmla="*/ 49026 w 1233" name="T54"/>
                <a:gd fmla="*/ 164904 h 1145" name="T55"/>
                <a:gd fmla="*/ 49026 w 1233" name="T56"/>
                <a:gd fmla="*/ 124627 h 1145" name="T57"/>
                <a:gd fmla="*/ 171008 w 1233" name="T58"/>
                <a:gd fmla="*/ 164904 h 1145" name="T59"/>
                <a:gd fmla="*/ 268477 w 1233" name="T60"/>
                <a:gd fmla="*/ 155564 h 1145" name="T61"/>
                <a:gd fmla="*/ 268477 w 1233" name="T62"/>
                <a:gd fmla="*/ 195842 h 1145" name="T63"/>
                <a:gd fmla="*/ 189101 w 1233" name="T64"/>
                <a:gd fmla="*/ 155564 h 1145" name="T65"/>
                <a:gd fmla="*/ 311083 w 1233" name="T66"/>
                <a:gd fmla="*/ 95732 h 1145" name="T67"/>
                <a:gd fmla="*/ 189101 w 1233" name="T68"/>
                <a:gd fmla="*/ 55746 h 1145" name="T69"/>
                <a:gd fmla="*/ 346393 w 1233" name="T70"/>
                <a:gd fmla="*/ 75593 h 114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145" w="1233">
                  <a:moveTo>
                    <a:pt x="1225" y="246"/>
                  </a:moveTo>
                  <a:cubicBezTo>
                    <a:pt x="1078" y="162"/>
                    <a:pt x="1078" y="162"/>
                    <a:pt x="1078" y="162"/>
                  </a:cubicBezTo>
                  <a:cubicBezTo>
                    <a:pt x="1075" y="160"/>
                    <a:pt x="1073" y="160"/>
                    <a:pt x="1070" y="160"/>
                  </a:cubicBezTo>
                  <a:cubicBezTo>
                    <a:pt x="648" y="160"/>
                    <a:pt x="648" y="160"/>
                    <a:pt x="648" y="160"/>
                  </a:cubicBezTo>
                  <a:cubicBezTo>
                    <a:pt x="648" y="30"/>
                    <a:pt x="648" y="30"/>
                    <a:pt x="648" y="30"/>
                  </a:cubicBezTo>
                  <a:cubicBezTo>
                    <a:pt x="648" y="13"/>
                    <a:pt x="634" y="0"/>
                    <a:pt x="617" y="0"/>
                  </a:cubicBezTo>
                  <a:cubicBezTo>
                    <a:pt x="600" y="0"/>
                    <a:pt x="586" y="13"/>
                    <a:pt x="586" y="30"/>
                  </a:cubicBezTo>
                  <a:cubicBezTo>
                    <a:pt x="586" y="75"/>
                    <a:pt x="586" y="75"/>
                    <a:pt x="586" y="75"/>
                  </a:cubicBezTo>
                  <a:cubicBezTo>
                    <a:pt x="346" y="75"/>
                    <a:pt x="346" y="75"/>
                    <a:pt x="346" y="75"/>
                  </a:cubicBezTo>
                  <a:cubicBezTo>
                    <a:pt x="342" y="75"/>
                    <a:pt x="338" y="77"/>
                    <a:pt x="335" y="80"/>
                  </a:cubicBezTo>
                  <a:cubicBezTo>
                    <a:pt x="257" y="165"/>
                    <a:pt x="257" y="165"/>
                    <a:pt x="257" y="165"/>
                  </a:cubicBezTo>
                  <a:cubicBezTo>
                    <a:pt x="252" y="171"/>
                    <a:pt x="252" y="180"/>
                    <a:pt x="257" y="186"/>
                  </a:cubicBezTo>
                  <a:cubicBezTo>
                    <a:pt x="335" y="270"/>
                    <a:pt x="335" y="270"/>
                    <a:pt x="335" y="270"/>
                  </a:cubicBezTo>
                  <a:cubicBezTo>
                    <a:pt x="338" y="273"/>
                    <a:pt x="342" y="275"/>
                    <a:pt x="346" y="275"/>
                  </a:cubicBezTo>
                  <a:cubicBezTo>
                    <a:pt x="586" y="275"/>
                    <a:pt x="586" y="275"/>
                    <a:pt x="586" y="275"/>
                  </a:cubicBezTo>
                  <a:cubicBezTo>
                    <a:pt x="586" y="396"/>
                    <a:pt x="586" y="396"/>
                    <a:pt x="586" y="396"/>
                  </a:cubicBezTo>
                  <a:cubicBezTo>
                    <a:pt x="163" y="396"/>
                    <a:pt x="163" y="396"/>
                    <a:pt x="163" y="396"/>
                  </a:cubicBezTo>
                  <a:cubicBezTo>
                    <a:pt x="161" y="396"/>
                    <a:pt x="158" y="397"/>
                    <a:pt x="156" y="398"/>
                  </a:cubicBezTo>
                  <a:cubicBezTo>
                    <a:pt x="8" y="482"/>
                    <a:pt x="8" y="482"/>
                    <a:pt x="8" y="482"/>
                  </a:cubicBezTo>
                  <a:cubicBezTo>
                    <a:pt x="3" y="485"/>
                    <a:pt x="0" y="490"/>
                    <a:pt x="0" y="496"/>
                  </a:cubicBezTo>
                  <a:cubicBezTo>
                    <a:pt x="0" y="501"/>
                    <a:pt x="3" y="507"/>
                    <a:pt x="8" y="509"/>
                  </a:cubicBezTo>
                  <a:cubicBezTo>
                    <a:pt x="156" y="594"/>
                    <a:pt x="156" y="594"/>
                    <a:pt x="156" y="594"/>
                  </a:cubicBezTo>
                  <a:cubicBezTo>
                    <a:pt x="158" y="595"/>
                    <a:pt x="161" y="596"/>
                    <a:pt x="163" y="596"/>
                  </a:cubicBezTo>
                  <a:cubicBezTo>
                    <a:pt x="586" y="596"/>
                    <a:pt x="586" y="596"/>
                    <a:pt x="586" y="596"/>
                  </a:cubicBezTo>
                  <a:cubicBezTo>
                    <a:pt x="586" y="1112"/>
                    <a:pt x="586" y="1112"/>
                    <a:pt x="586" y="1112"/>
                  </a:cubicBezTo>
                  <a:cubicBezTo>
                    <a:pt x="586" y="1113"/>
                    <a:pt x="586" y="1113"/>
                    <a:pt x="586" y="1114"/>
                  </a:cubicBezTo>
                  <a:cubicBezTo>
                    <a:pt x="243" y="1114"/>
                    <a:pt x="243" y="1114"/>
                    <a:pt x="243" y="1114"/>
                  </a:cubicBezTo>
                  <a:cubicBezTo>
                    <a:pt x="234" y="1114"/>
                    <a:pt x="227" y="1121"/>
                    <a:pt x="227" y="1130"/>
                  </a:cubicBezTo>
                  <a:cubicBezTo>
                    <a:pt x="227" y="1138"/>
                    <a:pt x="234" y="1145"/>
                    <a:pt x="243" y="1145"/>
                  </a:cubicBezTo>
                  <a:cubicBezTo>
                    <a:pt x="991" y="1145"/>
                    <a:pt x="991" y="1145"/>
                    <a:pt x="991" y="1145"/>
                  </a:cubicBezTo>
                  <a:cubicBezTo>
                    <a:pt x="1000" y="1145"/>
                    <a:pt x="1006" y="1138"/>
                    <a:pt x="1006" y="1130"/>
                  </a:cubicBezTo>
                  <a:cubicBezTo>
                    <a:pt x="1006" y="1121"/>
                    <a:pt x="1000" y="1114"/>
                    <a:pt x="991" y="1114"/>
                  </a:cubicBezTo>
                  <a:cubicBezTo>
                    <a:pt x="647" y="1114"/>
                    <a:pt x="647" y="1114"/>
                    <a:pt x="647" y="1114"/>
                  </a:cubicBezTo>
                  <a:cubicBezTo>
                    <a:pt x="647" y="1113"/>
                    <a:pt x="648" y="1113"/>
                    <a:pt x="648" y="1112"/>
                  </a:cubicBezTo>
                  <a:cubicBezTo>
                    <a:pt x="648" y="702"/>
                    <a:pt x="648" y="702"/>
                    <a:pt x="648" y="702"/>
                  </a:cubicBezTo>
                  <a:cubicBezTo>
                    <a:pt x="926" y="702"/>
                    <a:pt x="926" y="702"/>
                    <a:pt x="926" y="702"/>
                  </a:cubicBezTo>
                  <a:cubicBezTo>
                    <a:pt x="930" y="702"/>
                    <a:pt x="933" y="701"/>
                    <a:pt x="936" y="698"/>
                  </a:cubicBezTo>
                  <a:cubicBezTo>
                    <a:pt x="1028" y="614"/>
                    <a:pt x="1028" y="614"/>
                    <a:pt x="1028" y="614"/>
                  </a:cubicBezTo>
                  <a:cubicBezTo>
                    <a:pt x="1031" y="611"/>
                    <a:pt x="1033" y="607"/>
                    <a:pt x="1033" y="602"/>
                  </a:cubicBezTo>
                  <a:cubicBezTo>
                    <a:pt x="1033" y="598"/>
                    <a:pt x="1031" y="594"/>
                    <a:pt x="1028" y="591"/>
                  </a:cubicBezTo>
                  <a:cubicBezTo>
                    <a:pt x="936" y="507"/>
                    <a:pt x="936" y="507"/>
                    <a:pt x="936" y="507"/>
                  </a:cubicBezTo>
                  <a:cubicBezTo>
                    <a:pt x="933" y="504"/>
                    <a:pt x="930" y="503"/>
                    <a:pt x="926" y="503"/>
                  </a:cubicBezTo>
                  <a:cubicBezTo>
                    <a:pt x="648" y="503"/>
                    <a:pt x="648" y="503"/>
                    <a:pt x="648" y="503"/>
                  </a:cubicBezTo>
                  <a:cubicBezTo>
                    <a:pt x="648" y="359"/>
                    <a:pt x="648" y="359"/>
                    <a:pt x="648" y="359"/>
                  </a:cubicBezTo>
                  <a:cubicBezTo>
                    <a:pt x="1070" y="359"/>
                    <a:pt x="1070" y="359"/>
                    <a:pt x="1070" y="359"/>
                  </a:cubicBezTo>
                  <a:cubicBezTo>
                    <a:pt x="1073" y="359"/>
                    <a:pt x="1075" y="359"/>
                    <a:pt x="1078" y="357"/>
                  </a:cubicBezTo>
                  <a:cubicBezTo>
                    <a:pt x="1225" y="273"/>
                    <a:pt x="1225" y="273"/>
                    <a:pt x="1225" y="273"/>
                  </a:cubicBezTo>
                  <a:cubicBezTo>
                    <a:pt x="1230" y="270"/>
                    <a:pt x="1233" y="265"/>
                    <a:pt x="1233" y="259"/>
                  </a:cubicBezTo>
                  <a:cubicBezTo>
                    <a:pt x="1233" y="254"/>
                    <a:pt x="1230" y="249"/>
                    <a:pt x="1225" y="246"/>
                  </a:cubicBezTo>
                  <a:close/>
                  <a:moveTo>
                    <a:pt x="353" y="244"/>
                  </a:moveTo>
                  <a:cubicBezTo>
                    <a:pt x="289" y="175"/>
                    <a:pt x="289" y="175"/>
                    <a:pt x="289" y="175"/>
                  </a:cubicBezTo>
                  <a:cubicBezTo>
                    <a:pt x="353" y="106"/>
                    <a:pt x="353" y="106"/>
                    <a:pt x="353" y="106"/>
                  </a:cubicBezTo>
                  <a:cubicBezTo>
                    <a:pt x="586" y="106"/>
                    <a:pt x="586" y="106"/>
                    <a:pt x="586" y="106"/>
                  </a:cubicBezTo>
                  <a:cubicBezTo>
                    <a:pt x="586" y="244"/>
                    <a:pt x="586" y="244"/>
                    <a:pt x="586" y="244"/>
                  </a:cubicBezTo>
                  <a:lnTo>
                    <a:pt x="353" y="244"/>
                  </a:lnTo>
                  <a:close/>
                  <a:moveTo>
                    <a:pt x="168" y="565"/>
                  </a:moveTo>
                  <a:cubicBezTo>
                    <a:pt x="47" y="496"/>
                    <a:pt x="47" y="496"/>
                    <a:pt x="47" y="496"/>
                  </a:cubicBezTo>
                  <a:cubicBezTo>
                    <a:pt x="168" y="427"/>
                    <a:pt x="168" y="427"/>
                    <a:pt x="168" y="427"/>
                  </a:cubicBezTo>
                  <a:cubicBezTo>
                    <a:pt x="586" y="427"/>
                    <a:pt x="586" y="427"/>
                    <a:pt x="586" y="427"/>
                  </a:cubicBezTo>
                  <a:cubicBezTo>
                    <a:pt x="586" y="565"/>
                    <a:pt x="586" y="565"/>
                    <a:pt x="586" y="565"/>
                  </a:cubicBezTo>
                  <a:lnTo>
                    <a:pt x="168" y="565"/>
                  </a:lnTo>
                  <a:close/>
                  <a:moveTo>
                    <a:pt x="920" y="533"/>
                  </a:moveTo>
                  <a:cubicBezTo>
                    <a:pt x="995" y="602"/>
                    <a:pt x="995" y="602"/>
                    <a:pt x="995" y="602"/>
                  </a:cubicBezTo>
                  <a:cubicBezTo>
                    <a:pt x="920" y="671"/>
                    <a:pt x="920" y="671"/>
                    <a:pt x="920" y="671"/>
                  </a:cubicBezTo>
                  <a:cubicBezTo>
                    <a:pt x="648" y="671"/>
                    <a:pt x="648" y="671"/>
                    <a:pt x="648" y="671"/>
                  </a:cubicBezTo>
                  <a:cubicBezTo>
                    <a:pt x="648" y="533"/>
                    <a:pt x="648" y="533"/>
                    <a:pt x="648" y="533"/>
                  </a:cubicBezTo>
                  <a:lnTo>
                    <a:pt x="920" y="533"/>
                  </a:lnTo>
                  <a:close/>
                  <a:moveTo>
                    <a:pt x="1066" y="328"/>
                  </a:moveTo>
                  <a:cubicBezTo>
                    <a:pt x="648" y="328"/>
                    <a:pt x="648" y="328"/>
                    <a:pt x="648" y="328"/>
                  </a:cubicBezTo>
                  <a:cubicBezTo>
                    <a:pt x="648" y="191"/>
                    <a:pt x="648" y="191"/>
                    <a:pt x="648" y="191"/>
                  </a:cubicBezTo>
                  <a:cubicBezTo>
                    <a:pt x="1066" y="191"/>
                    <a:pt x="1066" y="191"/>
                    <a:pt x="1066" y="191"/>
                  </a:cubicBezTo>
                  <a:cubicBezTo>
                    <a:pt x="1187" y="259"/>
                    <a:pt x="1187" y="259"/>
                    <a:pt x="1187" y="259"/>
                  </a:cubicBezTo>
                  <a:lnTo>
                    <a:pt x="1066" y="32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sz="900"/>
            </a:p>
          </p:txBody>
        </p:sp>
      </p:grpSp>
      <p:grpSp>
        <p:nvGrpSpPr>
          <p:cNvPr id="67" name="组合 96"/>
          <p:cNvGrpSpPr/>
          <p:nvPr/>
        </p:nvGrpSpPr>
        <p:grpSpPr>
          <a:xfrm>
            <a:off x="2632721" y="2577214"/>
            <a:ext cx="567799" cy="511483"/>
            <a:chExt cx="806292" cy="695970"/>
          </a:xfrm>
        </p:grpSpPr>
        <p:grpSp>
          <p:nvGrpSpPr>
            <p:cNvPr id="68" name="组合 33"/>
            <p:cNvGrpSpPr/>
            <p:nvPr/>
          </p:nvGrpSpPr>
          <p:grpSpPr>
            <a:xfrm>
              <a:off x="0" y="0"/>
              <a:ext cx="806292" cy="695970"/>
              <a:chExt cx="806292" cy="695970"/>
            </a:xfrm>
          </p:grpSpPr>
          <p:sp>
            <p:nvSpPr>
              <p:cNvPr id="70" name="矩形 34"/>
              <p:cNvSpPr>
                <a:spLocks noChangeArrowheads="1"/>
              </p:cNvSpPr>
              <p:nvPr/>
            </p:nvSpPr>
            <p:spPr bwMode="auto">
              <a:xfrm>
                <a:off x="0" y="0"/>
                <a:ext cx="806292" cy="391582"/>
              </a:xfrm>
              <a:prstGeom prst="rect">
                <a:avLst/>
              </a:prstGeom>
              <a:solidFill>
                <a:srgbClr val="0099A7">
                  <a:alpha val="79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900">
                  <a:solidFill>
                    <a:srgbClr val="FFFFFF"/>
                  </a:solidFill>
                </a:endParaRPr>
              </a:p>
            </p:txBody>
          </p:sp>
          <p:pic>
            <p:nvPicPr>
              <p:cNvPr id="71" name="组合 35"/>
              <p:cNvPicPr>
                <a:picLocks noChangeArrowheads="1"/>
              </p:cNvPicPr>
              <p:nvPr/>
            </p:nvPicPr>
            <p:blipFill>
              <a:blip r:embed="rId7">
                <a:extLst>
                  <a:ext uri="{28A0092B-C50C-407E-A947-70E740481C1C}">
                    <a14:useLocalDpi val="0"/>
                  </a:ext>
                </a:extLst>
              </a:blip>
              <a:stretch>
                <a:fillRect/>
              </a:stretch>
            </p:blipFill>
            <p:spPr bwMode="auto">
              <a:xfrm>
                <a:off x="-2793" y="392216"/>
                <a:ext cx="810609" cy="304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69" name="Freeform 12"/>
            <p:cNvSpPr>
              <a:spLocks noEditPoints="1"/>
            </p:cNvSpPr>
            <p:nvPr/>
          </p:nvSpPr>
          <p:spPr bwMode="auto">
            <a:xfrm>
              <a:off x="217407" y="40332"/>
              <a:ext cx="371475" cy="330200"/>
            </a:xfrm>
            <a:custGeom>
              <a:gdLst>
                <a:gd fmla="*/ 322251 w 1215" name="T0"/>
                <a:gd fmla="*/ 53810 h 1080" name="T1"/>
                <a:gd fmla="*/ 252542 w 1215" name="T2"/>
                <a:gd fmla="*/ 53810 h 1080" name="T3"/>
                <a:gd fmla="*/ 252542 w 1215" name="T4"/>
                <a:gd fmla="*/ 10089 h 1080" name="T5"/>
                <a:gd fmla="*/ 242452 w 1215" name="T6"/>
                <a:gd fmla="*/ 0 h 1080" name="T7"/>
                <a:gd fmla="*/ 128717 w 1215" name="T8"/>
                <a:gd fmla="*/ 0 h 1080" name="T9"/>
                <a:gd fmla="*/ 118933 w 1215" name="T10"/>
                <a:gd fmla="*/ 10089 h 1080" name="T11"/>
                <a:gd fmla="*/ 118933 w 1215" name="T12"/>
                <a:gd fmla="*/ 53810 h 1080" name="T13"/>
                <a:gd fmla="*/ 49224 w 1215" name="T14"/>
                <a:gd fmla="*/ 53810 h 1080" name="T15"/>
                <a:gd fmla="*/ 0 w 1215" name="T16"/>
                <a:gd fmla="*/ 103340 h 1080" name="T17"/>
                <a:gd fmla="*/ 0 w 1215" name="T18"/>
                <a:gd fmla="*/ 280976 h 1080" name="T19"/>
                <a:gd fmla="*/ 49224 w 1215" name="T20"/>
                <a:gd fmla="*/ 330200 h 1080" name="T21"/>
                <a:gd fmla="*/ 322251 w 1215" name="T22"/>
                <a:gd fmla="*/ 330200 h 1080" name="T23"/>
                <a:gd fmla="*/ 371475 w 1215" name="T24"/>
                <a:gd fmla="*/ 280976 h 1080" name="T25"/>
                <a:gd fmla="*/ 371475 w 1215" name="T26"/>
                <a:gd fmla="*/ 103340 h 1080" name="T27"/>
                <a:gd fmla="*/ 322251 w 1215" name="T28"/>
                <a:gd fmla="*/ 53810 h 1080" name="T29"/>
                <a:gd fmla="*/ 202400 w 1215" name="T30"/>
                <a:gd fmla="*/ 170298 h 1080" name="T31"/>
                <a:gd fmla="*/ 169075 w 1215" name="T32"/>
                <a:gd fmla="*/ 170298 h 1080" name="T33"/>
                <a:gd fmla="*/ 164183 w 1215" name="T34"/>
                <a:gd fmla="*/ 175495 h 1080" name="T35"/>
                <a:gd fmla="*/ 164183 w 1215" name="T36"/>
                <a:gd fmla="*/ 187113 h 1080" name="T37"/>
                <a:gd fmla="*/ 49224 w 1215" name="T38"/>
                <a:gd fmla="*/ 187113 h 1080" name="T39"/>
                <a:gd fmla="*/ 14676 w 1215" name="T40"/>
                <a:gd fmla="*/ 152565 h 1080" name="T41"/>
                <a:gd fmla="*/ 14676 w 1215" name="T42"/>
                <a:gd fmla="*/ 103340 h 1080" name="T43"/>
                <a:gd fmla="*/ 49224 w 1215" name="T44"/>
                <a:gd fmla="*/ 68792 h 1080" name="T45"/>
                <a:gd fmla="*/ 322251 w 1215" name="T46"/>
                <a:gd fmla="*/ 68792 h 1080" name="T47"/>
                <a:gd fmla="*/ 356799 w 1215" name="T48"/>
                <a:gd fmla="*/ 103340 h 1080" name="T49"/>
                <a:gd fmla="*/ 356799 w 1215" name="T50"/>
                <a:gd fmla="*/ 152565 h 1080" name="T51"/>
                <a:gd fmla="*/ 322251 w 1215" name="T52"/>
                <a:gd fmla="*/ 187113 h 1080" name="T53"/>
                <a:gd fmla="*/ 207292 w 1215" name="T54"/>
                <a:gd fmla="*/ 187113 h 1080" name="T55"/>
                <a:gd fmla="*/ 207292 w 1215" name="T56"/>
                <a:gd fmla="*/ 175495 h 1080" name="T57"/>
                <a:gd fmla="*/ 202400 w 1215" name="T58"/>
                <a:gd fmla="*/ 170298 h 1080" name="T59"/>
                <a:gd fmla="*/ 197509 w 1215" name="T60"/>
                <a:gd fmla="*/ 180387 h 1080" name="T61"/>
                <a:gd fmla="*/ 197509 w 1215" name="T62"/>
                <a:gd fmla="*/ 203623 h 1080" name="T63"/>
                <a:gd fmla="*/ 173966 w 1215" name="T64"/>
                <a:gd fmla="*/ 203623 h 1080" name="T65"/>
                <a:gd fmla="*/ 173966 w 1215" name="T66"/>
                <a:gd fmla="*/ 180387 h 1080" name="T67"/>
                <a:gd fmla="*/ 197509 w 1215" name="T68"/>
                <a:gd fmla="*/ 180387 h 1080" name="T69"/>
                <a:gd fmla="*/ 138806 w 1215" name="T70"/>
                <a:gd fmla="*/ 19873 h 1080" name="T71"/>
                <a:gd fmla="*/ 232669 w 1215" name="T72"/>
                <a:gd fmla="*/ 19873 h 1080" name="T73"/>
                <a:gd fmla="*/ 232669 w 1215" name="T74"/>
                <a:gd fmla="*/ 53810 h 1080" name="T75"/>
                <a:gd fmla="*/ 138806 w 1215" name="T76"/>
                <a:gd fmla="*/ 53810 h 1080" name="T77"/>
                <a:gd fmla="*/ 138806 w 1215" name="T78"/>
                <a:gd fmla="*/ 19873 h 1080" name="T79"/>
                <a:gd fmla="*/ 322251 w 1215" name="T80"/>
                <a:gd fmla="*/ 310633 h 1080" name="T81"/>
                <a:gd fmla="*/ 49224 w 1215" name="T82"/>
                <a:gd fmla="*/ 310633 h 1080" name="T83"/>
                <a:gd fmla="*/ 19567 w 1215" name="T84"/>
                <a:gd fmla="*/ 280976 h 1080" name="T85"/>
                <a:gd fmla="*/ 19567 w 1215" name="T86"/>
                <a:gd fmla="*/ 185279 h 1080" name="T87"/>
                <a:gd fmla="*/ 49224 w 1215" name="T88"/>
                <a:gd fmla="*/ 196897 h 1080" name="T89"/>
                <a:gd fmla="*/ 164183 w 1215" name="T90"/>
                <a:gd fmla="*/ 196897 h 1080" name="T91"/>
                <a:gd fmla="*/ 164183 w 1215" name="T92"/>
                <a:gd fmla="*/ 208821 h 1080" name="T93"/>
                <a:gd fmla="*/ 169075 w 1215" name="T94"/>
                <a:gd fmla="*/ 213713 h 1080" name="T95"/>
                <a:gd fmla="*/ 202400 w 1215" name="T96"/>
                <a:gd fmla="*/ 213713 h 1080" name="T97"/>
                <a:gd fmla="*/ 207292 w 1215" name="T98"/>
                <a:gd fmla="*/ 208821 h 1080" name="T99"/>
                <a:gd fmla="*/ 207292 w 1215" name="T100"/>
                <a:gd fmla="*/ 196897 h 1080" name="T101"/>
                <a:gd fmla="*/ 322251 w 1215" name="T102"/>
                <a:gd fmla="*/ 196897 h 1080" name="T103"/>
                <a:gd fmla="*/ 351908 w 1215" name="T104"/>
                <a:gd fmla="*/ 185279 h 1080" name="T105"/>
                <a:gd fmla="*/ 351908 w 1215" name="T106"/>
                <a:gd fmla="*/ 280976 h 1080" name="T107"/>
                <a:gd fmla="*/ 322251 w 1215" name="T108"/>
                <a:gd fmla="*/ 310633 h 108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080" w="1215">
                  <a:moveTo>
                    <a:pt x="1054" y="176"/>
                  </a:moveTo>
                  <a:cubicBezTo>
                    <a:pt x="826" y="176"/>
                    <a:pt x="826" y="176"/>
                    <a:pt x="826" y="176"/>
                  </a:cubicBezTo>
                  <a:cubicBezTo>
                    <a:pt x="826" y="33"/>
                    <a:pt x="826" y="33"/>
                    <a:pt x="826" y="33"/>
                  </a:cubicBezTo>
                  <a:cubicBezTo>
                    <a:pt x="826" y="15"/>
                    <a:pt x="811" y="0"/>
                    <a:pt x="793" y="0"/>
                  </a:cubicBezTo>
                  <a:cubicBezTo>
                    <a:pt x="421" y="0"/>
                    <a:pt x="421" y="0"/>
                    <a:pt x="421" y="0"/>
                  </a:cubicBezTo>
                  <a:cubicBezTo>
                    <a:pt x="404" y="0"/>
                    <a:pt x="389" y="15"/>
                    <a:pt x="389" y="33"/>
                  </a:cubicBezTo>
                  <a:cubicBezTo>
                    <a:pt x="389" y="176"/>
                    <a:pt x="389" y="176"/>
                    <a:pt x="389" y="176"/>
                  </a:cubicBezTo>
                  <a:cubicBezTo>
                    <a:pt x="161" y="176"/>
                    <a:pt x="161" y="176"/>
                    <a:pt x="161" y="176"/>
                  </a:cubicBezTo>
                  <a:cubicBezTo>
                    <a:pt x="72" y="176"/>
                    <a:pt x="0" y="248"/>
                    <a:pt x="0" y="338"/>
                  </a:cubicBezTo>
                  <a:cubicBezTo>
                    <a:pt x="0" y="919"/>
                    <a:pt x="0" y="919"/>
                    <a:pt x="0" y="919"/>
                  </a:cubicBezTo>
                  <a:cubicBezTo>
                    <a:pt x="0" y="1008"/>
                    <a:pt x="72" y="1080"/>
                    <a:pt x="161" y="1080"/>
                  </a:cubicBezTo>
                  <a:cubicBezTo>
                    <a:pt x="1054" y="1080"/>
                    <a:pt x="1054" y="1080"/>
                    <a:pt x="1054" y="1080"/>
                  </a:cubicBezTo>
                  <a:cubicBezTo>
                    <a:pt x="1143" y="1080"/>
                    <a:pt x="1215" y="1008"/>
                    <a:pt x="1215" y="919"/>
                  </a:cubicBezTo>
                  <a:cubicBezTo>
                    <a:pt x="1215" y="338"/>
                    <a:pt x="1215" y="338"/>
                    <a:pt x="1215" y="338"/>
                  </a:cubicBezTo>
                  <a:cubicBezTo>
                    <a:pt x="1215" y="248"/>
                    <a:pt x="1143" y="176"/>
                    <a:pt x="1054" y="176"/>
                  </a:cubicBezTo>
                  <a:close/>
                  <a:moveTo>
                    <a:pt x="662" y="557"/>
                  </a:moveTo>
                  <a:cubicBezTo>
                    <a:pt x="553" y="557"/>
                    <a:pt x="553" y="557"/>
                    <a:pt x="553" y="557"/>
                  </a:cubicBezTo>
                  <a:cubicBezTo>
                    <a:pt x="544" y="557"/>
                    <a:pt x="537" y="565"/>
                    <a:pt x="537" y="574"/>
                  </a:cubicBezTo>
                  <a:cubicBezTo>
                    <a:pt x="537" y="612"/>
                    <a:pt x="537" y="612"/>
                    <a:pt x="537" y="612"/>
                  </a:cubicBezTo>
                  <a:cubicBezTo>
                    <a:pt x="161" y="612"/>
                    <a:pt x="161" y="612"/>
                    <a:pt x="161" y="612"/>
                  </a:cubicBezTo>
                  <a:cubicBezTo>
                    <a:pt x="99" y="612"/>
                    <a:pt x="48" y="561"/>
                    <a:pt x="48" y="499"/>
                  </a:cubicBezTo>
                  <a:cubicBezTo>
                    <a:pt x="48" y="338"/>
                    <a:pt x="48" y="338"/>
                    <a:pt x="48" y="338"/>
                  </a:cubicBezTo>
                  <a:cubicBezTo>
                    <a:pt x="48" y="275"/>
                    <a:pt x="99" y="225"/>
                    <a:pt x="161" y="225"/>
                  </a:cubicBezTo>
                  <a:cubicBezTo>
                    <a:pt x="1054" y="225"/>
                    <a:pt x="1054" y="225"/>
                    <a:pt x="1054" y="225"/>
                  </a:cubicBezTo>
                  <a:cubicBezTo>
                    <a:pt x="1116" y="225"/>
                    <a:pt x="1167" y="275"/>
                    <a:pt x="1167" y="338"/>
                  </a:cubicBezTo>
                  <a:cubicBezTo>
                    <a:pt x="1167" y="499"/>
                    <a:pt x="1167" y="499"/>
                    <a:pt x="1167" y="499"/>
                  </a:cubicBezTo>
                  <a:cubicBezTo>
                    <a:pt x="1167" y="561"/>
                    <a:pt x="1116" y="612"/>
                    <a:pt x="1054" y="612"/>
                  </a:cubicBezTo>
                  <a:cubicBezTo>
                    <a:pt x="678" y="612"/>
                    <a:pt x="678" y="612"/>
                    <a:pt x="678" y="612"/>
                  </a:cubicBezTo>
                  <a:cubicBezTo>
                    <a:pt x="678" y="574"/>
                    <a:pt x="678" y="574"/>
                    <a:pt x="678" y="574"/>
                  </a:cubicBezTo>
                  <a:cubicBezTo>
                    <a:pt x="678" y="565"/>
                    <a:pt x="671" y="557"/>
                    <a:pt x="662" y="557"/>
                  </a:cubicBezTo>
                  <a:close/>
                  <a:moveTo>
                    <a:pt x="646" y="590"/>
                  </a:moveTo>
                  <a:cubicBezTo>
                    <a:pt x="646" y="666"/>
                    <a:pt x="646" y="666"/>
                    <a:pt x="646" y="666"/>
                  </a:cubicBezTo>
                  <a:cubicBezTo>
                    <a:pt x="569" y="666"/>
                    <a:pt x="569" y="666"/>
                    <a:pt x="569" y="666"/>
                  </a:cubicBezTo>
                  <a:cubicBezTo>
                    <a:pt x="569" y="590"/>
                    <a:pt x="569" y="590"/>
                    <a:pt x="569" y="590"/>
                  </a:cubicBezTo>
                  <a:lnTo>
                    <a:pt x="646" y="590"/>
                  </a:lnTo>
                  <a:close/>
                  <a:moveTo>
                    <a:pt x="454" y="65"/>
                  </a:moveTo>
                  <a:cubicBezTo>
                    <a:pt x="761" y="65"/>
                    <a:pt x="761" y="65"/>
                    <a:pt x="761" y="65"/>
                  </a:cubicBezTo>
                  <a:cubicBezTo>
                    <a:pt x="761" y="176"/>
                    <a:pt x="761" y="176"/>
                    <a:pt x="761" y="176"/>
                  </a:cubicBezTo>
                  <a:cubicBezTo>
                    <a:pt x="454" y="176"/>
                    <a:pt x="454" y="176"/>
                    <a:pt x="454" y="176"/>
                  </a:cubicBezTo>
                  <a:lnTo>
                    <a:pt x="454" y="65"/>
                  </a:lnTo>
                  <a:close/>
                  <a:moveTo>
                    <a:pt x="1054" y="1016"/>
                  </a:moveTo>
                  <a:cubicBezTo>
                    <a:pt x="161" y="1016"/>
                    <a:pt x="161" y="1016"/>
                    <a:pt x="161" y="1016"/>
                  </a:cubicBezTo>
                  <a:cubicBezTo>
                    <a:pt x="108" y="1016"/>
                    <a:pt x="64" y="972"/>
                    <a:pt x="64" y="919"/>
                  </a:cubicBezTo>
                  <a:cubicBezTo>
                    <a:pt x="64" y="606"/>
                    <a:pt x="64" y="606"/>
                    <a:pt x="64" y="606"/>
                  </a:cubicBezTo>
                  <a:cubicBezTo>
                    <a:pt x="90" y="630"/>
                    <a:pt x="124" y="644"/>
                    <a:pt x="161" y="644"/>
                  </a:cubicBezTo>
                  <a:cubicBezTo>
                    <a:pt x="537" y="644"/>
                    <a:pt x="537" y="644"/>
                    <a:pt x="537" y="644"/>
                  </a:cubicBezTo>
                  <a:cubicBezTo>
                    <a:pt x="537" y="683"/>
                    <a:pt x="537" y="683"/>
                    <a:pt x="537" y="683"/>
                  </a:cubicBezTo>
                  <a:cubicBezTo>
                    <a:pt x="537" y="692"/>
                    <a:pt x="544" y="699"/>
                    <a:pt x="553" y="699"/>
                  </a:cubicBezTo>
                  <a:cubicBezTo>
                    <a:pt x="662" y="699"/>
                    <a:pt x="662" y="699"/>
                    <a:pt x="662" y="699"/>
                  </a:cubicBezTo>
                  <a:cubicBezTo>
                    <a:pt x="671" y="699"/>
                    <a:pt x="678" y="692"/>
                    <a:pt x="678" y="683"/>
                  </a:cubicBezTo>
                  <a:cubicBezTo>
                    <a:pt x="678" y="644"/>
                    <a:pt x="678" y="644"/>
                    <a:pt x="678" y="644"/>
                  </a:cubicBezTo>
                  <a:cubicBezTo>
                    <a:pt x="1054" y="644"/>
                    <a:pt x="1054" y="644"/>
                    <a:pt x="1054" y="644"/>
                  </a:cubicBezTo>
                  <a:cubicBezTo>
                    <a:pt x="1091" y="644"/>
                    <a:pt x="1125" y="630"/>
                    <a:pt x="1151" y="606"/>
                  </a:cubicBezTo>
                  <a:cubicBezTo>
                    <a:pt x="1151" y="919"/>
                    <a:pt x="1151" y="919"/>
                    <a:pt x="1151" y="919"/>
                  </a:cubicBezTo>
                  <a:cubicBezTo>
                    <a:pt x="1151" y="972"/>
                    <a:pt x="1107" y="1016"/>
                    <a:pt x="1054" y="10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sz="900"/>
            </a:p>
          </p:txBody>
        </p:sp>
      </p:grpSp>
      <p:grpSp>
        <p:nvGrpSpPr>
          <p:cNvPr id="72" name="组合 70"/>
          <p:cNvGrpSpPr/>
          <p:nvPr/>
        </p:nvGrpSpPr>
        <p:grpSpPr>
          <a:xfrm>
            <a:off x="1554127" y="3787587"/>
            <a:ext cx="1169129" cy="307775"/>
            <a:chOff x="0" y="-24051"/>
            <a:chExt cx="1660395" cy="419360"/>
          </a:xfrm>
        </p:grpSpPr>
        <p:grpSp>
          <p:nvGrpSpPr>
            <p:cNvPr id="73" name="组合 68"/>
            <p:cNvGrpSpPr/>
            <p:nvPr/>
          </p:nvGrpSpPr>
          <p:grpSpPr>
            <a:xfrm>
              <a:off x="0" y="0"/>
              <a:ext cx="433388" cy="376242"/>
              <a:chExt cx="433388" cy="376242"/>
            </a:xfrm>
          </p:grpSpPr>
          <p:sp>
            <p:nvSpPr>
              <p:cNvPr id="75" name="矩形 65"/>
              <p:cNvSpPr>
                <a:spLocks noChangeArrowheads="1"/>
              </p:cNvSpPr>
              <p:nvPr/>
            </p:nvSpPr>
            <p:spPr bwMode="auto">
              <a:xfrm>
                <a:off x="28573" y="0"/>
                <a:ext cx="376206" cy="376242"/>
              </a:xfrm>
              <a:prstGeom prst="rect">
                <a:avLst/>
              </a:prstGeom>
              <a:solidFill>
                <a:srgbClr val="EE7619"/>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800">
                  <a:solidFill>
                    <a:srgbClr val="FFFFFF"/>
                  </a:solidFill>
                </a:endParaRPr>
              </a:p>
            </p:txBody>
          </p:sp>
          <p:sp>
            <p:nvSpPr>
              <p:cNvPr id="76" name="文本框 67"/>
              <p:cNvSpPr txBox="1">
                <a:spLocks noChangeArrowheads="1"/>
              </p:cNvSpPr>
              <p:nvPr/>
            </p:nvSpPr>
            <p:spPr bwMode="auto">
              <a:xfrm>
                <a:off x="0" y="25220"/>
                <a:ext cx="433388" cy="290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lang="en-US" sz="800">
                    <a:solidFill>
                      <a:schemeClr val="bg1"/>
                    </a:solidFill>
                    <a:latin charset="-122" pitchFamily="2" typeface="华文细黑"/>
                    <a:ea charset="-122" pitchFamily="2" typeface="华文细黑"/>
                  </a:rPr>
                  <a:t>01</a:t>
                </a:r>
              </a:p>
            </p:txBody>
          </p:sp>
        </p:grpSp>
        <p:sp>
          <p:nvSpPr>
            <p:cNvPr id="74" name="文本框 69"/>
            <p:cNvSpPr txBox="1">
              <a:spLocks noChangeArrowheads="1"/>
            </p:cNvSpPr>
            <p:nvPr/>
          </p:nvSpPr>
          <p:spPr bwMode="auto">
            <a:xfrm>
              <a:off x="343563" y="-24050"/>
              <a:ext cx="1316832" cy="4153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r>
                <a:rPr altLang="en-US" lang="zh-CN" sz="1400">
                  <a:solidFill>
                    <a:schemeClr val="bg1"/>
                  </a:solidFill>
                  <a:latin charset="-122" panose="02010509060101010101" pitchFamily="49" typeface="幼圆"/>
                  <a:ea charset="-122" panose="02010509060101010101" pitchFamily="49" typeface="幼圆"/>
                </a:rPr>
                <a:t>标题文字</a:t>
              </a:r>
            </a:p>
          </p:txBody>
        </p:sp>
      </p:grpSp>
      <p:sp>
        <p:nvSpPr>
          <p:cNvPr id="77" name="矩形 71"/>
          <p:cNvSpPr>
            <a:spLocks noChangeArrowheads="1"/>
          </p:cNvSpPr>
          <p:nvPr/>
        </p:nvSpPr>
        <p:spPr bwMode="auto">
          <a:xfrm>
            <a:off x="1332820" y="4174578"/>
            <a:ext cx="134349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grpSp>
        <p:nvGrpSpPr>
          <p:cNvPr id="78" name="组合 74"/>
          <p:cNvGrpSpPr/>
          <p:nvPr/>
        </p:nvGrpSpPr>
        <p:grpSpPr>
          <a:xfrm>
            <a:off x="3619662" y="3270074"/>
            <a:ext cx="1169129" cy="307775"/>
            <a:chOff x="0" y="-37029"/>
            <a:chExt cx="1660395" cy="419360"/>
          </a:xfrm>
        </p:grpSpPr>
        <p:grpSp>
          <p:nvGrpSpPr>
            <p:cNvPr id="79" name="组合 76"/>
            <p:cNvGrpSpPr/>
            <p:nvPr/>
          </p:nvGrpSpPr>
          <p:grpSpPr>
            <a:xfrm>
              <a:off x="0" y="0"/>
              <a:ext cx="433388" cy="376242"/>
              <a:chExt cx="433388" cy="376242"/>
            </a:xfrm>
          </p:grpSpPr>
          <p:sp>
            <p:nvSpPr>
              <p:cNvPr id="81" name="矩形 78"/>
              <p:cNvSpPr>
                <a:spLocks noChangeArrowheads="1"/>
              </p:cNvSpPr>
              <p:nvPr/>
            </p:nvSpPr>
            <p:spPr bwMode="auto">
              <a:xfrm>
                <a:off x="28573" y="0"/>
                <a:ext cx="376207" cy="376242"/>
              </a:xfrm>
              <a:prstGeom prst="rect">
                <a:avLst/>
              </a:prstGeom>
              <a:solidFill>
                <a:srgbClr val="0099A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800">
                  <a:solidFill>
                    <a:srgbClr val="FFFFFF"/>
                  </a:solidFill>
                </a:endParaRPr>
              </a:p>
            </p:txBody>
          </p:sp>
          <p:sp>
            <p:nvSpPr>
              <p:cNvPr id="82" name="文本框 79"/>
              <p:cNvSpPr txBox="1">
                <a:spLocks noChangeArrowheads="1"/>
              </p:cNvSpPr>
              <p:nvPr/>
            </p:nvSpPr>
            <p:spPr bwMode="auto">
              <a:xfrm>
                <a:off x="1" y="25220"/>
                <a:ext cx="433388" cy="290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lang="en-US" sz="800">
                    <a:solidFill>
                      <a:schemeClr val="bg1"/>
                    </a:solidFill>
                    <a:latin charset="-122" pitchFamily="2" typeface="华文细黑"/>
                    <a:ea charset="-122" pitchFamily="2" typeface="华文细黑"/>
                  </a:rPr>
                  <a:t>02</a:t>
                </a:r>
              </a:p>
            </p:txBody>
          </p:sp>
        </p:grpSp>
        <p:sp>
          <p:nvSpPr>
            <p:cNvPr id="80" name="文本框 77"/>
            <p:cNvSpPr txBox="1">
              <a:spLocks noChangeArrowheads="1"/>
            </p:cNvSpPr>
            <p:nvPr/>
          </p:nvSpPr>
          <p:spPr bwMode="auto">
            <a:xfrm>
              <a:off x="343563" y="-37029"/>
              <a:ext cx="1316832" cy="4153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r>
                <a:rPr altLang="en-US" lang="zh-CN" sz="1400">
                  <a:solidFill>
                    <a:schemeClr val="bg1"/>
                  </a:solidFill>
                  <a:latin charset="-122" panose="02010509060101010101" pitchFamily="49" typeface="幼圆"/>
                  <a:ea charset="-122" panose="02010509060101010101" pitchFamily="49" typeface="幼圆"/>
                </a:rPr>
                <a:t>标题文字</a:t>
              </a:r>
            </a:p>
          </p:txBody>
        </p:sp>
      </p:grpSp>
      <p:sp>
        <p:nvSpPr>
          <p:cNvPr id="83" name="矩形 75"/>
          <p:cNvSpPr>
            <a:spLocks noChangeArrowheads="1"/>
          </p:cNvSpPr>
          <p:nvPr/>
        </p:nvSpPr>
        <p:spPr bwMode="auto">
          <a:xfrm>
            <a:off x="3398355" y="3666591"/>
            <a:ext cx="1344609"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grpSp>
        <p:nvGrpSpPr>
          <p:cNvPr id="84" name="组合 81"/>
          <p:cNvGrpSpPr/>
          <p:nvPr/>
        </p:nvGrpSpPr>
        <p:grpSpPr>
          <a:xfrm>
            <a:off x="5651666" y="2124976"/>
            <a:ext cx="1169129" cy="307775"/>
            <a:chOff x="0" y="-24053"/>
            <a:chExt cx="1660395" cy="419361"/>
          </a:xfrm>
        </p:grpSpPr>
        <p:grpSp>
          <p:nvGrpSpPr>
            <p:cNvPr id="85" name="组合 83"/>
            <p:cNvGrpSpPr/>
            <p:nvPr/>
          </p:nvGrpSpPr>
          <p:grpSpPr>
            <a:xfrm>
              <a:off x="0" y="0"/>
              <a:ext cx="433388" cy="376242"/>
              <a:chExt cx="433388" cy="376242"/>
            </a:xfrm>
          </p:grpSpPr>
          <p:sp>
            <p:nvSpPr>
              <p:cNvPr id="87" name="矩形 85"/>
              <p:cNvSpPr>
                <a:spLocks noChangeArrowheads="1"/>
              </p:cNvSpPr>
              <p:nvPr/>
            </p:nvSpPr>
            <p:spPr bwMode="auto">
              <a:xfrm>
                <a:off x="28573" y="0"/>
                <a:ext cx="376207" cy="376242"/>
              </a:xfrm>
              <a:prstGeom prst="rect">
                <a:avLst/>
              </a:prstGeom>
              <a:solidFill>
                <a:srgbClr val="F32307">
                  <a:alpha val="70195"/>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800">
                  <a:solidFill>
                    <a:srgbClr val="FFFFFF"/>
                  </a:solidFill>
                </a:endParaRPr>
              </a:p>
            </p:txBody>
          </p:sp>
          <p:sp>
            <p:nvSpPr>
              <p:cNvPr id="88" name="文本框 86"/>
              <p:cNvSpPr txBox="1">
                <a:spLocks noChangeArrowheads="1"/>
              </p:cNvSpPr>
              <p:nvPr/>
            </p:nvSpPr>
            <p:spPr bwMode="auto">
              <a:xfrm>
                <a:off x="0" y="25219"/>
                <a:ext cx="433388" cy="290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lang="en-US" sz="800">
                    <a:solidFill>
                      <a:schemeClr val="bg1"/>
                    </a:solidFill>
                    <a:latin charset="-122" pitchFamily="2" typeface="华文细黑"/>
                    <a:ea charset="-122" pitchFamily="2" typeface="华文细黑"/>
                  </a:rPr>
                  <a:t>03</a:t>
                </a:r>
              </a:p>
            </p:txBody>
          </p:sp>
        </p:grpSp>
        <p:sp>
          <p:nvSpPr>
            <p:cNvPr id="86" name="文本框 84"/>
            <p:cNvSpPr txBox="1">
              <a:spLocks noChangeArrowheads="1"/>
            </p:cNvSpPr>
            <p:nvPr/>
          </p:nvSpPr>
          <p:spPr bwMode="auto">
            <a:xfrm>
              <a:off x="343563" y="-24053"/>
              <a:ext cx="1316832" cy="415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r>
                <a:rPr altLang="en-US" lang="zh-CN" sz="1400">
                  <a:solidFill>
                    <a:schemeClr val="bg1"/>
                  </a:solidFill>
                  <a:latin charset="-122" panose="02010509060101010101" pitchFamily="49" typeface="幼圆"/>
                  <a:ea charset="-122" panose="02010509060101010101" pitchFamily="49" typeface="幼圆"/>
                </a:rPr>
                <a:t>标题文字</a:t>
              </a:r>
            </a:p>
          </p:txBody>
        </p:sp>
      </p:grpSp>
      <p:sp>
        <p:nvSpPr>
          <p:cNvPr id="89" name="矩形 82"/>
          <p:cNvSpPr>
            <a:spLocks noChangeArrowheads="1"/>
          </p:cNvSpPr>
          <p:nvPr/>
        </p:nvSpPr>
        <p:spPr bwMode="auto">
          <a:xfrm>
            <a:off x="5430359" y="2511968"/>
            <a:ext cx="134349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grpSp>
        <p:nvGrpSpPr>
          <p:cNvPr id="90" name="组合 88"/>
          <p:cNvGrpSpPr/>
          <p:nvPr/>
        </p:nvGrpSpPr>
        <p:grpSpPr>
          <a:xfrm>
            <a:off x="7644549" y="1735625"/>
            <a:ext cx="1169129" cy="307775"/>
            <a:chOff x="0" y="-37031"/>
            <a:chExt cx="1660395" cy="419361"/>
          </a:xfrm>
        </p:grpSpPr>
        <p:grpSp>
          <p:nvGrpSpPr>
            <p:cNvPr id="91" name="组合 90"/>
            <p:cNvGrpSpPr/>
            <p:nvPr/>
          </p:nvGrpSpPr>
          <p:grpSpPr>
            <a:xfrm>
              <a:off x="0" y="0"/>
              <a:ext cx="433388" cy="376242"/>
              <a:chExt cx="433388" cy="376242"/>
            </a:xfrm>
          </p:grpSpPr>
          <p:sp>
            <p:nvSpPr>
              <p:cNvPr id="93" name="矩形 92"/>
              <p:cNvSpPr>
                <a:spLocks noChangeArrowheads="1"/>
              </p:cNvSpPr>
              <p:nvPr/>
            </p:nvSpPr>
            <p:spPr bwMode="auto">
              <a:xfrm>
                <a:off x="28573" y="0"/>
                <a:ext cx="376208" cy="376242"/>
              </a:xfrm>
              <a:prstGeom prst="rect">
                <a:avLst/>
              </a:prstGeom>
              <a:solidFill>
                <a:srgbClr val="56781E">
                  <a:alpha val="70195"/>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sz="800">
                  <a:solidFill>
                    <a:srgbClr val="FFFFFF"/>
                  </a:solidFill>
                </a:endParaRPr>
              </a:p>
            </p:txBody>
          </p:sp>
          <p:sp>
            <p:nvSpPr>
              <p:cNvPr id="94" name="文本框 93"/>
              <p:cNvSpPr txBox="1">
                <a:spLocks noChangeArrowheads="1"/>
              </p:cNvSpPr>
              <p:nvPr/>
            </p:nvSpPr>
            <p:spPr bwMode="auto">
              <a:xfrm>
                <a:off x="-2" y="25219"/>
                <a:ext cx="433388" cy="290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lang="en-US" sz="800">
                    <a:solidFill>
                      <a:schemeClr val="bg1"/>
                    </a:solidFill>
                    <a:latin charset="-122" pitchFamily="2" typeface="华文细黑"/>
                    <a:ea charset="-122" pitchFamily="2" typeface="华文细黑"/>
                  </a:rPr>
                  <a:t>04</a:t>
                </a:r>
              </a:p>
            </p:txBody>
          </p:sp>
        </p:grpSp>
        <p:sp>
          <p:nvSpPr>
            <p:cNvPr id="92" name="文本框 91"/>
            <p:cNvSpPr txBox="1">
              <a:spLocks noChangeArrowheads="1"/>
            </p:cNvSpPr>
            <p:nvPr/>
          </p:nvSpPr>
          <p:spPr bwMode="auto">
            <a:xfrm>
              <a:off x="343564" y="-37031"/>
              <a:ext cx="1316832" cy="415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r>
                <a:rPr altLang="en-US" lang="zh-CN" sz="1400">
                  <a:solidFill>
                    <a:schemeClr val="bg1"/>
                  </a:solidFill>
                  <a:latin charset="-122" panose="02010509060101010101" pitchFamily="49" typeface="幼圆"/>
                  <a:ea charset="-122" panose="02010509060101010101" pitchFamily="49" typeface="幼圆"/>
                </a:rPr>
                <a:t>标题文字</a:t>
              </a:r>
            </a:p>
          </p:txBody>
        </p:sp>
      </p:grpSp>
      <p:sp>
        <p:nvSpPr>
          <p:cNvPr id="95" name="矩形 89"/>
          <p:cNvSpPr>
            <a:spLocks noChangeArrowheads="1"/>
          </p:cNvSpPr>
          <p:nvPr/>
        </p:nvSpPr>
        <p:spPr bwMode="auto">
          <a:xfrm>
            <a:off x="7423243" y="2132142"/>
            <a:ext cx="13446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pPr>
            <a:r>
              <a:rPr altLang="zh-CN" lang="en-US" sz="900">
                <a:solidFill>
                  <a:schemeClr val="bg1"/>
                </a:solidFill>
                <a:latin charset="0" panose="020b0604020202020204" pitchFamily="34" typeface="Arial"/>
                <a:cs charset="0" panose="020b0604020202020204" pitchFamily="34" typeface="Arial"/>
                <a:sym charset="-122" panose="02010600030101010101" pitchFamily="2" typeface="宋体"/>
              </a:rPr>
              <a:t>consectetur adipising elit, sed doeiusmod</a:t>
            </a:r>
          </a:p>
        </p:txBody>
      </p:sp>
      <p:sp>
        <p:nvSpPr>
          <p:cNvPr id="97" name="KSO_Shape"/>
          <p:cNvSpPr/>
          <p:nvPr/>
        </p:nvSpPr>
        <p:spPr bwMode="auto">
          <a:xfrm>
            <a:off x="4857371" y="1491051"/>
            <a:ext cx="187069" cy="221270"/>
          </a:xfrm>
          <a:custGeom>
            <a:gdLst>
              <a:gd fmla="*/ 454852 w 3085" name="T0"/>
              <a:gd fmla="*/ 674490 h 5033" name="T1"/>
              <a:gd fmla="*/ 367366 w 3085" name="T2"/>
              <a:gd fmla="*/ 534445 h 5033" name="T3"/>
              <a:gd fmla="*/ 234811 w 3085" name="T4"/>
              <a:gd fmla="*/ 639290 h 5033" name="T5"/>
              <a:gd fmla="*/ 142780 w 3085" name="T6"/>
              <a:gd fmla="*/ 819078 h 5033" name="T7"/>
              <a:gd fmla="*/ 103393 w 3085" name="T8"/>
              <a:gd fmla="*/ 1068889 h 5033" name="T9"/>
              <a:gd fmla="*/ 124980 w 3085" name="T10"/>
              <a:gd fmla="*/ 1264953 h 5033" name="T11"/>
              <a:gd fmla="*/ 202998 w 3085" name="T12"/>
              <a:gd fmla="*/ 1305453 h 5033" name="T13"/>
              <a:gd fmla="*/ 458261 w 3085" name="T14"/>
              <a:gd fmla="*/ 1220290 h 5033" name="T15"/>
              <a:gd fmla="*/ 413192 w 3085" name="T16"/>
              <a:gd fmla="*/ 956853 h 5033" name="T17"/>
              <a:gd fmla="*/ 555594 w 3085" name="T18"/>
              <a:gd fmla="*/ 1014764 h 5033" name="T19"/>
              <a:gd fmla="*/ 562411 w 3085" name="T20"/>
              <a:gd fmla="*/ 1226725 h 5033" name="T21"/>
              <a:gd fmla="*/ 803281 w 3085" name="T22"/>
              <a:gd fmla="*/ 1306967 h 5033" name="T23"/>
              <a:gd fmla="*/ 869180 w 3085" name="T24"/>
              <a:gd fmla="*/ 1233159 h 5033" name="T25"/>
              <a:gd fmla="*/ 875997 w 3085" name="T26"/>
              <a:gd fmla="*/ 1003787 h 5033" name="T27"/>
              <a:gd fmla="*/ 823733 w 3085" name="T28"/>
              <a:gd fmla="*/ 769873 h 5033" name="T29"/>
              <a:gd fmla="*/ 720719 w 3085" name="T30"/>
              <a:gd fmla="*/ 607496 h 5033" name="T31"/>
              <a:gd fmla="*/ 580968 w 3085" name="T32"/>
              <a:gd fmla="*/ 521197 h 5033" name="T33"/>
              <a:gd fmla="*/ 545747 w 3085" name="T34"/>
              <a:gd fmla="*/ 701742 h 5033" name="T35"/>
              <a:gd fmla="*/ 442733 w 3085" name="T36"/>
              <a:gd fmla="*/ 971993 h 5033" name="T37"/>
              <a:gd fmla="*/ 515448 w 3085" name="T38"/>
              <a:gd fmla="*/ 995460 h 5033" name="T39"/>
              <a:gd fmla="*/ 541202 w 3085" name="T40"/>
              <a:gd fmla="*/ 769873 h 5033" name="T41"/>
              <a:gd fmla="*/ 471137 w 3085" name="T42"/>
              <a:gd fmla="*/ 740728 h 5033" name="T43"/>
              <a:gd fmla="*/ 442354 w 3085" name="T44"/>
              <a:gd fmla="*/ 769873 h 5033" name="T45"/>
              <a:gd fmla="*/ 874104 w 3085" name="T46"/>
              <a:gd fmla="*/ 339516 h 5033" name="T47"/>
              <a:gd fmla="*/ 1086949 w 3085" name="T48"/>
              <a:gd fmla="*/ 289175 h 5033" name="T49"/>
              <a:gd fmla="*/ 1168375 w 3085" name="T50"/>
              <a:gd fmla="*/ 82892 h 5033" name="T51"/>
              <a:gd fmla="*/ 1117247 w 3085" name="T52"/>
              <a:gd fmla="*/ 757 h 5033" name="T53"/>
              <a:gd fmla="*/ 1055514 w 3085" name="T54"/>
              <a:gd fmla="*/ 46934 h 5033" name="T55"/>
              <a:gd fmla="*/ 1030897 w 3085" name="T56"/>
              <a:gd fmla="*/ 188494 h 5033" name="T57"/>
              <a:gd fmla="*/ 933564 w 3085" name="T58"/>
              <a:gd fmla="*/ 234293 h 5033" name="T59"/>
              <a:gd fmla="*/ 711629 w 3085" name="T60"/>
              <a:gd fmla="*/ 200985 h 5033" name="T61"/>
              <a:gd fmla="*/ 523780 w 3085" name="T62"/>
              <a:gd fmla="*/ 277442 h 5033" name="T63"/>
              <a:gd fmla="*/ 415843 w 3085" name="T64"/>
              <a:gd fmla="*/ 430357 h 5033" name="T65"/>
              <a:gd fmla="*/ 234432 w 3085" name="T66"/>
              <a:gd fmla="*/ 518548 h 5033" name="T67"/>
              <a:gd fmla="*/ 95439 w 3085" name="T68"/>
              <a:gd fmla="*/ 702121 h 5033" name="T69"/>
              <a:gd fmla="*/ 14392 w 3085" name="T70"/>
              <a:gd fmla="*/ 975021 h 5033" name="T71"/>
              <a:gd fmla="*/ 5681 w 3085" name="T72"/>
              <a:gd fmla="*/ 1303182 h 5033" name="T73"/>
              <a:gd fmla="*/ 77639 w 3085" name="T74"/>
              <a:gd fmla="*/ 1601820 h 5033" name="T75"/>
              <a:gd fmla="*/ 216632 w 3085" name="T76"/>
              <a:gd fmla="*/ 1800155 h 5033" name="T77"/>
              <a:gd fmla="*/ 404860 w 3085" name="T78"/>
              <a:gd fmla="*/ 1895537 h 5033" name="T79"/>
              <a:gd fmla="*/ 602935 w 3085" name="T80"/>
              <a:gd fmla="*/ 1889860 h 5033" name="T81"/>
              <a:gd fmla="*/ 785860 w 3085" name="T82"/>
              <a:gd fmla="*/ 1781987 h 5033" name="T83"/>
              <a:gd fmla="*/ 918036 w 3085" name="T84"/>
              <a:gd fmla="*/ 1571918 h 5033" name="T85"/>
              <a:gd fmla="*/ 980905 w 3085" name="T86"/>
              <a:gd fmla="*/ 1261547 h 5033" name="T87"/>
              <a:gd fmla="*/ 965377 w 3085" name="T88"/>
              <a:gd fmla="*/ 947769 h 5033" name="T89"/>
              <a:gd fmla="*/ 883193 w 3085" name="T90"/>
              <a:gd fmla="*/ 691901 h 5033" name="T91"/>
              <a:gd fmla="*/ 748745 w 3085" name="T92"/>
              <a:gd fmla="*/ 518169 h 5033" name="T93"/>
              <a:gd fmla="*/ 575666 w 3085" name="T94"/>
              <a:gd fmla="*/ 431871 h 5033" name="T95"/>
              <a:gd fmla="*/ 633611 w 3085" name="T96"/>
              <a:gd fmla="*/ 326647 h 5033" name="T97"/>
              <a:gd fmla="*/ 920308 w 3085" name="T98"/>
              <a:gd fmla="*/ 1231645 h 5033" name="T99"/>
              <a:gd fmla="*/ 856682 w 3085" name="T100"/>
              <a:gd fmla="*/ 1355415 h 5033" name="T101"/>
              <a:gd fmla="*/ 660501 w 3085" name="T102"/>
              <a:gd fmla="*/ 1299018 h 5033" name="T103"/>
              <a:gd fmla="*/ 458261 w 3085" name="T104"/>
              <a:gd fmla="*/ 1261547 h 5033" name="T105"/>
              <a:gd fmla="*/ 192772 w 3085" name="T106"/>
              <a:gd fmla="*/ 1351630 h 5033" name="T107"/>
              <a:gd fmla="*/ 92410 w 3085" name="T108"/>
              <a:gd fmla="*/ 1329299 h 5033" name="T109"/>
              <a:gd fmla="*/ 58703 w 3085" name="T110"/>
              <a:gd fmla="*/ 1130964 h 5033" name="T111"/>
              <a:gd fmla="*/ 96954 w 3085" name="T112"/>
              <a:gd fmla="*/ 833840 h 5033" name="T113"/>
              <a:gd fmla="*/ 200726 w 3085" name="T114"/>
              <a:gd fmla="*/ 620743 h 5033" name="T115"/>
              <a:gd fmla="*/ 352974 w 3085" name="T116"/>
              <a:gd fmla="*/ 497730 h 5033" name="T117"/>
              <a:gd fmla="*/ 524917 w 3085" name="T118"/>
              <a:gd fmla="*/ 470478 h 5033" name="T119"/>
              <a:gd fmla="*/ 698374 w 3085" name="T120"/>
              <a:gd fmla="*/ 537094 h 5033" name="T121"/>
              <a:gd fmla="*/ 832444 w 3085" name="T122"/>
              <a:gd fmla="*/ 697957 h 5033" name="T123"/>
              <a:gd fmla="*/ 911219 w 3085" name="T124"/>
              <a:gd fmla="*/ 946633 h 503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33" w="3085">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endParaRPr altLang="en-US" lang="zh-CN">
              <a:solidFill>
                <a:schemeClr val="lt1"/>
              </a:solidFill>
              <a:latin typeface="+mn-lt"/>
              <a:ea typeface="+mn-ea"/>
            </a:endParaRPr>
          </a:p>
        </p:txBody>
      </p:sp>
      <p:sp>
        <p:nvSpPr>
          <p:cNvPr id="99" name="KSO_Shape"/>
          <p:cNvSpPr>
            <a:spLocks noChangeArrowheads="1"/>
          </p:cNvSpPr>
          <p:nvPr/>
        </p:nvSpPr>
        <p:spPr bwMode="auto">
          <a:xfrm>
            <a:off x="6847972" y="1117756"/>
            <a:ext cx="187069" cy="184575"/>
          </a:xfrm>
          <a:custGeom>
            <a:rect b="b" l="0" r="r" t="0"/>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endParaRPr altLang="en-US" lang="zh-CN">
              <a:solidFill>
                <a:schemeClr val="lt1"/>
              </a:solidFill>
              <a:latin typeface="+mn-lt"/>
              <a:ea typeface="+mn-ea"/>
            </a:endParaRPr>
          </a:p>
        </p:txBody>
      </p:sp>
    </p:spTree>
    <p:extLst>
      <p:ext uri="{BB962C8B-B14F-4D97-AF65-F5344CB8AC3E}">
        <p14:creationId val="3628407152"/>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a:extLst>
              <a:ext uri="{28A0092B-C50C-407E-A947-70E740481C1C}">
                <a14:useLocalDpi val="0"/>
              </a:ext>
            </a:extLst>
          </a:blip>
          <a:stretch>
            <a:fillRect/>
          </a:stretch>
        </p:blipFill>
        <p:spPr>
          <a:xfrm rot="16200000">
            <a:off x="-1657351" y="1657350"/>
            <a:ext cx="5143502" cy="1828800"/>
          </a:xfrm>
          <a:prstGeom prst="rect">
            <a:avLst/>
          </a:prstGeom>
        </p:spPr>
      </p:pic>
      <p:sp>
        <p:nvSpPr>
          <p:cNvPr id="20" name="文本框 19"/>
          <p:cNvSpPr txBox="1">
            <a:spLocks noChangeArrowheads="1" noChangeAspect="1"/>
          </p:cNvSpPr>
          <p:nvPr/>
        </p:nvSpPr>
        <p:spPr bwMode="auto">
          <a:xfrm>
            <a:off x="2672555" y="1678940"/>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bg1"/>
                </a:solidFill>
                <a:latin charset="-122" panose="02010509060101010101" pitchFamily="49" typeface="幼圆"/>
                <a:ea charset="-122" panose="02010509060101010101" pitchFamily="49" typeface="幼圆"/>
              </a:rPr>
              <a:t>输入标题</a:t>
            </a:r>
          </a:p>
        </p:txBody>
      </p:sp>
      <p:sp>
        <p:nvSpPr>
          <p:cNvPr id="21" name="文本框 20"/>
          <p:cNvSpPr txBox="1">
            <a:spLocks noChangeArrowheads="1"/>
          </p:cNvSpPr>
          <p:nvPr/>
        </p:nvSpPr>
        <p:spPr bwMode="auto">
          <a:xfrm>
            <a:off x="3132930" y="2512695"/>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bg1"/>
                </a:solidFill>
                <a:latin charset="0" panose="020b0604020202020204" pitchFamily="34" typeface="Arial"/>
              </a:rPr>
              <a:t>Modern fashion Creative presentation</a:t>
            </a:r>
          </a:p>
        </p:txBody>
      </p:sp>
      <p:sp>
        <p:nvSpPr>
          <p:cNvPr id="23" name="文本框 22"/>
          <p:cNvSpPr txBox="1"/>
          <p:nvPr/>
        </p:nvSpPr>
        <p:spPr>
          <a:xfrm>
            <a:off x="2296318" y="3013075"/>
            <a:ext cx="4437063" cy="231648"/>
          </a:xfrm>
          <a:prstGeom prst="rect">
            <a:avLst/>
          </a:prstGeom>
          <a:noFill/>
          <a:ln>
            <a:noFill/>
          </a:ln>
        </p:spPr>
        <p:txBody>
          <a:bodyPr>
            <a:spAutoFit/>
          </a:bodyPr>
          <a:lstStyle/>
          <a:p>
            <a:pPr algn="ctr"/>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692441892"/>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ppt_x</p:attrName>
                                        </p:attrNameLst>
                                      </p:cBhvr>
                                      <p:tavLst>
                                        <p:tav tm="0">
                                          <p:val>
                                            <p:strVal val="#ppt_x"/>
                                          </p:val>
                                        </p:tav>
                                        <p:tav tm="100000">
                                          <p:val>
                                            <p:strVal val="#ppt_x"/>
                                          </p:val>
                                        </p:tav>
                                      </p:tavLst>
                                    </p:anim>
                                    <p:anim calcmode="lin" valueType="num">
                                      <p:cBhvr>
                                        <p:cTn dur="1000" fill="hold" id="8"/>
                                        <p:tgtEl>
                                          <p:spTgt spid="20"/>
                                        </p:tgtEl>
                                        <p:attrNameLst>
                                          <p:attrName>ppt_y</p:attrName>
                                        </p:attrNameLst>
                                      </p:cBhvr>
                                      <p:tavLst>
                                        <p:tav tm="0">
                                          <p:val>
                                            <p:strVal val="0-#ppt_h/2"/>
                                          </p:val>
                                        </p:tav>
                                        <p:tav tm="100000">
                                          <p:val>
                                            <p:strVal val="#ppt_y"/>
                                          </p:val>
                                        </p:tav>
                                      </p:tavLst>
                                    </p:anim>
                                  </p:childTnLst>
                                </p:cTn>
                              </p:par>
                              <p:par>
                                <p:cTn fill="hold" grpId="2"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ppt_x</p:attrName>
                                        </p:attrNameLst>
                                      </p:cBhvr>
                                      <p:tavLst>
                                        <p:tav tm="0">
                                          <p:val>
                                            <p:strVal val="#ppt_x"/>
                                          </p:val>
                                        </p:tav>
                                        <p:tav tm="100000">
                                          <p:val>
                                            <p:strVal val="#ppt_x"/>
                                          </p:val>
                                        </p:tav>
                                      </p:tavLst>
                                    </p:anim>
                                    <p:anim calcmode="lin" valueType="num">
                                      <p:cBhvr>
                                        <p:cTn dur="500" fill="hold" id="12"/>
                                        <p:tgtEl>
                                          <p:spTgt spid="21"/>
                                        </p:tgtEl>
                                        <p:attrNameLst>
                                          <p:attrName>ppt_y</p:attrName>
                                        </p:attrNameLst>
                                      </p:cBhvr>
                                      <p:tavLst>
                                        <p:tav tm="0">
                                          <p:val>
                                            <p:strVal val="1+#ppt_h/2"/>
                                          </p:val>
                                        </p:tav>
                                        <p:tav tm="100000">
                                          <p:val>
                                            <p:strVal val="#ppt_y"/>
                                          </p:val>
                                        </p:tav>
                                      </p:tavLst>
                                    </p:anim>
                                  </p:childTnLst>
                                </p:cTn>
                              </p:par>
                              <p:par>
                                <p:cTn fill="hold" grpId="2"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1000" fill="hold" id="15"/>
                                        <p:tgtEl>
                                          <p:spTgt spid="23"/>
                                        </p:tgtEl>
                                        <p:attrNameLst>
                                          <p:attrName>ppt_x</p:attrName>
                                        </p:attrNameLst>
                                      </p:cBhvr>
                                      <p:tavLst>
                                        <p:tav tm="0">
                                          <p:val>
                                            <p:strVal val="#ppt_x"/>
                                          </p:val>
                                        </p:tav>
                                        <p:tav tm="100000">
                                          <p:val>
                                            <p:strVal val="#ppt_x"/>
                                          </p:val>
                                        </p:tav>
                                      </p:tavLst>
                                    </p:anim>
                                    <p:anim calcmode="lin" valueType="num">
                                      <p:cBhvr>
                                        <p:cTn dur="1000" fill="hold" id="16"/>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2" spid="21"/>
      <p:bldP grpId="2"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96" name="六边形 95"/>
          <p:cNvSpPr/>
          <p:nvPr/>
        </p:nvSpPr>
        <p:spPr>
          <a:xfrm flipV="1" rot="10800000">
            <a:off x="2050703" y="2669479"/>
            <a:ext cx="1343827" cy="1214361"/>
          </a:xfrm>
          <a:prstGeom prst="hexagon">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p>
        </p:txBody>
      </p:sp>
      <p:sp>
        <p:nvSpPr>
          <p:cNvPr id="98" name="六边形 97"/>
          <p:cNvSpPr/>
          <p:nvPr/>
        </p:nvSpPr>
        <p:spPr>
          <a:xfrm flipV="1" rot="10800000">
            <a:off x="3409583" y="1923801"/>
            <a:ext cx="919302" cy="789836"/>
          </a:xfrm>
          <a:prstGeom prst="hexagon">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p>
        </p:txBody>
      </p:sp>
      <p:sp>
        <p:nvSpPr>
          <p:cNvPr id="100" name="六边形 99"/>
          <p:cNvSpPr/>
          <p:nvPr/>
        </p:nvSpPr>
        <p:spPr>
          <a:xfrm flipV="1" rot="10800000">
            <a:off x="1172549" y="2318217"/>
            <a:ext cx="512842" cy="455636"/>
          </a:xfrm>
          <a:prstGeom prst="hexagon">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p>
        </p:txBody>
      </p:sp>
      <p:sp>
        <p:nvSpPr>
          <p:cNvPr id="101" name="文本框 4"/>
          <p:cNvSpPr txBox="1">
            <a:spLocks noChangeArrowheads="1"/>
          </p:cNvSpPr>
          <p:nvPr/>
        </p:nvSpPr>
        <p:spPr bwMode="auto">
          <a:xfrm>
            <a:off x="2310636" y="3902908"/>
            <a:ext cx="823959"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eaLnBrk="1" hangingPunct="1"/>
            <a:r>
              <a:rPr altLang="zh-CN" lang="en-US" sz="900">
                <a:solidFill>
                  <a:schemeClr val="bg1"/>
                </a:solidFill>
              </a:rPr>
              <a:t>Add text</a:t>
            </a:r>
          </a:p>
        </p:txBody>
      </p:sp>
      <p:sp>
        <p:nvSpPr>
          <p:cNvPr id="102" name="文本框 101"/>
          <p:cNvSpPr txBox="1"/>
          <p:nvPr/>
        </p:nvSpPr>
        <p:spPr>
          <a:xfrm>
            <a:off x="3473267" y="2669479"/>
            <a:ext cx="824963" cy="228600"/>
          </a:xfrm>
          <a:prstGeom prst="rect">
            <a:avLst/>
          </a:prstGeom>
          <a:noFill/>
        </p:spPr>
        <p:txBody>
          <a:bodyPr>
            <a:spAutoFit/>
          </a:bodyPr>
          <a:lstStyle/>
          <a:p>
            <a:pPr algn="ctr" eaLnBrk="1" fontAlgn="auto" hangingPunct="1">
              <a:spcBef>
                <a:spcPct val="0"/>
              </a:spcBef>
              <a:spcAft>
                <a:spcPct val="0"/>
              </a:spcAft>
              <a:defRPr/>
            </a:pPr>
            <a:r>
              <a:rPr altLang="zh-CN" lang="en-US" sz="900">
                <a:solidFill>
                  <a:schemeClr val="bg1"/>
                </a:solidFill>
                <a:latin typeface="+mn-lt"/>
                <a:ea typeface="+mn-ea"/>
              </a:rPr>
              <a:t>Add text</a:t>
            </a:r>
          </a:p>
        </p:txBody>
      </p:sp>
      <p:sp>
        <p:nvSpPr>
          <p:cNvPr id="103" name="文本框 102"/>
          <p:cNvSpPr txBox="1"/>
          <p:nvPr/>
        </p:nvSpPr>
        <p:spPr>
          <a:xfrm>
            <a:off x="1125379" y="2764821"/>
            <a:ext cx="607181" cy="228600"/>
          </a:xfrm>
          <a:prstGeom prst="rect">
            <a:avLst/>
          </a:prstGeom>
          <a:noFill/>
        </p:spPr>
        <p:txBody>
          <a:bodyPr>
            <a:spAutoFit/>
          </a:bodyPr>
          <a:lstStyle/>
          <a:p>
            <a:pPr eaLnBrk="1" fontAlgn="auto" hangingPunct="1">
              <a:spcBef>
                <a:spcPct val="0"/>
              </a:spcBef>
              <a:spcAft>
                <a:spcPct val="0"/>
              </a:spcAft>
              <a:defRPr/>
            </a:pPr>
            <a:r>
              <a:rPr altLang="zh-CN" lang="en-US" sz="900">
                <a:solidFill>
                  <a:schemeClr val="bg1"/>
                </a:solidFill>
                <a:latin typeface="+mn-lt"/>
                <a:ea typeface="+mn-ea"/>
              </a:rPr>
              <a:t>Add text</a:t>
            </a:r>
          </a:p>
        </p:txBody>
      </p:sp>
      <p:cxnSp>
        <p:nvCxnSpPr>
          <p:cNvPr id="104" name="直接连接符 103"/>
          <p:cNvCxnSpPr/>
          <p:nvPr/>
        </p:nvCxnSpPr>
        <p:spPr>
          <a:xfrm flipH="1">
            <a:off x="3209866" y="2596216"/>
            <a:ext cx="329182" cy="33319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631196" y="2637363"/>
            <a:ext cx="489759" cy="45764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3539048" y="2107460"/>
            <a:ext cx="911273" cy="335280"/>
          </a:xfrm>
          <a:prstGeom prst="rect">
            <a:avLst/>
          </a:prstGeom>
          <a:noFill/>
        </p:spPr>
        <p:txBody>
          <a:bodyPr>
            <a:spAutoFit/>
          </a:bodyPr>
          <a:lstStyle/>
          <a:p>
            <a:pPr eaLnBrk="1" fontAlgn="auto" hangingPunct="1">
              <a:spcBef>
                <a:spcPct val="0"/>
              </a:spcBef>
              <a:spcAft>
                <a:spcPct val="0"/>
              </a:spcAft>
              <a:defRPr/>
            </a:pPr>
            <a:r>
              <a:rPr altLang="zh-CN" lang="en-US" sz="1600">
                <a:solidFill>
                  <a:schemeClr val="bg1"/>
                </a:solidFill>
                <a:latin charset="0" panose="020b0a04020102020204" pitchFamily="34" typeface="Arial Black"/>
                <a:ea typeface="+mn-ea"/>
              </a:rPr>
              <a:t>45%</a:t>
            </a:r>
          </a:p>
        </p:txBody>
      </p:sp>
      <p:sp>
        <p:nvSpPr>
          <p:cNvPr id="107" name="文本框 106"/>
          <p:cNvSpPr txBox="1"/>
          <p:nvPr/>
        </p:nvSpPr>
        <p:spPr>
          <a:xfrm>
            <a:off x="2276514" y="2948481"/>
            <a:ext cx="1097943" cy="457200"/>
          </a:xfrm>
          <a:prstGeom prst="rect">
            <a:avLst/>
          </a:prstGeom>
          <a:noFill/>
        </p:spPr>
        <p:txBody>
          <a:bodyPr>
            <a:spAutoFit/>
          </a:bodyPr>
          <a:lstStyle/>
          <a:p>
            <a:pPr eaLnBrk="1" fontAlgn="auto" hangingPunct="1">
              <a:spcBef>
                <a:spcPct val="0"/>
              </a:spcBef>
              <a:spcAft>
                <a:spcPct val="0"/>
              </a:spcAft>
              <a:defRPr/>
            </a:pPr>
            <a:r>
              <a:rPr altLang="zh-CN" lang="en-US" sz="2400">
                <a:solidFill>
                  <a:schemeClr val="bg1"/>
                </a:solidFill>
                <a:latin charset="0" panose="020b0a04020102020204" pitchFamily="34" typeface="Arial Black"/>
                <a:ea typeface="+mn-ea"/>
              </a:rPr>
              <a:t>88%</a:t>
            </a:r>
          </a:p>
        </p:txBody>
      </p:sp>
      <p:sp>
        <p:nvSpPr>
          <p:cNvPr id="108" name="文本框 107"/>
          <p:cNvSpPr txBox="1"/>
          <p:nvPr/>
        </p:nvSpPr>
        <p:spPr>
          <a:xfrm>
            <a:off x="1198610" y="2427679"/>
            <a:ext cx="607181" cy="228600"/>
          </a:xfrm>
          <a:prstGeom prst="rect">
            <a:avLst/>
          </a:prstGeom>
          <a:noFill/>
        </p:spPr>
        <p:txBody>
          <a:bodyPr>
            <a:spAutoFit/>
          </a:bodyPr>
          <a:lstStyle/>
          <a:p>
            <a:pPr eaLnBrk="1" fontAlgn="auto" hangingPunct="1">
              <a:spcBef>
                <a:spcPct val="0"/>
              </a:spcBef>
              <a:spcAft>
                <a:spcPct val="0"/>
              </a:spcAft>
              <a:defRPr/>
            </a:pPr>
            <a:r>
              <a:rPr altLang="zh-CN" lang="en-US" sz="900">
                <a:solidFill>
                  <a:schemeClr val="bg1"/>
                </a:solidFill>
                <a:latin charset="0" panose="020b0a04020102020204" pitchFamily="34" typeface="Arial Black"/>
                <a:ea typeface="+mn-ea"/>
              </a:rPr>
              <a:t>12%</a:t>
            </a:r>
          </a:p>
        </p:txBody>
      </p:sp>
      <p:grpSp>
        <p:nvGrpSpPr>
          <p:cNvPr id="109" name="组合 20"/>
          <p:cNvGrpSpPr/>
          <p:nvPr/>
        </p:nvGrpSpPr>
        <p:grpSpPr>
          <a:xfrm>
            <a:off x="4679143" y="1720067"/>
            <a:ext cx="3304871" cy="2424461"/>
            <a:chOff x="481943" y="2193030"/>
            <a:chExt cx="3694984" cy="3442162"/>
          </a:xfrm>
        </p:grpSpPr>
        <p:grpSp>
          <p:nvGrpSpPr>
            <p:cNvPr id="110" name="组合 21"/>
            <p:cNvGrpSpPr/>
            <p:nvPr/>
          </p:nvGrpSpPr>
          <p:grpSpPr>
            <a:xfrm>
              <a:off x="481943" y="2193030"/>
              <a:ext cx="3694984" cy="3442162"/>
              <a:chOff x="5092700" y="2495552"/>
              <a:chExt cx="3479637" cy="2673929"/>
            </a:xfrm>
          </p:grpSpPr>
          <p:grpSp>
            <p:nvGrpSpPr>
              <p:cNvPr id="113" name="组合 16"/>
              <p:cNvGrpSpPr/>
              <p:nvPr/>
            </p:nvGrpSpPr>
            <p:grpSpPr>
              <a:xfrm>
                <a:off x="5136061" y="2495552"/>
                <a:ext cx="3418558" cy="797752"/>
                <a:chOff x="4099904" y="1491494"/>
                <a:chExt cx="4022623" cy="461444"/>
              </a:xfrm>
            </p:grpSpPr>
            <p:sp>
              <p:nvSpPr>
                <p:cNvPr id="118" name="TextBox 35"/>
                <p:cNvSpPr txBox="1">
                  <a:spLocks noChangeArrowheads="1"/>
                </p:cNvSpPr>
                <p:nvPr/>
              </p:nvSpPr>
              <p:spPr bwMode="auto">
                <a:xfrm>
                  <a:off x="4099903" y="1658420"/>
                  <a:ext cx="4022623" cy="291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r>
                    <a:rPr altLang="zh-CN" lang="en-US" sz="800">
                      <a:solidFill>
                        <a:schemeClr val="bg1"/>
                      </a:solidFill>
                    </a:rPr>
                    <a:t>A designer can use default text to simulate what text would look like. If it is not real text. A designer can use default text to simulate what text would look like.</a:t>
                  </a:r>
                </a:p>
              </p:txBody>
            </p:sp>
            <p:sp>
              <p:nvSpPr>
                <p:cNvPr id="119" name="文本框 7"/>
                <p:cNvSpPr txBox="1">
                  <a:spLocks noChangeArrowheads="1"/>
                </p:cNvSpPr>
                <p:nvPr/>
              </p:nvSpPr>
              <p:spPr bwMode="auto">
                <a:xfrm>
                  <a:off x="4120997" y="1491494"/>
                  <a:ext cx="2183398" cy="194447"/>
                </a:xfrm>
                <a:prstGeom prst="rect">
                  <a:avLst/>
                </a:prstGeom>
                <a:noFill/>
                <a:ln w="9525">
                  <a:noFill/>
                  <a:miter lim="800000"/>
                </a:ln>
              </p:spPr>
              <p:txBody>
                <a:bodyPr>
                  <a:spAutoFit/>
                </a:bodyPr>
                <a:lstStyle/>
                <a:p>
                  <a:pPr fontAlgn="auto">
                    <a:spcBef>
                      <a:spcPct val="0"/>
                    </a:spcBef>
                    <a:spcAft>
                      <a:spcPct val="0"/>
                    </a:spcAft>
                    <a:defRPr/>
                  </a:pPr>
                  <a:r>
                    <a:rPr b="1" lang="en-US" sz="1400">
                      <a:solidFill>
                        <a:schemeClr val="bg1"/>
                      </a:solidFill>
                      <a:latin typeface="+mn-lt"/>
                      <a:ea typeface="+mn-ea"/>
                    </a:rPr>
                    <a:t>1.标题文字</a:t>
                  </a:r>
                </a:p>
              </p:txBody>
            </p:sp>
          </p:grpSp>
          <p:grpSp>
            <p:nvGrpSpPr>
              <p:cNvPr id="114" name="组合 8"/>
              <p:cNvGrpSpPr/>
              <p:nvPr/>
            </p:nvGrpSpPr>
            <p:grpSpPr>
              <a:xfrm>
                <a:off x="5118061" y="3405400"/>
                <a:ext cx="3454276" cy="815772"/>
                <a:chOff x="4078723" y="1343261"/>
                <a:chExt cx="4064652" cy="470967"/>
              </a:xfrm>
            </p:grpSpPr>
            <p:sp>
              <p:nvSpPr>
                <p:cNvPr id="116" name="TextBox 35"/>
                <p:cNvSpPr txBox="1">
                  <a:spLocks noChangeArrowheads="1"/>
                </p:cNvSpPr>
                <p:nvPr/>
              </p:nvSpPr>
              <p:spPr bwMode="auto">
                <a:xfrm>
                  <a:off x="4078723" y="1520271"/>
                  <a:ext cx="4064652" cy="291114"/>
                </a:xfrm>
                <a:prstGeom prst="rect">
                  <a:avLst/>
                </a:prstGeom>
                <a:noFill/>
                <a:ln w="9525">
                  <a:noFill/>
                  <a:miter lim="800000"/>
                </a:ln>
              </p:spPr>
              <p:txBody>
                <a:bodyPr>
                  <a:spAutoFit/>
                </a:bodyPr>
                <a:lstStyle/>
                <a:p>
                  <a:pPr algn="just" eaLnBrk="1" fontAlgn="auto" hangingPunct="1">
                    <a:spcBef>
                      <a:spcPct val="0"/>
                    </a:spcBef>
                    <a:spcAft>
                      <a:spcPct val="0"/>
                    </a:spcAft>
                    <a:defRPr/>
                  </a:pPr>
                  <a:r>
                    <a:rPr lang="en-US" sz="800">
                      <a:solidFill>
                        <a:schemeClr val="bg1"/>
                      </a:solidFill>
                      <a:latin typeface="+mn-lt"/>
                      <a:ea typeface="+mn-ea"/>
                    </a:rPr>
                    <a:t>A designer can use default text to simulate what text would look like. If it is not real text. A designer can use default text to simulate what text would look like.</a:t>
                  </a:r>
                </a:p>
              </p:txBody>
            </p:sp>
            <p:sp>
              <p:nvSpPr>
                <p:cNvPr id="117" name="文本框 10"/>
                <p:cNvSpPr txBox="1">
                  <a:spLocks noChangeArrowheads="1"/>
                </p:cNvSpPr>
                <p:nvPr/>
              </p:nvSpPr>
              <p:spPr bwMode="auto">
                <a:xfrm>
                  <a:off x="4119755" y="1343261"/>
                  <a:ext cx="2184642" cy="194076"/>
                </a:xfrm>
                <a:prstGeom prst="rect">
                  <a:avLst/>
                </a:prstGeom>
                <a:noFill/>
                <a:ln w="9525">
                  <a:noFill/>
                  <a:miter lim="800000"/>
                </a:ln>
              </p:spPr>
              <p:txBody>
                <a:bodyPr>
                  <a:spAutoFit/>
                </a:bodyPr>
                <a:lstStyle/>
                <a:p>
                  <a:pPr fontAlgn="auto">
                    <a:spcBef>
                      <a:spcPct val="0"/>
                    </a:spcBef>
                    <a:spcAft>
                      <a:spcPct val="0"/>
                    </a:spcAft>
                    <a:defRPr/>
                  </a:pPr>
                  <a:r>
                    <a:rPr b="1" lang="en-US" sz="1400">
                      <a:solidFill>
                        <a:schemeClr val="bg1"/>
                      </a:solidFill>
                      <a:latin typeface="+mn-lt"/>
                      <a:ea typeface="+mn-ea"/>
                    </a:rPr>
                    <a:t>2.标题文字</a:t>
                  </a:r>
                </a:p>
              </p:txBody>
            </p:sp>
          </p:grpSp>
          <p:sp>
            <p:nvSpPr>
              <p:cNvPr id="115" name="文本框 13"/>
              <p:cNvSpPr txBox="1">
                <a:spLocks noChangeArrowheads="1"/>
              </p:cNvSpPr>
              <p:nvPr/>
            </p:nvSpPr>
            <p:spPr bwMode="auto">
              <a:xfrm>
                <a:off x="5092700" y="4914896"/>
                <a:ext cx="1871257" cy="252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endParaRPr altLang="en-US" b="1" lang="zh-CN" sz="900">
                  <a:latin charset="-122" pitchFamily="34" typeface="微软雅黑"/>
                  <a:ea charset="-122" pitchFamily="34" typeface="微软雅黑"/>
                </a:endParaRPr>
              </a:p>
            </p:txBody>
          </p:sp>
        </p:grpSp>
        <p:sp>
          <p:nvSpPr>
            <p:cNvPr id="111" name="文本框 110"/>
            <p:cNvSpPr txBox="1">
              <a:spLocks noChangeArrowheads="1"/>
            </p:cNvSpPr>
            <p:nvPr/>
          </p:nvSpPr>
          <p:spPr bwMode="auto">
            <a:xfrm>
              <a:off x="508873" y="4572583"/>
              <a:ext cx="1971480" cy="432744"/>
            </a:xfrm>
            <a:prstGeom prst="rect">
              <a:avLst/>
            </a:prstGeom>
            <a:noFill/>
            <a:ln w="9525">
              <a:noFill/>
              <a:miter lim="800000"/>
            </a:ln>
          </p:spPr>
          <p:txBody>
            <a:bodyPr>
              <a:spAutoFit/>
            </a:bodyPr>
            <a:lstStyle/>
            <a:p>
              <a:pPr fontAlgn="auto">
                <a:spcBef>
                  <a:spcPct val="0"/>
                </a:spcBef>
                <a:spcAft>
                  <a:spcPct val="0"/>
                </a:spcAft>
                <a:defRPr/>
              </a:pPr>
              <a:r>
                <a:rPr b="1" lang="en-US" sz="1400">
                  <a:solidFill>
                    <a:schemeClr val="bg1"/>
                  </a:solidFill>
                  <a:latin typeface="+mn-lt"/>
                  <a:ea typeface="+mn-ea"/>
                </a:rPr>
                <a:t>3.标题文字</a:t>
              </a:r>
            </a:p>
          </p:txBody>
        </p:sp>
        <p:sp>
          <p:nvSpPr>
            <p:cNvPr id="112" name="TextBox 35"/>
            <p:cNvSpPr txBox="1">
              <a:spLocks noChangeArrowheads="1"/>
            </p:cNvSpPr>
            <p:nvPr/>
          </p:nvSpPr>
          <p:spPr bwMode="auto">
            <a:xfrm>
              <a:off x="495408" y="4955877"/>
              <a:ext cx="3668053" cy="649116"/>
            </a:xfrm>
            <a:prstGeom prst="rect">
              <a:avLst/>
            </a:prstGeom>
            <a:noFill/>
            <a:ln w="9525">
              <a:noFill/>
              <a:miter lim="800000"/>
            </a:ln>
          </p:spPr>
          <p:txBody>
            <a:bodyPr>
              <a:spAutoFit/>
            </a:bodyPr>
            <a:lstStyle/>
            <a:p>
              <a:pPr algn="just" eaLnBrk="1" fontAlgn="auto" hangingPunct="1">
                <a:spcBef>
                  <a:spcPct val="0"/>
                </a:spcBef>
                <a:spcAft>
                  <a:spcPct val="0"/>
                </a:spcAft>
                <a:defRPr/>
              </a:pPr>
              <a:r>
                <a:rPr lang="en-US" sz="800">
                  <a:solidFill>
                    <a:schemeClr val="bg1"/>
                  </a:solidFill>
                  <a:latin typeface="+mn-lt"/>
                  <a:ea typeface="+mn-ea"/>
                </a:rPr>
                <a:t>A designer can use default text to simulate what text would look like. If it is not real text. A designer can use default text to simulate what text would look like.</a:t>
              </a:r>
            </a:p>
          </p:txBody>
        </p:sp>
      </p:grpSp>
      <p:pic>
        <p:nvPicPr>
          <p:cNvPr id="120" name="图片 119"/>
          <p:cNvPicPr>
            <a:picLocks noChangeAspect="1"/>
          </p:cNvPicPr>
          <p:nvPr/>
        </p:nvPicPr>
        <p:blipFill>
          <a:blip r:embed="rId3">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1510698284"/>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9" name="矩形 38"/>
          <p:cNvSpPr/>
          <p:nvPr/>
        </p:nvSpPr>
        <p:spPr>
          <a:xfrm>
            <a:off x="1636205" y="1632376"/>
            <a:ext cx="1861564" cy="1237736"/>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0" name="矩形 39"/>
          <p:cNvSpPr/>
          <p:nvPr/>
        </p:nvSpPr>
        <p:spPr>
          <a:xfrm>
            <a:off x="5607278" y="1632376"/>
            <a:ext cx="1860573" cy="1237736"/>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1" name="矩形 40"/>
          <p:cNvSpPr/>
          <p:nvPr/>
        </p:nvSpPr>
        <p:spPr>
          <a:xfrm>
            <a:off x="3621742" y="3006978"/>
            <a:ext cx="1860573" cy="1237736"/>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2" name="矩形 41"/>
          <p:cNvSpPr/>
          <p:nvPr/>
        </p:nvSpPr>
        <p:spPr>
          <a:xfrm>
            <a:off x="3621742" y="1632376"/>
            <a:ext cx="1860573"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3" name="矩形 42"/>
          <p:cNvSpPr/>
          <p:nvPr/>
        </p:nvSpPr>
        <p:spPr>
          <a:xfrm>
            <a:off x="5607278" y="3006978"/>
            <a:ext cx="1860573"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4" name="矩形 43"/>
          <p:cNvSpPr/>
          <p:nvPr/>
        </p:nvSpPr>
        <p:spPr>
          <a:xfrm>
            <a:off x="1636205" y="3006978"/>
            <a:ext cx="1861564"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5" name="矩形 44"/>
          <p:cNvSpPr/>
          <p:nvPr/>
        </p:nvSpPr>
        <p:spPr>
          <a:xfrm>
            <a:off x="3683232" y="1701800"/>
            <a:ext cx="1737592" cy="1098888"/>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6" name="矩形 45"/>
          <p:cNvSpPr/>
          <p:nvPr/>
        </p:nvSpPr>
        <p:spPr>
          <a:xfrm>
            <a:off x="1698687" y="3076402"/>
            <a:ext cx="1736601" cy="1098888"/>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sp>
        <p:nvSpPr>
          <p:cNvPr id="47" name="矩形 46"/>
          <p:cNvSpPr/>
          <p:nvPr/>
        </p:nvSpPr>
        <p:spPr>
          <a:xfrm>
            <a:off x="5668768" y="3076402"/>
            <a:ext cx="1737592" cy="1098888"/>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800"/>
          </a:p>
        </p:txBody>
      </p:sp>
      <p:grpSp>
        <p:nvGrpSpPr>
          <p:cNvPr id="48" name="组合 24"/>
          <p:cNvGrpSpPr/>
          <p:nvPr/>
        </p:nvGrpSpPr>
        <p:grpSpPr>
          <a:xfrm>
            <a:off x="1755218" y="1718661"/>
            <a:ext cx="1767346" cy="526450"/>
            <a:chOff x="5016346" y="379194"/>
            <a:chExt cx="2010651" cy="659258"/>
          </a:xfrm>
        </p:grpSpPr>
        <p:sp>
          <p:nvSpPr>
            <p:cNvPr id="49" name="矩形 12"/>
            <p:cNvSpPr>
              <a:spLocks noChangeArrowheads="1"/>
            </p:cNvSpPr>
            <p:nvPr/>
          </p:nvSpPr>
          <p:spPr bwMode="auto">
            <a:xfrm>
              <a:off x="5186309" y="379194"/>
              <a:ext cx="1840688" cy="3816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50" name="矩形 13"/>
            <p:cNvSpPr>
              <a:spLocks noChangeArrowheads="1"/>
            </p:cNvSpPr>
            <p:nvPr/>
          </p:nvSpPr>
          <p:spPr bwMode="auto">
            <a:xfrm>
              <a:off x="5016346" y="718392"/>
              <a:ext cx="1905502" cy="572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altLang="zh-CN" lang="en-US" sz="800">
                  <a:solidFill>
                    <a:schemeClr val="bg1"/>
                  </a:solidFill>
                </a:rPr>
                <a:t>A designer can use default text to simulate what text would look like. If it is not real text.</a:t>
              </a:r>
            </a:p>
          </p:txBody>
        </p:sp>
      </p:grpSp>
      <p:sp>
        <p:nvSpPr>
          <p:cNvPr id="51" name="矩形 12"/>
          <p:cNvSpPr>
            <a:spLocks noChangeArrowheads="1"/>
          </p:cNvSpPr>
          <p:nvPr/>
        </p:nvSpPr>
        <p:spPr bwMode="auto">
          <a:xfrm>
            <a:off x="3862743" y="3149793"/>
            <a:ext cx="161857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52" name="矩形 13"/>
          <p:cNvSpPr>
            <a:spLocks noChangeArrowheads="1"/>
          </p:cNvSpPr>
          <p:nvPr/>
        </p:nvSpPr>
        <p:spPr bwMode="auto">
          <a:xfrm>
            <a:off x="3713978" y="3420547"/>
            <a:ext cx="167511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altLang="zh-CN" lang="en-US" sz="800">
                <a:solidFill>
                  <a:schemeClr val="bg1"/>
                </a:solidFill>
              </a:rPr>
              <a:t>A designer can use default text to simulate what text would look like. If it is not real text.</a:t>
            </a:r>
          </a:p>
        </p:txBody>
      </p:sp>
      <p:sp>
        <p:nvSpPr>
          <p:cNvPr id="53" name="矩形 12"/>
          <p:cNvSpPr>
            <a:spLocks noChangeArrowheads="1"/>
          </p:cNvSpPr>
          <p:nvPr/>
        </p:nvSpPr>
        <p:spPr bwMode="auto">
          <a:xfrm>
            <a:off x="5840345" y="1717669"/>
            <a:ext cx="161857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54" name="矩形 13"/>
          <p:cNvSpPr>
            <a:spLocks noChangeArrowheads="1"/>
          </p:cNvSpPr>
          <p:nvPr/>
        </p:nvSpPr>
        <p:spPr bwMode="auto">
          <a:xfrm>
            <a:off x="5691578" y="1988424"/>
            <a:ext cx="167511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altLang="zh-CN" lang="en-US" sz="800">
                <a:solidFill>
                  <a:schemeClr val="bg1"/>
                </a:solidFill>
              </a:rPr>
              <a:t>A designer can use default text to simulate what text would look like. If it is not real text.</a:t>
            </a:r>
          </a:p>
        </p:txBody>
      </p:sp>
      <p:pic>
        <p:nvPicPr>
          <p:cNvPr id="59" name="图片 58"/>
          <p:cNvPicPr>
            <a:picLocks noChangeAspect="1"/>
          </p:cNvPicPr>
          <p:nvPr/>
        </p:nvPicPr>
        <p:blipFill>
          <a:blip r:embed="rId6">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3461623536"/>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65" name="图片 64"/>
          <p:cNvPicPr>
            <a:picLocks noChangeAspect="1"/>
          </p:cNvPicPr>
          <p:nvPr/>
        </p:nvPicPr>
        <p:blipFill>
          <a:blip r:embed="rId2">
            <a:extLst>
              <a:ext uri="{28A0092B-C50C-407E-A947-70E740481C1C}">
                <a14:useLocalDpi val="0"/>
              </a:ext>
            </a:extLst>
          </a:blip>
          <a:srcRect l="11005" r="34107" t="83962"/>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4" name="六边形 33"/>
          <p:cNvSpPr/>
          <p:nvPr/>
        </p:nvSpPr>
        <p:spPr>
          <a:xfrm rot="16200000">
            <a:off x="3340237" y="1219105"/>
            <a:ext cx="1139102" cy="1012535"/>
          </a:xfrm>
          <a:prstGeom prst="hexagon">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00"/>
          </a:p>
        </p:txBody>
      </p:sp>
      <p:sp>
        <p:nvSpPr>
          <p:cNvPr id="35" name="六边形 34"/>
          <p:cNvSpPr/>
          <p:nvPr/>
        </p:nvSpPr>
        <p:spPr>
          <a:xfrm rot="16200000">
            <a:off x="4479339" y="1219105"/>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00"/>
          </a:p>
        </p:txBody>
      </p:sp>
      <p:sp>
        <p:nvSpPr>
          <p:cNvPr id="36" name="六边形 35"/>
          <p:cNvSpPr/>
          <p:nvPr/>
        </p:nvSpPr>
        <p:spPr>
          <a:xfrm rot="16200000">
            <a:off x="5048890" y="2231640"/>
            <a:ext cx="1139102" cy="1012535"/>
          </a:xfrm>
          <a:prstGeom prst="hexagon">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00"/>
          </a:p>
        </p:txBody>
      </p:sp>
      <p:sp>
        <p:nvSpPr>
          <p:cNvPr id="37" name="六边形 36"/>
          <p:cNvSpPr/>
          <p:nvPr/>
        </p:nvSpPr>
        <p:spPr>
          <a:xfrm rot="16200000">
            <a:off x="3909788" y="2231640"/>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00"/>
          </a:p>
        </p:txBody>
      </p:sp>
      <p:sp>
        <p:nvSpPr>
          <p:cNvPr id="38" name="六边形 37"/>
          <p:cNvSpPr/>
          <p:nvPr/>
        </p:nvSpPr>
        <p:spPr>
          <a:xfrm rot="16200000">
            <a:off x="3340237" y="3244176"/>
            <a:ext cx="1139102" cy="1012535"/>
          </a:xfrm>
          <a:prstGeom prst="hexagon">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00"/>
          </a:p>
        </p:txBody>
      </p:sp>
      <p:sp>
        <p:nvSpPr>
          <p:cNvPr id="55" name="六边形 54"/>
          <p:cNvSpPr/>
          <p:nvPr/>
        </p:nvSpPr>
        <p:spPr>
          <a:xfrm rot="16200000">
            <a:off x="4479339" y="3244176"/>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00"/>
          </a:p>
        </p:txBody>
      </p:sp>
      <p:sp>
        <p:nvSpPr>
          <p:cNvPr id="56" name="矩形 16"/>
          <p:cNvSpPr>
            <a:spLocks noChangeArrowheads="1"/>
          </p:cNvSpPr>
          <p:nvPr/>
        </p:nvSpPr>
        <p:spPr bwMode="auto">
          <a:xfrm>
            <a:off x="1011405" y="1354109"/>
            <a:ext cx="2348871"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a:p>
            <a:pPr algn="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A designer can use default text to simulate what text would look like. If it is not real text. </a:t>
            </a:r>
          </a:p>
        </p:txBody>
      </p:sp>
      <p:sp>
        <p:nvSpPr>
          <p:cNvPr id="57" name="TextBox 10"/>
          <p:cNvSpPr txBox="1"/>
          <p:nvPr/>
        </p:nvSpPr>
        <p:spPr>
          <a:xfrm>
            <a:off x="3656654" y="1472238"/>
            <a:ext cx="632835" cy="579120"/>
          </a:xfrm>
          <a:prstGeom prst="rect">
            <a:avLst/>
          </a:prstGeom>
          <a:noFill/>
        </p:spPr>
        <p:txBody>
          <a:bodyPr>
            <a:spAutoFit/>
          </a:bodyPr>
          <a:lstStyle/>
          <a:p>
            <a:pPr eaLnBrk="1" fontAlgn="auto" hangingPunct="1">
              <a:spcBef>
                <a:spcPct val="0"/>
              </a:spcBef>
              <a:spcAft>
                <a:spcPct val="0"/>
              </a:spcAft>
              <a:defRPr/>
            </a:pPr>
            <a:r>
              <a:rPr altLang="zh-CN" b="1" lang="en-US" sz="3200">
                <a:solidFill>
                  <a:schemeClr val="bg1"/>
                </a:solidFill>
                <a:latin typeface="+mn-lt"/>
                <a:ea typeface="+mn-ea"/>
              </a:rPr>
              <a:t>01</a:t>
            </a:r>
          </a:p>
        </p:txBody>
      </p:sp>
      <p:sp>
        <p:nvSpPr>
          <p:cNvPr id="58" name="TextBox 11"/>
          <p:cNvSpPr txBox="1"/>
          <p:nvPr/>
        </p:nvSpPr>
        <p:spPr>
          <a:xfrm>
            <a:off x="5365308" y="2484774"/>
            <a:ext cx="632835" cy="579120"/>
          </a:xfrm>
          <a:prstGeom prst="rect">
            <a:avLst/>
          </a:prstGeom>
          <a:noFill/>
        </p:spPr>
        <p:txBody>
          <a:bodyPr>
            <a:spAutoFit/>
          </a:bodyPr>
          <a:lstStyle/>
          <a:p>
            <a:pPr eaLnBrk="1" fontAlgn="auto" hangingPunct="1">
              <a:spcBef>
                <a:spcPct val="0"/>
              </a:spcBef>
              <a:spcAft>
                <a:spcPct val="0"/>
              </a:spcAft>
              <a:defRPr/>
            </a:pPr>
            <a:r>
              <a:rPr altLang="zh-CN" b="1" lang="en-US" sz="3200">
                <a:solidFill>
                  <a:schemeClr val="bg1"/>
                </a:solidFill>
                <a:latin typeface="+mn-lt"/>
                <a:ea typeface="+mn-ea"/>
              </a:rPr>
              <a:t>02</a:t>
            </a:r>
          </a:p>
        </p:txBody>
      </p:sp>
      <p:sp>
        <p:nvSpPr>
          <p:cNvPr id="59" name="TextBox 12"/>
          <p:cNvSpPr txBox="1"/>
          <p:nvPr/>
        </p:nvSpPr>
        <p:spPr>
          <a:xfrm>
            <a:off x="3656654" y="3497309"/>
            <a:ext cx="632835" cy="579120"/>
          </a:xfrm>
          <a:prstGeom prst="rect">
            <a:avLst/>
          </a:prstGeom>
          <a:noFill/>
        </p:spPr>
        <p:txBody>
          <a:bodyPr>
            <a:spAutoFit/>
          </a:bodyPr>
          <a:lstStyle/>
          <a:p>
            <a:pPr eaLnBrk="1" fontAlgn="auto" hangingPunct="1">
              <a:spcBef>
                <a:spcPct val="0"/>
              </a:spcBef>
              <a:spcAft>
                <a:spcPct val="0"/>
              </a:spcAft>
              <a:defRPr/>
            </a:pPr>
            <a:r>
              <a:rPr altLang="zh-CN" b="1" lang="en-US" sz="3200">
                <a:solidFill>
                  <a:schemeClr val="bg1"/>
                </a:solidFill>
                <a:latin typeface="+mn-lt"/>
                <a:ea typeface="+mn-ea"/>
              </a:rPr>
              <a:t>03</a:t>
            </a:r>
          </a:p>
        </p:txBody>
      </p:sp>
      <p:pic>
        <p:nvPicPr>
          <p:cNvPr descr="1233.png" id="60" name="图片 16"/>
          <p:cNvPicPr>
            <a:picLocks noChangeAspect="1"/>
          </p:cNvPicPr>
          <p:nvPr/>
        </p:nvPicPr>
        <p:blipFill>
          <a:blip r:embed="rId4">
            <a:extLst>
              <a:ext uri="{28A0092B-C50C-407E-A947-70E740481C1C}">
                <a14:useLocalDpi val="0"/>
              </a:ext>
            </a:extLst>
          </a:blip>
          <a:stretch>
            <a:fillRect/>
          </a:stretch>
        </p:blipFill>
        <p:spPr bwMode="auto">
          <a:xfrm>
            <a:off x="4099638" y="2421490"/>
            <a:ext cx="696118" cy="69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9554.png" id="61" name="图片 17"/>
          <p:cNvPicPr>
            <a:picLocks noChangeAspect="1"/>
          </p:cNvPicPr>
          <p:nvPr/>
        </p:nvPicPr>
        <p:blipFill>
          <a:blip r:embed="rId5">
            <a:extLst>
              <a:ext uri="{28A0092B-C50C-407E-A947-70E740481C1C}">
                <a14:useLocalDpi val="0"/>
              </a:ext>
            </a:extLst>
          </a:blip>
          <a:stretch>
            <a:fillRect/>
          </a:stretch>
        </p:blipFill>
        <p:spPr bwMode="auto">
          <a:xfrm>
            <a:off x="4479339" y="1155821"/>
            <a:ext cx="1139102" cy="1139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9999.png" id="62" name="图片 18"/>
          <p:cNvPicPr>
            <a:picLocks noChangeAspect="1"/>
          </p:cNvPicPr>
          <p:nvPr/>
        </p:nvPicPr>
        <p:blipFill>
          <a:blip r:embed="rId6">
            <a:extLst>
              <a:ext uri="{28A0092B-C50C-407E-A947-70E740481C1C}">
                <a14:useLocalDpi val="0"/>
              </a:ext>
            </a:extLst>
          </a:blip>
          <a:stretch>
            <a:fillRect/>
          </a:stretch>
        </p:blipFill>
        <p:spPr bwMode="auto">
          <a:xfrm>
            <a:off x="4226205" y="2927758"/>
            <a:ext cx="1597907" cy="15968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3" name="矩形 16"/>
          <p:cNvSpPr>
            <a:spLocks noChangeArrowheads="1"/>
          </p:cNvSpPr>
          <p:nvPr/>
        </p:nvSpPr>
        <p:spPr bwMode="auto">
          <a:xfrm>
            <a:off x="1017734" y="3386563"/>
            <a:ext cx="234254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a:p>
            <a:pPr algn="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A designer can use default text to simulate what text would look like. If it is not real text. </a:t>
            </a:r>
          </a:p>
        </p:txBody>
      </p:sp>
      <p:sp>
        <p:nvSpPr>
          <p:cNvPr id="64" name="矩形 16"/>
          <p:cNvSpPr>
            <a:spLocks noChangeArrowheads="1"/>
          </p:cNvSpPr>
          <p:nvPr/>
        </p:nvSpPr>
        <p:spPr bwMode="auto">
          <a:xfrm>
            <a:off x="6214361" y="2370864"/>
            <a:ext cx="2320394"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a:p>
            <a:pP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A designer can use default text to simulate what text would look like. If it is not real text. </a:t>
            </a:r>
          </a:p>
        </p:txBody>
      </p:sp>
    </p:spTree>
    <p:extLst>
      <p:ext uri="{BB962C8B-B14F-4D97-AF65-F5344CB8AC3E}">
        <p14:creationId val="173055665"/>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2" name="组合 31"/>
          <p:cNvGrpSpPr/>
          <p:nvPr/>
        </p:nvGrpSpPr>
        <p:grpSpPr>
          <a:xfrm>
            <a:off x="1026780" y="1535920"/>
            <a:ext cx="7305676" cy="2518635"/>
            <a:chOff x="519113" y="1922463"/>
            <a:chExt cx="11049000" cy="3809147"/>
          </a:xfrm>
        </p:grpSpPr>
        <p:pic>
          <p:nvPicPr>
            <p:cNvPr descr="图片3.png" id="33" name="图片 3"/>
            <p:cNvPicPr>
              <a:picLocks noChangeAspect="1"/>
            </p:cNvPicPr>
            <p:nvPr/>
          </p:nvPicPr>
          <p:blipFill>
            <a:blip r:embed="rId3">
              <a:extLst>
                <a:ext uri="{28A0092B-C50C-407E-A947-70E740481C1C}">
                  <a14:useLocalDpi val="0"/>
                </a:ext>
              </a:extLst>
            </a:blip>
            <a:stretch>
              <a:fillRect/>
            </a:stretch>
          </p:blipFill>
          <p:spPr bwMode="auto">
            <a:xfrm>
              <a:off x="4348163" y="1922463"/>
              <a:ext cx="3389312" cy="3317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39" name="直接连接符 38"/>
            <p:cNvCxnSpPr/>
            <p:nvPr/>
          </p:nvCxnSpPr>
          <p:spPr>
            <a:xfrm>
              <a:off x="7737475" y="3540125"/>
              <a:ext cx="383063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0">
              <a:off x="614363" y="3636963"/>
              <a:ext cx="3683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descr="图片3.png" id="41" name="图片 10"/>
            <p:cNvPicPr>
              <a:picLocks noChangeAspect="1"/>
            </p:cNvPicPr>
            <p:nvPr/>
          </p:nvPicPr>
          <p:blipFill>
            <a:blip r:embed="rId4">
              <a:extLst>
                <a:ext uri="{28A0092B-C50C-407E-A947-70E740481C1C}">
                  <a14:useLocalDpi val="0"/>
                </a:ext>
              </a:extLst>
            </a:blip>
            <a:stretch>
              <a:fillRect/>
            </a:stretch>
          </p:blipFill>
          <p:spPr bwMode="auto">
            <a:xfrm>
              <a:off x="4329113" y="1922463"/>
              <a:ext cx="3387725" cy="339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2" name="饼形 12"/>
            <p:cNvSpPr/>
            <p:nvPr/>
          </p:nvSpPr>
          <p:spPr>
            <a:xfrm rot="14870475">
              <a:off x="4495800" y="2081213"/>
              <a:ext cx="3048000" cy="3092450"/>
            </a:xfrm>
            <a:prstGeom prst="pie">
              <a:avLst>
                <a:gd fmla="val 1442080" name="adj1"/>
                <a:gd fmla="val 15122835" name="adj2"/>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50">
                <a:solidFill>
                  <a:schemeClr val="tx1"/>
                </a:solidFill>
              </a:endParaRPr>
            </a:p>
          </p:txBody>
        </p:sp>
        <p:sp>
          <p:nvSpPr>
            <p:cNvPr id="43" name="饼形 13"/>
            <p:cNvSpPr/>
            <p:nvPr/>
          </p:nvSpPr>
          <p:spPr>
            <a:xfrm rot="1152173">
              <a:off x="4519613" y="2070100"/>
              <a:ext cx="2898775" cy="3048000"/>
            </a:xfrm>
            <a:prstGeom prst="pie">
              <a:avLst>
                <a:gd fmla="val 7285120" name="adj1"/>
                <a:gd fmla="val 15122835" name="adj2"/>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050">
                <a:solidFill>
                  <a:schemeClr val="tx1"/>
                </a:solidFill>
              </a:endParaRPr>
            </a:p>
          </p:txBody>
        </p:sp>
        <p:pic>
          <p:nvPicPr>
            <p:cNvPr descr="图片1.pngd ad e.png" id="44" name="图片 14"/>
            <p:cNvPicPr>
              <a:picLocks noChangeAspect="1"/>
            </p:cNvPicPr>
            <p:nvPr/>
          </p:nvPicPr>
          <p:blipFill>
            <a:blip r:embed="rId5">
              <a:extLst>
                <a:ext uri="{28A0092B-C50C-407E-A947-70E740481C1C}">
                  <a14:useLocalDpi val="0"/>
                </a:ext>
              </a:extLst>
            </a:blip>
            <a:stretch>
              <a:fillRect/>
            </a:stretch>
          </p:blipFill>
          <p:spPr bwMode="auto">
            <a:xfrm>
              <a:off x="6710363" y="2970213"/>
              <a:ext cx="423862" cy="1047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图片1.pngd ad.png" id="45" name="图片 15"/>
            <p:cNvPicPr>
              <a:picLocks noChangeAspect="1"/>
            </p:cNvPicPr>
            <p:nvPr/>
          </p:nvPicPr>
          <p:blipFill>
            <a:blip r:embed="rId6">
              <a:extLst>
                <a:ext uri="{28A0092B-C50C-407E-A947-70E740481C1C}">
                  <a14:useLocalDpi val="0"/>
                </a:ext>
              </a:extLst>
            </a:blip>
            <a:stretch>
              <a:fillRect/>
            </a:stretch>
          </p:blipFill>
          <p:spPr bwMode="auto">
            <a:xfrm>
              <a:off x="4805363" y="2970213"/>
              <a:ext cx="49212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 name="TextBox 16"/>
            <p:cNvSpPr txBox="1"/>
            <p:nvPr/>
          </p:nvSpPr>
          <p:spPr>
            <a:xfrm>
              <a:off x="569912" y="2802936"/>
              <a:ext cx="2571750" cy="460975"/>
            </a:xfrm>
            <a:prstGeom prst="rect">
              <a:avLst/>
            </a:prstGeom>
            <a:noFill/>
          </p:spPr>
          <p:txBody>
            <a:bodyPr>
              <a:spAutoFit/>
            </a:bodyPr>
            <a:lstStyle/>
            <a:p>
              <a:pPr algn="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47" name="TextBox 17"/>
            <p:cNvSpPr txBox="1"/>
            <p:nvPr/>
          </p:nvSpPr>
          <p:spPr>
            <a:xfrm>
              <a:off x="7597176" y="2747964"/>
              <a:ext cx="2571750" cy="460975"/>
            </a:xfrm>
            <a:prstGeom prst="rect">
              <a:avLst/>
            </a:prstGeom>
            <a:noFill/>
          </p:spPr>
          <p:txBody>
            <a:bodyPr>
              <a:spAutoFit/>
            </a:bodyPr>
            <a:lstStyle/>
            <a:p>
              <a:pPr algn="r" fontAlgn="auto">
                <a:spcBef>
                  <a:spcPct val="0"/>
                </a:spcBef>
                <a:spcAft>
                  <a:spcPct val="0"/>
                </a:spcAft>
                <a:defRPr/>
              </a:pPr>
              <a:r>
                <a:rPr altLang="en-US" lang="zh-CN" sz="1400">
                  <a:solidFill>
                    <a:schemeClr val="bg1"/>
                  </a:solidFill>
                  <a:latin charset="-122" panose="02010509060101010101" pitchFamily="49" typeface="幼圆"/>
                  <a:ea charset="-122" panose="02010509060101010101" pitchFamily="49" typeface="幼圆"/>
                </a:rPr>
                <a:t>标题文字</a:t>
              </a:r>
            </a:p>
          </p:txBody>
        </p:sp>
        <p:sp>
          <p:nvSpPr>
            <p:cNvPr id="48" name="TextBox 19"/>
            <p:cNvSpPr txBox="1"/>
            <p:nvPr/>
          </p:nvSpPr>
          <p:spPr>
            <a:xfrm>
              <a:off x="3076576" y="2611438"/>
              <a:ext cx="1428749" cy="875853"/>
            </a:xfrm>
            <a:prstGeom prst="rect">
              <a:avLst/>
            </a:prstGeom>
            <a:noFill/>
          </p:spPr>
          <p:txBody>
            <a:bodyPr>
              <a:spAutoFit/>
            </a:bodyPr>
            <a:lstStyle/>
            <a:p>
              <a:pPr eaLnBrk="1" fontAlgn="auto" hangingPunct="1">
                <a:spcBef>
                  <a:spcPct val="0"/>
                </a:spcBef>
                <a:spcAft>
                  <a:spcPct val="0"/>
                </a:spcAft>
                <a:defRPr/>
              </a:pPr>
              <a:r>
                <a:rPr altLang="zh-CN" lang="en-US" sz="3200">
                  <a:solidFill>
                    <a:schemeClr val="bg1"/>
                  </a:solidFill>
                  <a:latin typeface="+mn-lt"/>
                  <a:ea typeface="+mn-ea"/>
                </a:rPr>
                <a:t>43%</a:t>
              </a:r>
            </a:p>
          </p:txBody>
        </p:sp>
        <p:sp>
          <p:nvSpPr>
            <p:cNvPr id="49" name="TextBox 20"/>
            <p:cNvSpPr txBox="1"/>
            <p:nvPr/>
          </p:nvSpPr>
          <p:spPr>
            <a:xfrm>
              <a:off x="10074277" y="2493963"/>
              <a:ext cx="1428749" cy="875853"/>
            </a:xfrm>
            <a:prstGeom prst="rect">
              <a:avLst/>
            </a:prstGeom>
            <a:noFill/>
          </p:spPr>
          <p:txBody>
            <a:bodyPr>
              <a:spAutoFit/>
            </a:bodyPr>
            <a:lstStyle/>
            <a:p>
              <a:pPr eaLnBrk="1" fontAlgn="auto" hangingPunct="1">
                <a:spcBef>
                  <a:spcPct val="0"/>
                </a:spcBef>
                <a:spcAft>
                  <a:spcPct val="0"/>
                </a:spcAft>
                <a:defRPr/>
              </a:pPr>
              <a:r>
                <a:rPr altLang="zh-CN" lang="en-US" sz="3200">
                  <a:solidFill>
                    <a:schemeClr val="bg1"/>
                  </a:solidFill>
                  <a:latin typeface="+mn-lt"/>
                  <a:ea typeface="+mn-ea"/>
                </a:rPr>
                <a:t>57%</a:t>
              </a:r>
            </a:p>
          </p:txBody>
        </p:sp>
        <p:sp>
          <p:nvSpPr>
            <p:cNvPr id="50" name="矩形 16"/>
            <p:cNvSpPr>
              <a:spLocks noChangeArrowheads="1"/>
            </p:cNvSpPr>
            <p:nvPr/>
          </p:nvSpPr>
          <p:spPr bwMode="auto">
            <a:xfrm>
              <a:off x="519113" y="3636964"/>
              <a:ext cx="3829051" cy="1832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b="1" lang="en-US" sz="1050">
                  <a:solidFill>
                    <a:schemeClr val="bg1"/>
                  </a:solidFill>
                </a:rPr>
                <a:t>ADD TITLE HERE</a:t>
              </a:r>
            </a:p>
            <a:p>
              <a:pPr eaLnBrk="1" hangingPunct="1"/>
              <a:r>
                <a:rPr altLang="zh-CN" b="1" lang="en-US" sz="1050">
                  <a:solidFill>
                    <a:schemeClr val="bg1"/>
                  </a:solidFill>
                </a:rPr>
                <a:t>A designer can use default text to simulate what text would look like. If it is not real text. </a:t>
              </a:r>
            </a:p>
            <a:p>
              <a:pPr eaLnBrk="1" hangingPunct="1"/>
              <a:r>
                <a:rPr altLang="zh-CN" b="1" lang="en-US" sz="1050">
                  <a:solidFill>
                    <a:schemeClr val="bg1"/>
                  </a:solidFill>
                </a:rPr>
                <a:t>A designer can use default text to simulate what text would look like. If it is not real text</a:t>
              </a:r>
            </a:p>
          </p:txBody>
        </p:sp>
        <p:sp>
          <p:nvSpPr>
            <p:cNvPr id="51" name="矩形 16"/>
            <p:cNvSpPr>
              <a:spLocks noChangeArrowheads="1"/>
            </p:cNvSpPr>
            <p:nvPr/>
          </p:nvSpPr>
          <p:spPr bwMode="auto">
            <a:xfrm>
              <a:off x="7758112" y="3636964"/>
              <a:ext cx="3810001" cy="1832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b="1" lang="en-US" sz="1050">
                  <a:solidFill>
                    <a:schemeClr val="bg1"/>
                  </a:solidFill>
                </a:rPr>
                <a:t>ADD TITLE HERE</a:t>
              </a:r>
            </a:p>
            <a:p>
              <a:pPr eaLnBrk="1" hangingPunct="1"/>
              <a:r>
                <a:rPr altLang="zh-CN" b="1" lang="en-US" sz="1050">
                  <a:solidFill>
                    <a:schemeClr val="bg1"/>
                  </a:solidFill>
                </a:rPr>
                <a:t>A designer can use default text to simulate what text would look like. If it is not real text. </a:t>
              </a:r>
            </a:p>
            <a:p>
              <a:pPr eaLnBrk="1" hangingPunct="1"/>
              <a:r>
                <a:rPr altLang="zh-CN" b="1" lang="en-US" sz="1050">
                  <a:solidFill>
                    <a:schemeClr val="bg1"/>
                  </a:solidFill>
                </a:rPr>
                <a:t>A designer can use default text to simulate what text would look like. If it is not real text</a:t>
              </a:r>
            </a:p>
          </p:txBody>
        </p:sp>
      </p:grpSp>
    </p:spTree>
    <p:extLst>
      <p:ext uri="{BB962C8B-B14F-4D97-AF65-F5344CB8AC3E}">
        <p14:creationId val="932338465"/>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tx1"/>
        </a:solidFill>
        <a:effectLst/>
      </p:bgPr>
    </p:bg>
    <p:spTree>
      <p:nvGrpSpPr>
        <p:cNvPr id="1" name=""/>
        <p:cNvGrpSpPr/>
        <p:nvPr/>
      </p:nvGrpSpPr>
      <p:grpSpPr>
        <a:xfrm>
          <a:off x="0" y="0"/>
          <a:ext cx="0" cy="0"/>
        </a:xfrm>
      </p:grpSpPr>
      <p:grpSp>
        <p:nvGrpSpPr>
          <p:cNvPr id="9" name="组合 8"/>
          <p:cNvGrpSpPr/>
          <p:nvPr/>
        </p:nvGrpSpPr>
        <p:grpSpPr>
          <a:xfrm>
            <a:off x="0" y="0"/>
            <a:ext cx="9144000" cy="1232326"/>
            <a:chExt cx="9144000" cy="1232326"/>
          </a:xfrm>
        </p:grpSpPr>
        <p:pic>
          <p:nvPicPr>
            <p:cNvPr id="62" name="图片 61"/>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43" name="任意多边形: 形状 42"/>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51" name="文本框 50"/>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52" name="组合 51"/>
            <p:cNvGrpSpPr/>
            <p:nvPr/>
          </p:nvGrpSpPr>
          <p:grpSpPr>
            <a:xfrm flipV="1">
              <a:off x="3314700" y="539600"/>
              <a:ext cx="5829300" cy="45719"/>
              <a:chOff x="1949423" y="3788624"/>
              <a:chExt cx="3535680" cy="56088"/>
            </a:xfrm>
          </p:grpSpPr>
          <p:sp>
            <p:nvSpPr>
              <p:cNvPr id="53" name="矩形 5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flipV="1">
              <a:off x="0" y="539600"/>
              <a:ext cx="532448" cy="45719"/>
              <a:chOff x="1949423" y="3788624"/>
              <a:chExt cx="3535680" cy="56088"/>
            </a:xfrm>
          </p:grpSpPr>
          <p:sp>
            <p:nvSpPr>
              <p:cNvPr id="58" name="矩形 57"/>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6" name="图片 5"/>
          <p:cNvPicPr>
            <a:picLocks noChangeAspect="1"/>
          </p:cNvPicPr>
          <p:nvPr/>
        </p:nvPicPr>
        <p:blipFill>
          <a:blip r:embed="rId4">
            <a:extLst>
              <a:ext uri="{28A0092B-C50C-407E-A947-70E740481C1C}">
                <a14:useLocalDpi val="0"/>
              </a:ext>
            </a:extLst>
          </a:blip>
          <a:srcRect l="11005" r="34107" t="63147"/>
          <a:stretch>
            <a:fillRect/>
          </a:stretch>
        </p:blipFill>
        <p:spPr>
          <a:xfrm rot="10800000">
            <a:off x="0" y="3224912"/>
            <a:ext cx="9144000" cy="1918587"/>
          </a:xfrm>
          <a:prstGeom prst="rect">
            <a:avLst/>
          </a:prstGeom>
        </p:spPr>
      </p:pic>
      <p:grpSp>
        <p:nvGrpSpPr>
          <p:cNvPr id="63" name="组合 62"/>
          <p:cNvGrpSpPr/>
          <p:nvPr/>
        </p:nvGrpSpPr>
        <p:grpSpPr>
          <a:xfrm>
            <a:off x="2183289" y="1380188"/>
            <a:ext cx="4810760" cy="397815"/>
            <a:chOff x="1629" y="2412"/>
            <a:chExt cx="7576" cy="626"/>
          </a:xfrm>
        </p:grpSpPr>
        <p:sp>
          <p:nvSpPr>
            <p:cNvPr id="64" name="文本框 20"/>
            <p:cNvSpPr txBox="1">
              <a:spLocks noChangeArrowheads="1"/>
            </p:cNvSpPr>
            <p:nvPr/>
          </p:nvSpPr>
          <p:spPr bwMode="auto">
            <a:xfrm>
              <a:off x="1629" y="2412"/>
              <a:ext cx="1584"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65" name="文本框 64"/>
            <p:cNvSpPr txBox="1"/>
            <p:nvPr/>
          </p:nvSpPr>
          <p:spPr>
            <a:xfrm>
              <a:off x="4000" y="2447"/>
              <a:ext cx="5205" cy="585"/>
            </a:xfrm>
            <a:prstGeom prst="rect">
              <a:avLst/>
            </a:prstGeom>
            <a:noFill/>
            <a:ln>
              <a:noFill/>
            </a:ln>
          </p:spPr>
          <p:txBody>
            <a:bodyPr>
              <a:spAutoFit/>
            </a:bodyPr>
            <a:lstStyle/>
            <a:p>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sp>
          <p:nvSpPr>
            <p:cNvPr id="66" name="椭圆 65"/>
            <p:cNvSpPr/>
            <p:nvPr/>
          </p:nvSpPr>
          <p:spPr>
            <a:xfrm>
              <a:off x="3345" y="2495"/>
              <a:ext cx="485" cy="485"/>
            </a:xfrm>
            <a:prstGeom prst="ellipse">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solidFill>
                  <a:schemeClr val="bg1"/>
                </a:solidFill>
              </a:endParaRPr>
            </a:p>
          </p:txBody>
        </p:sp>
        <p:sp>
          <p:nvSpPr>
            <p:cNvPr id="67" name="文本框 23"/>
            <p:cNvSpPr txBox="1">
              <a:spLocks noChangeArrowheads="1"/>
            </p:cNvSpPr>
            <p:nvPr/>
          </p:nvSpPr>
          <p:spPr bwMode="auto">
            <a:xfrm>
              <a:off x="3349" y="2433"/>
              <a:ext cx="410"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1"/>
                  </a:solidFill>
                </a:rPr>
                <a:t>1</a:t>
              </a:r>
            </a:p>
          </p:txBody>
        </p:sp>
      </p:grpSp>
      <p:grpSp>
        <p:nvGrpSpPr>
          <p:cNvPr id="68" name="组合 67"/>
          <p:cNvGrpSpPr/>
          <p:nvPr/>
        </p:nvGrpSpPr>
        <p:grpSpPr>
          <a:xfrm>
            <a:off x="2190948" y="2066629"/>
            <a:ext cx="4804689" cy="420969"/>
            <a:chOff x="1641" y="2424"/>
            <a:chExt cx="7565" cy="665"/>
          </a:xfrm>
        </p:grpSpPr>
        <p:sp>
          <p:nvSpPr>
            <p:cNvPr id="69" name="文本框 26"/>
            <p:cNvSpPr txBox="1">
              <a:spLocks noChangeArrowheads="1"/>
            </p:cNvSpPr>
            <p:nvPr/>
          </p:nvSpPr>
          <p:spPr bwMode="auto">
            <a:xfrm>
              <a:off x="1641" y="2424"/>
              <a:ext cx="2011" cy="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70" name="文本框 69"/>
            <p:cNvSpPr txBox="1"/>
            <p:nvPr/>
          </p:nvSpPr>
          <p:spPr>
            <a:xfrm>
              <a:off x="4002" y="2496"/>
              <a:ext cx="5204" cy="587"/>
            </a:xfrm>
            <a:prstGeom prst="rect">
              <a:avLst/>
            </a:prstGeom>
            <a:noFill/>
            <a:ln>
              <a:noFill/>
            </a:ln>
          </p:spPr>
          <p:txBody>
            <a:bodyPr>
              <a:spAutoFit/>
            </a:bodyPr>
            <a:lstStyle/>
            <a:p>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sp>
          <p:nvSpPr>
            <p:cNvPr id="71" name="椭圆 70"/>
            <p:cNvSpPr/>
            <p:nvPr/>
          </p:nvSpPr>
          <p:spPr>
            <a:xfrm>
              <a:off x="3345" y="2496"/>
              <a:ext cx="485" cy="484"/>
            </a:xfrm>
            <a:prstGeom prst="ellipse">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solidFill>
                  <a:schemeClr val="bg1"/>
                </a:solidFill>
              </a:endParaRPr>
            </a:p>
          </p:txBody>
        </p:sp>
        <p:sp>
          <p:nvSpPr>
            <p:cNvPr id="72" name="文本框 29"/>
            <p:cNvSpPr txBox="1">
              <a:spLocks noChangeArrowheads="1"/>
            </p:cNvSpPr>
            <p:nvPr/>
          </p:nvSpPr>
          <p:spPr bwMode="auto">
            <a:xfrm>
              <a:off x="3349" y="2433"/>
              <a:ext cx="410" cy="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1"/>
                  </a:solidFill>
                </a:rPr>
                <a:t>2</a:t>
              </a:r>
            </a:p>
          </p:txBody>
        </p:sp>
      </p:grpSp>
      <p:grpSp>
        <p:nvGrpSpPr>
          <p:cNvPr id="73" name="组合 72"/>
          <p:cNvGrpSpPr/>
          <p:nvPr/>
        </p:nvGrpSpPr>
        <p:grpSpPr>
          <a:xfrm>
            <a:off x="2190948" y="2776224"/>
            <a:ext cx="4804689" cy="420694"/>
            <a:chOff x="1641" y="2424"/>
            <a:chExt cx="7565" cy="662"/>
          </a:xfrm>
        </p:grpSpPr>
        <p:sp>
          <p:nvSpPr>
            <p:cNvPr id="74" name="文本框 31"/>
            <p:cNvSpPr txBox="1">
              <a:spLocks noChangeArrowheads="1"/>
            </p:cNvSpPr>
            <p:nvPr/>
          </p:nvSpPr>
          <p:spPr bwMode="auto">
            <a:xfrm>
              <a:off x="1641" y="2424"/>
              <a:ext cx="1787"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75" name="文本框 74"/>
            <p:cNvSpPr txBox="1"/>
            <p:nvPr/>
          </p:nvSpPr>
          <p:spPr>
            <a:xfrm>
              <a:off x="4002" y="2495"/>
              <a:ext cx="5204" cy="585"/>
            </a:xfrm>
            <a:prstGeom prst="rect">
              <a:avLst/>
            </a:prstGeom>
            <a:noFill/>
            <a:ln>
              <a:noFill/>
            </a:ln>
          </p:spPr>
          <p:txBody>
            <a:bodyPr>
              <a:spAutoFit/>
            </a:bodyPr>
            <a:lstStyle/>
            <a:p>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sp>
          <p:nvSpPr>
            <p:cNvPr id="76" name="椭圆 75"/>
            <p:cNvSpPr/>
            <p:nvPr/>
          </p:nvSpPr>
          <p:spPr>
            <a:xfrm>
              <a:off x="3345" y="2495"/>
              <a:ext cx="485" cy="485"/>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solidFill>
                  <a:schemeClr val="bg1"/>
                </a:solidFill>
              </a:endParaRPr>
            </a:p>
          </p:txBody>
        </p:sp>
        <p:sp>
          <p:nvSpPr>
            <p:cNvPr id="77" name="文本框 34"/>
            <p:cNvSpPr txBox="1">
              <a:spLocks noChangeArrowheads="1"/>
            </p:cNvSpPr>
            <p:nvPr/>
          </p:nvSpPr>
          <p:spPr bwMode="auto">
            <a:xfrm>
              <a:off x="3349" y="2433"/>
              <a:ext cx="410"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1"/>
                  </a:solidFill>
                </a:rPr>
                <a:t>3</a:t>
              </a:r>
            </a:p>
          </p:txBody>
        </p:sp>
      </p:grpSp>
      <p:grpSp>
        <p:nvGrpSpPr>
          <p:cNvPr id="78" name="组合 77"/>
          <p:cNvGrpSpPr/>
          <p:nvPr/>
        </p:nvGrpSpPr>
        <p:grpSpPr>
          <a:xfrm>
            <a:off x="2211564" y="3485543"/>
            <a:ext cx="4782485" cy="420060"/>
            <a:chOff x="1674" y="2425"/>
            <a:chExt cx="7532" cy="661"/>
          </a:xfrm>
        </p:grpSpPr>
        <p:sp>
          <p:nvSpPr>
            <p:cNvPr id="79" name="文本框 36"/>
            <p:cNvSpPr txBox="1">
              <a:spLocks noChangeArrowheads="1"/>
            </p:cNvSpPr>
            <p:nvPr/>
          </p:nvSpPr>
          <p:spPr bwMode="auto">
            <a:xfrm>
              <a:off x="1674" y="2425"/>
              <a:ext cx="2154"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80" name="文本框 79"/>
            <p:cNvSpPr txBox="1"/>
            <p:nvPr/>
          </p:nvSpPr>
          <p:spPr>
            <a:xfrm>
              <a:off x="4001" y="2495"/>
              <a:ext cx="5205" cy="585"/>
            </a:xfrm>
            <a:prstGeom prst="rect">
              <a:avLst/>
            </a:prstGeom>
            <a:noFill/>
            <a:ln>
              <a:noFill/>
            </a:ln>
          </p:spPr>
          <p:txBody>
            <a:bodyPr>
              <a:spAutoFit/>
            </a:bodyPr>
            <a:lstStyle/>
            <a:p>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sp>
          <p:nvSpPr>
            <p:cNvPr id="81" name="椭圆 80"/>
            <p:cNvSpPr/>
            <p:nvPr/>
          </p:nvSpPr>
          <p:spPr>
            <a:xfrm>
              <a:off x="3343" y="2495"/>
              <a:ext cx="485" cy="485"/>
            </a:xfrm>
            <a:prstGeom prst="ellipse">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solidFill>
                  <a:schemeClr val="bg1"/>
                </a:solidFill>
              </a:endParaRPr>
            </a:p>
          </p:txBody>
        </p:sp>
        <p:sp>
          <p:nvSpPr>
            <p:cNvPr id="82" name="文本框 39"/>
            <p:cNvSpPr txBox="1">
              <a:spLocks noChangeArrowheads="1"/>
            </p:cNvSpPr>
            <p:nvPr/>
          </p:nvSpPr>
          <p:spPr bwMode="auto">
            <a:xfrm>
              <a:off x="3349" y="2433"/>
              <a:ext cx="410"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1"/>
                  </a:solidFill>
                </a:rPr>
                <a:t>4</a:t>
              </a:r>
            </a:p>
          </p:txBody>
        </p:sp>
      </p:grpSp>
    </p:spTree>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ppt_x</p:attrName>
                                        </p:attrNameLst>
                                      </p:cBhvr>
                                      <p:tavLst>
                                        <p:tav tm="0">
                                          <p:val>
                                            <p:strVal val="0-#ppt_w/2"/>
                                          </p:val>
                                        </p:tav>
                                        <p:tav tm="100000">
                                          <p:val>
                                            <p:strVal val="#ppt_x"/>
                                          </p:val>
                                        </p:tav>
                                      </p:tavLst>
                                    </p:anim>
                                    <p:anim calcmode="lin" valueType="num">
                                      <p:cBhvr>
                                        <p:cTn dur="500" fill="hold" id="8"/>
                                        <p:tgtEl>
                                          <p:spTgt spid="6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8"/>
                                        </p:tgtEl>
                                        <p:attrNameLst>
                                          <p:attrName>style.visibility</p:attrName>
                                        </p:attrNameLst>
                                      </p:cBhvr>
                                      <p:to>
                                        <p:strVal val="visible"/>
                                      </p:to>
                                    </p:set>
                                    <p:anim calcmode="lin" valueType="num">
                                      <p:cBhvr>
                                        <p:cTn dur="500" fill="hold" id="11"/>
                                        <p:tgtEl>
                                          <p:spTgt spid="68"/>
                                        </p:tgtEl>
                                        <p:attrNameLst>
                                          <p:attrName>ppt_x</p:attrName>
                                        </p:attrNameLst>
                                      </p:cBhvr>
                                      <p:tavLst>
                                        <p:tav tm="0">
                                          <p:val>
                                            <p:strVal val="1+#ppt_w/2"/>
                                          </p:val>
                                        </p:tav>
                                        <p:tav tm="100000">
                                          <p:val>
                                            <p:strVal val="#ppt_x"/>
                                          </p:val>
                                        </p:tav>
                                      </p:tavLst>
                                    </p:anim>
                                    <p:anim calcmode="lin" valueType="num">
                                      <p:cBhvr>
                                        <p:cTn dur="500" fill="hold" id="12"/>
                                        <p:tgtEl>
                                          <p:spTgt spid="68"/>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73"/>
                                        </p:tgtEl>
                                        <p:attrNameLst>
                                          <p:attrName>style.visibility</p:attrName>
                                        </p:attrNameLst>
                                      </p:cBhvr>
                                      <p:to>
                                        <p:strVal val="visible"/>
                                      </p:to>
                                    </p:set>
                                    <p:anim calcmode="lin" valueType="num">
                                      <p:cBhvr>
                                        <p:cTn dur="500" fill="hold" id="15"/>
                                        <p:tgtEl>
                                          <p:spTgt spid="73"/>
                                        </p:tgtEl>
                                        <p:attrNameLst>
                                          <p:attrName>ppt_x</p:attrName>
                                        </p:attrNameLst>
                                      </p:cBhvr>
                                      <p:tavLst>
                                        <p:tav tm="0">
                                          <p:val>
                                            <p:strVal val="0-#ppt_w/2"/>
                                          </p:val>
                                        </p:tav>
                                        <p:tav tm="100000">
                                          <p:val>
                                            <p:strVal val="#ppt_x"/>
                                          </p:val>
                                        </p:tav>
                                      </p:tavLst>
                                    </p:anim>
                                    <p:anim calcmode="lin" valueType="num">
                                      <p:cBhvr>
                                        <p:cTn dur="500" fill="hold" id="16"/>
                                        <p:tgtEl>
                                          <p:spTgt spid="73"/>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78"/>
                                        </p:tgtEl>
                                        <p:attrNameLst>
                                          <p:attrName>style.visibility</p:attrName>
                                        </p:attrNameLst>
                                      </p:cBhvr>
                                      <p:to>
                                        <p:strVal val="visible"/>
                                      </p:to>
                                    </p:set>
                                    <p:anim calcmode="lin" valueType="num">
                                      <p:cBhvr>
                                        <p:cTn dur="500" fill="hold" id="19"/>
                                        <p:tgtEl>
                                          <p:spTgt spid="78"/>
                                        </p:tgtEl>
                                        <p:attrNameLst>
                                          <p:attrName>ppt_x</p:attrName>
                                        </p:attrNameLst>
                                      </p:cBhvr>
                                      <p:tavLst>
                                        <p:tav tm="0">
                                          <p:val>
                                            <p:strVal val="1+#ppt_w/2"/>
                                          </p:val>
                                        </p:tav>
                                        <p:tav tm="100000">
                                          <p:val>
                                            <p:strVal val="#ppt_x"/>
                                          </p:val>
                                        </p:tav>
                                      </p:tavLst>
                                    </p:anim>
                                    <p:anim calcmode="lin" valueType="num">
                                      <p:cBhvr>
                                        <p:cTn dur="500" fill="hold" id="20"/>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34" name="图片 33"/>
          <p:cNvPicPr>
            <a:picLocks noChangeAspect="1"/>
          </p:cNvPicPr>
          <p:nvPr/>
        </p:nvPicPr>
        <p:blipFill>
          <a:blip r:embed="rId3">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
        <p:nvSpPr>
          <p:cNvPr id="36" name="稻壳儿小白白(http://dwz.cn/Wu2UP)"/>
          <p:cNvSpPr>
            <a:spLocks noChangeAspect="1"/>
          </p:cNvSpPr>
          <p:nvPr/>
        </p:nvSpPr>
        <p:spPr bwMode="auto">
          <a:xfrm>
            <a:off x="4930604" y="1866259"/>
            <a:ext cx="1410481" cy="1388532"/>
          </a:xfrm>
          <a:custGeom>
            <a:gdLst>
              <a:gd fmla="*/ 2147483647 w 145" name="T0"/>
              <a:gd fmla="*/ 2147483647 h 143" name="T1"/>
              <a:gd fmla="*/ 2147483647 w 145" name="T2"/>
              <a:gd fmla="*/ 2147483647 h 143" name="T3"/>
              <a:gd fmla="*/ 1429597061 w 145" name="T4"/>
              <a:gd fmla="*/ 2147483647 h 143" name="T5"/>
              <a:gd fmla="*/ 357402607 w 145" name="T6"/>
              <a:gd fmla="*/ 2147483647 h 143" name="T7"/>
              <a:gd fmla="*/ 0 w 145" name="T8"/>
              <a:gd fmla="*/ 2147483647 h 143" name="T9"/>
              <a:gd fmla="*/ 1072194454 w 145" name="T10"/>
              <a:gd fmla="*/ 2147483647 h 143" name="T11"/>
              <a:gd fmla="*/ 2147483647 w 145" name="T12"/>
              <a:gd fmla="*/ 2147483647 h 143" name="T13"/>
              <a:gd fmla="*/ 2147483647 w 145" name="T14"/>
              <a:gd fmla="*/ 2147483647 h 143" name="T15"/>
              <a:gd fmla="*/ 2147483647 w 145" name="T16"/>
              <a:gd fmla="*/ 1424472653 h 143" name="T17"/>
              <a:gd fmla="*/ 2147483647 w 145" name="T18"/>
              <a:gd fmla="*/ 178060750 h 143" name="T19"/>
              <a:gd fmla="*/ 2147483647 w 145" name="T20"/>
              <a:gd fmla="*/ 534182249 h 143" name="T21"/>
              <a:gd fmla="*/ 2147483647 w 145" name="T22"/>
              <a:gd fmla="*/ 2147483647 h 143" name="T23"/>
              <a:gd fmla="*/ 2147483647 w 145" name="T24"/>
              <a:gd fmla="*/ 2147483647 h 14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EE7619"/>
          </a:solidFill>
          <a:ln>
            <a:noFill/>
          </a:ln>
          <a:extLst/>
        </p:spPr>
        <p:txBody>
          <a:bodyPr anchor="ctr"/>
          <a:lstStyle/>
          <a:p>
            <a:endParaRPr altLang="en-US" lang="zh-CN"/>
          </a:p>
        </p:txBody>
      </p:sp>
      <p:sp>
        <p:nvSpPr>
          <p:cNvPr id="37" name="稻壳儿小白白(http://dwz.cn/Wu2UP)"/>
          <p:cNvSpPr/>
          <p:nvPr/>
        </p:nvSpPr>
        <p:spPr bwMode="auto">
          <a:xfrm>
            <a:off x="4203992" y="2040693"/>
            <a:ext cx="1077788" cy="1061614"/>
          </a:xfrm>
          <a:custGeom>
            <a:gdLst>
              <a:gd fmla="*/ 2147483647 w 145" name="T0"/>
              <a:gd fmla="*/ 2147483647 h 143" name="T1"/>
              <a:gd fmla="*/ 2147483647 w 145" name="T2"/>
              <a:gd fmla="*/ 2147483647 h 143" name="T3"/>
              <a:gd fmla="*/ 834728518 w 145" name="T4"/>
              <a:gd fmla="*/ 2147483647 h 143" name="T5"/>
              <a:gd fmla="*/ 208677022 w 145" name="T6"/>
              <a:gd fmla="*/ 2147483647 h 143" name="T7"/>
              <a:gd fmla="*/ 0 w 145" name="T8"/>
              <a:gd fmla="*/ 2147483647 h 143" name="T9"/>
              <a:gd fmla="*/ 626041281 w 145" name="T10"/>
              <a:gd fmla="*/ 2147483647 h 143" name="T11"/>
              <a:gd fmla="*/ 2147483647 w 145" name="T12"/>
              <a:gd fmla="*/ 2147483647 h 143" name="T13"/>
              <a:gd fmla="*/ 2147483647 w 145" name="T14"/>
              <a:gd fmla="*/ 2147483647 h 143" name="T15"/>
              <a:gd fmla="*/ 2147483647 w 145" name="T16"/>
              <a:gd fmla="*/ 832671473 h 143" name="T17"/>
              <a:gd fmla="*/ 2147483647 w 145" name="T18"/>
              <a:gd fmla="*/ 104082659 h 143" name="T19"/>
              <a:gd fmla="*/ 2147483647 w 145" name="T20"/>
              <a:gd fmla="*/ 312258179 h 143" name="T21"/>
              <a:gd fmla="*/ 2147483647 w 145" name="T22"/>
              <a:gd fmla="*/ 2147483647 h 143" name="T23"/>
              <a:gd fmla="*/ 2147483647 w 145" name="T24"/>
              <a:gd fmla="*/ 2147483647 h 14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6781E"/>
          </a:solidFill>
          <a:ln>
            <a:noFill/>
          </a:ln>
          <a:extLst/>
        </p:spPr>
        <p:txBody>
          <a:bodyPr anchor="ctr"/>
          <a:lstStyle/>
          <a:p>
            <a:endParaRPr altLang="en-US" lang="zh-CN"/>
          </a:p>
        </p:txBody>
      </p:sp>
      <p:sp>
        <p:nvSpPr>
          <p:cNvPr id="38" name="稻壳儿小白白(http://dwz.cn/Wu2UP)"/>
          <p:cNvSpPr/>
          <p:nvPr/>
        </p:nvSpPr>
        <p:spPr bwMode="auto">
          <a:xfrm>
            <a:off x="3535140" y="2127331"/>
            <a:ext cx="942631" cy="920683"/>
          </a:xfrm>
          <a:custGeom>
            <a:gdLst>
              <a:gd fmla="*/ 2147483647 w 127" name="T0"/>
              <a:gd fmla="*/ 2147483647 h 124" name="T1"/>
              <a:gd fmla="*/ 2147483647 w 127" name="T2"/>
              <a:gd fmla="*/ 2147483647 h 124" name="T3"/>
              <a:gd fmla="*/ 832320000 w 127" name="T4"/>
              <a:gd fmla="*/ 2147483647 h 124" name="T5"/>
              <a:gd fmla="*/ 208080000 w 127" name="T6"/>
              <a:gd fmla="*/ 2147483647 h 124" name="T7"/>
              <a:gd fmla="*/ 104040000 w 127" name="T8"/>
              <a:gd fmla="*/ 2147483647 h 124" name="T9"/>
              <a:gd fmla="*/ 624240000 w 127" name="T10"/>
              <a:gd fmla="*/ 2147483647 h 124" name="T11"/>
              <a:gd fmla="*/ 2147483647 w 127" name="T12"/>
              <a:gd fmla="*/ 2147483647 h 124" name="T13"/>
              <a:gd fmla="*/ 1976760000 w 127" name="T14"/>
              <a:gd fmla="*/ 2147483647 h 124" name="T15"/>
              <a:gd fmla="*/ 2147483647 w 127" name="T16"/>
              <a:gd fmla="*/ 624670448 h 124" name="T17"/>
              <a:gd fmla="*/ 2147483647 w 127" name="T18"/>
              <a:gd fmla="*/ 104116843 h 124" name="T19"/>
              <a:gd fmla="*/ 2147483647 w 127" name="T20"/>
              <a:gd fmla="*/ 208223483 h 124" name="T21"/>
              <a:gd fmla="*/ 2147483647 w 127" name="T22"/>
              <a:gd fmla="*/ 2147483647 h 124" name="T23"/>
              <a:gd fmla="*/ 2147483647 w 127" name="T24"/>
              <a:gd fmla="*/ 2147483647 h 1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32307"/>
          </a:solidFill>
          <a:ln>
            <a:noFill/>
          </a:ln>
          <a:extLst/>
        </p:spPr>
        <p:txBody>
          <a:bodyPr anchor="ctr"/>
          <a:lstStyle/>
          <a:p>
            <a:endParaRPr altLang="en-US" lang="zh-CN"/>
          </a:p>
        </p:txBody>
      </p:sp>
      <p:sp>
        <p:nvSpPr>
          <p:cNvPr id="52" name="稻壳儿小白白(http://dwz.cn/Wu2UP)"/>
          <p:cNvSpPr/>
          <p:nvPr/>
        </p:nvSpPr>
        <p:spPr bwMode="auto">
          <a:xfrm>
            <a:off x="3009530" y="2219746"/>
            <a:ext cx="748560" cy="757801"/>
          </a:xfrm>
          <a:custGeom>
            <a:gdLst>
              <a:gd fmla="*/ 1556056435 w 101" name="T0"/>
              <a:gd fmla="*/ 2147483647 h 102" name="T1"/>
              <a:gd fmla="*/ 2147483647 w 101" name="T2"/>
              <a:gd fmla="*/ 521200280 h 102" name="T3"/>
              <a:gd fmla="*/ 2147483647 w 101" name="T4"/>
              <a:gd fmla="*/ 104242098 h 102" name="T5"/>
              <a:gd fmla="*/ 2147483647 w 101" name="T6"/>
              <a:gd fmla="*/ 208484196 h 102" name="T7"/>
              <a:gd fmla="*/ 2147483647 w 101" name="T8"/>
              <a:gd fmla="*/ 2147483647 h 102" name="T9"/>
              <a:gd fmla="*/ 2147483647 w 101" name="T10"/>
              <a:gd fmla="*/ 2147483647 h 102" name="T11"/>
              <a:gd fmla="*/ 2147483647 w 101" name="T12"/>
              <a:gd fmla="*/ 2147483647 h 102" name="T13"/>
              <a:gd fmla="*/ 622424611 w 101" name="T14"/>
              <a:gd fmla="*/ 2147483647 h 102" name="T15"/>
              <a:gd fmla="*/ 207471475 w 101" name="T16"/>
              <a:gd fmla="*/ 2147483647 h 102" name="T17"/>
              <a:gd fmla="*/ 0 w 101" name="T18"/>
              <a:gd fmla="*/ 2147483647 h 102" name="T19"/>
              <a:gd fmla="*/ 518688873 w 101" name="T20"/>
              <a:gd fmla="*/ 2147483647 h 102" name="T21"/>
              <a:gd fmla="*/ 1556056435 w 101" name="T22"/>
              <a:gd fmla="*/ 2147483647 h 1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99A7"/>
          </a:solidFill>
          <a:ln>
            <a:noFill/>
          </a:ln>
          <a:extLst/>
        </p:spPr>
        <p:txBody>
          <a:bodyPr anchor="ctr"/>
          <a:lstStyle/>
          <a:p>
            <a:endParaRPr altLang="en-US" lang="zh-CN"/>
          </a:p>
        </p:txBody>
      </p:sp>
      <p:sp>
        <p:nvSpPr>
          <p:cNvPr id="53" name="稻壳儿小白白(http://dwz.cn/Wu2UP)"/>
          <p:cNvSpPr/>
          <p:nvPr/>
        </p:nvSpPr>
        <p:spPr bwMode="auto">
          <a:xfrm>
            <a:off x="5902114" y="2159676"/>
            <a:ext cx="1855228" cy="209089"/>
          </a:xfrm>
          <a:custGeom>
            <a:gdLst>
              <a:gd fmla="*/ 0 w 1600200" name="T0"/>
              <a:gd fmla="*/ 149449 h 552450" name="T1"/>
              <a:gd fmla="*/ 435218 w 1600200" name="T2"/>
              <a:gd fmla="*/ 0 h 552450" name="T3"/>
              <a:gd fmla="*/ 4062041 w 1600200" name="T4"/>
              <a:gd fmla="*/ 0 h 552450" name="T5"/>
              <a:gd fmla="*/ 0 60000 65536" name="T6"/>
              <a:gd fmla="*/ 0 60000 65536" name="T7"/>
              <a:gd fmla="*/ 0 60000 65536" name="T8"/>
            </a:gdLst>
            <a:cxnLst>
              <a:cxn ang="T6">
                <a:pos x="T0" y="T1"/>
              </a:cxn>
              <a:cxn ang="T7">
                <a:pos x="T2" y="T3"/>
              </a:cxn>
              <a:cxn ang="T8">
                <a:pos x="T4" y="T5"/>
              </a:cxn>
            </a:cxnLst>
            <a:rect b="b" l="0" r="r" t="0"/>
            <a:pathLst>
              <a:path h="552450" w="1600200">
                <a:moveTo>
                  <a:pt x="0" y="552450"/>
                </a:moveTo>
                <a:lnTo>
                  <a:pt x="171450" y="0"/>
                </a:lnTo>
                <a:lnTo>
                  <a:pt x="1600200" y="0"/>
                </a:lnTo>
              </a:path>
            </a:pathLst>
          </a:custGeom>
          <a:noFill/>
          <a:ln cap="flat" cmpd="sng" w="12700">
            <a:solidFill>
              <a:schemeClr val="bg1"/>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54" name="稻壳儿小白白(http://dwz.cn/Wu2UP)"/>
          <p:cNvSpPr/>
          <p:nvPr/>
        </p:nvSpPr>
        <p:spPr bwMode="auto">
          <a:xfrm flipH="1">
            <a:off x="1356461" y="2383782"/>
            <a:ext cx="1856382" cy="209089"/>
          </a:xfrm>
          <a:custGeom>
            <a:gdLst>
              <a:gd fmla="*/ 0 w 1600200" name="T0"/>
              <a:gd fmla="*/ 149449 h 552450" name="T1"/>
              <a:gd fmla="*/ 435760 w 1600200" name="T2"/>
              <a:gd fmla="*/ 0 h 552450" name="T3"/>
              <a:gd fmla="*/ 4067099 w 1600200" name="T4"/>
              <a:gd fmla="*/ 0 h 552450" name="T5"/>
              <a:gd fmla="*/ 0 60000 65536" name="T6"/>
              <a:gd fmla="*/ 0 60000 65536" name="T7"/>
              <a:gd fmla="*/ 0 60000 65536" name="T8"/>
            </a:gdLst>
            <a:cxnLst>
              <a:cxn ang="T6">
                <a:pos x="T0" y="T1"/>
              </a:cxn>
              <a:cxn ang="T7">
                <a:pos x="T2" y="T3"/>
              </a:cxn>
              <a:cxn ang="T8">
                <a:pos x="T4" y="T5"/>
              </a:cxn>
            </a:cxnLst>
            <a:rect b="b" l="0" r="r" t="0"/>
            <a:pathLst>
              <a:path h="552450" w="1600200">
                <a:moveTo>
                  <a:pt x="0" y="552450"/>
                </a:moveTo>
                <a:lnTo>
                  <a:pt x="171450" y="0"/>
                </a:lnTo>
                <a:lnTo>
                  <a:pt x="1600200" y="0"/>
                </a:lnTo>
              </a:path>
            </a:pathLst>
          </a:custGeom>
          <a:noFill/>
          <a:ln cap="flat" cmpd="sng" w="12700">
            <a:solidFill>
              <a:schemeClr val="bg1"/>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55" name="稻壳儿小白白(http://dwz.cn/Wu2UP)"/>
          <p:cNvSpPr/>
          <p:nvPr/>
        </p:nvSpPr>
        <p:spPr bwMode="auto">
          <a:xfrm>
            <a:off x="4743464" y="1650240"/>
            <a:ext cx="489799" cy="728921"/>
          </a:xfrm>
          <a:custGeom>
            <a:gdLst>
              <a:gd fmla="*/ 0 w 647700" name="T0"/>
              <a:gd fmla="*/ 1039605 h 965200" name="T1"/>
              <a:gd fmla="*/ 109725 w 647700" name="T2"/>
              <a:gd fmla="*/ 560839 h 965200" name="T3"/>
              <a:gd fmla="*/ 699496 w 647700" name="T4"/>
              <a:gd fmla="*/ 0 h 965200" name="T5"/>
              <a:gd fmla="*/ 0 60000 65536" name="T6"/>
              <a:gd fmla="*/ 0 60000 65536" name="T7"/>
              <a:gd fmla="*/ 0 60000 65536" name="T8"/>
            </a:gdLst>
            <a:cxnLst>
              <a:cxn ang="T6">
                <a:pos x="T0" y="T1"/>
              </a:cxn>
              <a:cxn ang="T7">
                <a:pos x="T2" y="T3"/>
              </a:cxn>
              <a:cxn ang="T8">
                <a:pos x="T4" y="T5"/>
              </a:cxn>
            </a:cxnLst>
            <a:rect b="b" l="0" r="r" t="0"/>
            <a:pathLst>
              <a:path h="965200" w="647700">
                <a:moveTo>
                  <a:pt x="0" y="965200"/>
                </a:moveTo>
                <a:lnTo>
                  <a:pt x="101600" y="520700"/>
                </a:lnTo>
                <a:lnTo>
                  <a:pt x="647700" y="0"/>
                </a:lnTo>
              </a:path>
            </a:pathLst>
          </a:custGeom>
          <a:noFill/>
          <a:ln cap="flat" cmpd="sng" w="12700">
            <a:solidFill>
              <a:schemeClr val="bg1"/>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56" name="稻壳儿小白白(http://dwz.cn/Wu2UP)"/>
          <p:cNvSpPr/>
          <p:nvPr/>
        </p:nvSpPr>
        <p:spPr bwMode="auto">
          <a:xfrm flipH="1">
            <a:off x="3497018" y="1644464"/>
            <a:ext cx="489799" cy="730077"/>
          </a:xfrm>
          <a:custGeom>
            <a:gdLst>
              <a:gd fmla="*/ 0 w 647700" name="T0"/>
              <a:gd fmla="*/ 1042904 h 965200" name="T1"/>
              <a:gd fmla="*/ 109725 w 647700" name="T2"/>
              <a:gd fmla="*/ 562619 h 965200" name="T3"/>
              <a:gd fmla="*/ 699496 w 647700" name="T4"/>
              <a:gd fmla="*/ 0 h 965200" name="T5"/>
              <a:gd fmla="*/ 0 60000 65536" name="T6"/>
              <a:gd fmla="*/ 0 60000 65536" name="T7"/>
              <a:gd fmla="*/ 0 60000 65536" name="T8"/>
            </a:gdLst>
            <a:cxnLst>
              <a:cxn ang="T6">
                <a:pos x="T0" y="T1"/>
              </a:cxn>
              <a:cxn ang="T7">
                <a:pos x="T2" y="T3"/>
              </a:cxn>
              <a:cxn ang="T8">
                <a:pos x="T4" y="T5"/>
              </a:cxn>
            </a:cxnLst>
            <a:rect b="b" l="0" r="r" t="0"/>
            <a:pathLst>
              <a:path h="965200" w="647700">
                <a:moveTo>
                  <a:pt x="0" y="965200"/>
                </a:moveTo>
                <a:lnTo>
                  <a:pt x="101600" y="520700"/>
                </a:lnTo>
                <a:lnTo>
                  <a:pt x="647700" y="0"/>
                </a:lnTo>
              </a:path>
            </a:pathLst>
          </a:custGeom>
          <a:noFill/>
          <a:ln cap="flat" cmpd="sng" w="12700">
            <a:solidFill>
              <a:schemeClr val="bg1"/>
            </a:solidFill>
            <a:round/>
            <a:headEnd len="med" type="oval" w="me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57" name="稻壳儿小白白(http://dwz.cn/Wu2UP)"/>
          <p:cNvSpPr>
            <a:spLocks noChangeAspect="1" noEditPoints="1"/>
          </p:cNvSpPr>
          <p:nvPr/>
        </p:nvSpPr>
        <p:spPr bwMode="auto">
          <a:xfrm>
            <a:off x="3332982" y="2498146"/>
            <a:ext cx="164036" cy="175588"/>
          </a:xfrm>
          <a:custGeom>
            <a:gdLst>
              <a:gd fmla="*/ 24082704 w 376" name="T0"/>
              <a:gd fmla="*/ 1086151 h 401" name="T1"/>
              <a:gd fmla="*/ 22285300 w 376" name="T2"/>
              <a:gd fmla="*/ 1086151 h 401" name="T3"/>
              <a:gd fmla="*/ 0 w 376" name="T4"/>
              <a:gd fmla="*/ 57573819 h 401" name="T5"/>
              <a:gd fmla="*/ 23363862 w 376" name="T6"/>
              <a:gd fmla="*/ 80747645 h 401" name="T7"/>
              <a:gd fmla="*/ 46368004 w 376" name="T8"/>
              <a:gd fmla="*/ 57573819 h 401" name="T9"/>
              <a:gd fmla="*/ 24082704 w 376" name="T10"/>
              <a:gd fmla="*/ 1086151 h 401" name="T11"/>
              <a:gd fmla="*/ 112505061 w 376" name="T12"/>
              <a:gd fmla="*/ 1086151 h 401" name="T13"/>
              <a:gd fmla="*/ 111067377 w 376" name="T14"/>
              <a:gd fmla="*/ 1086151 h 401" name="T15"/>
              <a:gd fmla="*/ 88422956 w 376" name="T16"/>
              <a:gd fmla="*/ 57573819 h 401" name="T17"/>
              <a:gd fmla="*/ 111786219 w 376" name="T18"/>
              <a:gd fmla="*/ 80747645 h 401" name="T19"/>
              <a:gd fmla="*/ 135150081 w 376" name="T20"/>
              <a:gd fmla="*/ 57573819 h 401" name="T21"/>
              <a:gd fmla="*/ 112505061 w 376" name="T22"/>
              <a:gd fmla="*/ 1086151 h 401" name="T23"/>
              <a:gd fmla="*/ 66496778 w 376" name="T24"/>
              <a:gd fmla="*/ 65177477 h 401" name="T25"/>
              <a:gd fmla="*/ 44211478 w 376" name="T26"/>
              <a:gd fmla="*/ 122026794 h 401" name="T27"/>
              <a:gd fmla="*/ 67575340 w 376" name="T28"/>
              <a:gd fmla="*/ 145201222 h 401" name="T29"/>
              <a:gd fmla="*/ 90938603 w 376" name="T30"/>
              <a:gd fmla="*/ 122026794 h 401" name="T31"/>
              <a:gd fmla="*/ 68294182 w 376" name="T32"/>
              <a:gd fmla="*/ 65177477 h 401" name="T33"/>
              <a:gd fmla="*/ 66496778 w 376" name="T34"/>
              <a:gd fmla="*/ 65177477 h 40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 name="稻壳儿小白白(http://dwz.cn/Wu2UP)"/>
          <p:cNvSpPr>
            <a:spLocks noChangeAspect="1"/>
          </p:cNvSpPr>
          <p:nvPr/>
        </p:nvSpPr>
        <p:spPr bwMode="auto">
          <a:xfrm>
            <a:off x="5656060" y="2499301"/>
            <a:ext cx="176743" cy="182519"/>
          </a:xfrm>
          <a:custGeom>
            <a:gdLst>
              <a:gd fmla="*/ 80936331 w 274" name="T0"/>
              <a:gd fmla="*/ 221525284 h 284" name="T1"/>
              <a:gd fmla="*/ 62863411 w 274" name="T2"/>
              <a:gd fmla="*/ 212945126 h 284" name="T3"/>
              <a:gd fmla="*/ 7072089 w 274" name="T4"/>
              <a:gd fmla="*/ 138843119 h 284" name="T5"/>
              <a:gd fmla="*/ 11000831 w 274" name="T6"/>
              <a:gd fmla="*/ 108422639 h 284" name="T7"/>
              <a:gd fmla="*/ 41647142 w 274" name="T8"/>
              <a:gd fmla="*/ 113102645 h 284" name="T9"/>
              <a:gd fmla="*/ 78579263 w 274" name="T10"/>
              <a:gd fmla="*/ 161464178 h 284" name="T11"/>
              <a:gd fmla="*/ 172088099 w 274" name="T12"/>
              <a:gd fmla="*/ 13260164 h 284" name="T13"/>
              <a:gd fmla="*/ 201948130 w 274" name="T14"/>
              <a:gd fmla="*/ 6239713 h 284" name="T15"/>
              <a:gd fmla="*/ 209020220 w 274" name="T16"/>
              <a:gd fmla="*/ 36661077 h 284" name="T17"/>
              <a:gd fmla="*/ 99010138 w 274" name="T18"/>
              <a:gd fmla="*/ 211385418 h 284" name="T19"/>
              <a:gd fmla="*/ 81722611 w 274" name="T20"/>
              <a:gd fmla="*/ 221525284 h 284" name="T21"/>
              <a:gd fmla="*/ 80936331 w 274" name="T22"/>
              <a:gd fmla="*/ 221525284 h 28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 name="稻壳儿小白白(http://dwz.cn/Wu2UP)"/>
          <p:cNvSpPr>
            <a:spLocks noEditPoints="1"/>
          </p:cNvSpPr>
          <p:nvPr/>
        </p:nvSpPr>
        <p:spPr bwMode="auto">
          <a:xfrm>
            <a:off x="3949851" y="2512008"/>
            <a:ext cx="188296" cy="161726"/>
          </a:xfrm>
          <a:custGeom>
            <a:gdLst>
              <a:gd fmla="*/ 224421197 w 288" name="T0"/>
              <a:gd fmla="*/ 0 h 246" name="T1"/>
              <a:gd fmla="*/ 41978007 w 288" name="T2"/>
              <a:gd fmla="*/ 0 h 246" name="T3"/>
              <a:gd fmla="*/ 33905141 w 288" name="T4"/>
              <a:gd fmla="*/ 8162718 h 246" name="T5"/>
              <a:gd fmla="*/ 33905141 w 288" name="T6"/>
              <a:gd fmla="*/ 35098334 h 246" name="T7"/>
              <a:gd fmla="*/ 8072867 w 288" name="T8"/>
              <a:gd fmla="*/ 35098334 h 246" name="T9"/>
              <a:gd fmla="*/ 0 w 288" name="T10"/>
              <a:gd fmla="*/ 43260149 h 246" name="T11"/>
              <a:gd fmla="*/ 0 w 288" name="T12"/>
              <a:gd fmla="*/ 178754952 h 246" name="T13"/>
              <a:gd fmla="*/ 21796290 w 288" name="T14"/>
              <a:gd fmla="*/ 200792937 h 246" name="T15"/>
              <a:gd fmla="*/ 41978007 w 288" name="T16"/>
              <a:gd fmla="*/ 200792937 h 246" name="T17"/>
              <a:gd fmla="*/ 194552040 w 288" name="T18"/>
              <a:gd fmla="*/ 200792937 h 246" name="T19"/>
              <a:gd fmla="*/ 224421197 w 288" name="T20"/>
              <a:gd fmla="*/ 200792937 h 246" name="T21"/>
              <a:gd fmla="*/ 232494063 w 288" name="T22"/>
              <a:gd fmla="*/ 192630218 h 246" name="T23"/>
              <a:gd fmla="*/ 232494063 w 288" name="T24"/>
              <a:gd fmla="*/ 8162718 h 246" name="T25"/>
              <a:gd fmla="*/ 224421197 w 288" name="T26"/>
              <a:gd fmla="*/ 0 h 246" name="T27"/>
              <a:gd fmla="*/ 218770639 w 288" name="T28"/>
              <a:gd fmla="*/ 186916767 h 246" name="T29"/>
              <a:gd fmla="*/ 194552040 w 288" name="T30"/>
              <a:gd fmla="*/ 186916767 h 246" name="T31"/>
              <a:gd fmla="*/ 41978007 w 288" name="T32"/>
              <a:gd fmla="*/ 186916767 h 246" name="T33"/>
              <a:gd fmla="*/ 21796290 w 288" name="T34"/>
              <a:gd fmla="*/ 186916767 h 246" name="T35"/>
              <a:gd fmla="*/ 13723424 w 288" name="T36"/>
              <a:gd fmla="*/ 178754952 h 246" name="T37"/>
              <a:gd fmla="*/ 13723424 w 288" name="T38"/>
              <a:gd fmla="*/ 48973601 h 246" name="T39"/>
              <a:gd fmla="*/ 33905141 w 288" name="T40"/>
              <a:gd fmla="*/ 48973601 h 246" name="T41"/>
              <a:gd fmla="*/ 33905141 w 288" name="T42"/>
              <a:gd fmla="*/ 174673141 h 246" name="T43"/>
              <a:gd fmla="*/ 47628565 w 288" name="T44"/>
              <a:gd fmla="*/ 174673141 h 246" name="T45"/>
              <a:gd fmla="*/ 47628565 w 288" name="T46"/>
              <a:gd fmla="*/ 48973601 h 246" name="T47"/>
              <a:gd fmla="*/ 47628565 w 288" name="T48"/>
              <a:gd fmla="*/ 48973601 h 246" name="T49"/>
              <a:gd fmla="*/ 47628565 w 288" name="T50"/>
              <a:gd fmla="*/ 35098334 h 246" name="T51"/>
              <a:gd fmla="*/ 47628565 w 288" name="T52"/>
              <a:gd fmla="*/ 13876170 h 246" name="T53"/>
              <a:gd fmla="*/ 218770639 w 288" name="T54"/>
              <a:gd fmla="*/ 13876170 h 246" name="T55"/>
              <a:gd fmla="*/ 218770639 w 288" name="T56"/>
              <a:gd fmla="*/ 186916767 h 24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 name="稻壳儿小白白(http://dwz.cn/Wu2UP)"/>
          <p:cNvSpPr>
            <a:spLocks noChangeArrowheads="1"/>
          </p:cNvSpPr>
          <p:nvPr/>
        </p:nvSpPr>
        <p:spPr bwMode="auto">
          <a:xfrm>
            <a:off x="4002990" y="2538577"/>
            <a:ext cx="49673" cy="4967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sym charset="0" panose="020b0604020202020204" pitchFamily="34" typeface="Arial"/>
            </a:endParaRPr>
          </a:p>
        </p:txBody>
      </p:sp>
      <p:sp>
        <p:nvSpPr>
          <p:cNvPr id="61" name="稻壳儿小白白(http://dwz.cn/Wu2UP)"/>
          <p:cNvSpPr>
            <a:spLocks noChangeArrowheads="1"/>
          </p:cNvSpPr>
          <p:nvPr/>
        </p:nvSpPr>
        <p:spPr bwMode="auto">
          <a:xfrm>
            <a:off x="4068836" y="2545508"/>
            <a:ext cx="41587" cy="80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sym charset="0" panose="020b0604020202020204" pitchFamily="34" typeface="Arial"/>
            </a:endParaRPr>
          </a:p>
        </p:txBody>
      </p:sp>
      <p:sp>
        <p:nvSpPr>
          <p:cNvPr id="62" name="稻壳儿小白白(http://dwz.cn/Wu2UP)"/>
          <p:cNvSpPr>
            <a:spLocks noChangeArrowheads="1"/>
          </p:cNvSpPr>
          <p:nvPr/>
        </p:nvSpPr>
        <p:spPr bwMode="auto">
          <a:xfrm>
            <a:off x="4068836" y="2570922"/>
            <a:ext cx="41587" cy="80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sym charset="0" panose="020b0604020202020204" pitchFamily="34" typeface="Arial"/>
            </a:endParaRPr>
          </a:p>
        </p:txBody>
      </p:sp>
      <p:sp>
        <p:nvSpPr>
          <p:cNvPr id="63" name="稻壳儿小白白(http://dwz.cn/Wu2UP)"/>
          <p:cNvSpPr>
            <a:spLocks noChangeArrowheads="1"/>
          </p:cNvSpPr>
          <p:nvPr/>
        </p:nvSpPr>
        <p:spPr bwMode="auto">
          <a:xfrm>
            <a:off x="4002990" y="2605578"/>
            <a:ext cx="107433" cy="80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sym charset="0" panose="020b0604020202020204" pitchFamily="34" typeface="Arial"/>
            </a:endParaRPr>
          </a:p>
        </p:txBody>
      </p:sp>
      <p:sp>
        <p:nvSpPr>
          <p:cNvPr id="64" name="稻壳儿小白白(http://dwz.cn/Wu2UP)"/>
          <p:cNvSpPr>
            <a:spLocks noChangeArrowheads="1"/>
          </p:cNvSpPr>
          <p:nvPr/>
        </p:nvSpPr>
        <p:spPr bwMode="auto">
          <a:xfrm>
            <a:off x="4002990" y="2632147"/>
            <a:ext cx="107433" cy="808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sym charset="0" panose="020b0604020202020204" pitchFamily="34" typeface="Arial"/>
            </a:endParaRPr>
          </a:p>
        </p:txBody>
      </p:sp>
      <p:sp>
        <p:nvSpPr>
          <p:cNvPr id="65" name="稻壳儿小白白(http://dwz.cn/Wu2UP)"/>
          <p:cNvSpPr>
            <a:spLocks noChangeArrowheads="1"/>
          </p:cNvSpPr>
          <p:nvPr/>
        </p:nvSpPr>
        <p:spPr bwMode="auto">
          <a:xfrm>
            <a:off x="4743464" y="2483128"/>
            <a:ext cx="219485" cy="218330"/>
          </a:xfrm>
          <a:prstGeom prst="ellipse">
            <a:avLst/>
          </a:prstGeom>
          <a:noFill/>
          <a:ln cap="rnd" w="30163">
            <a:solidFill>
              <a:srgbClr val="FFFFFF"/>
            </a:solidFill>
            <a:round/>
          </a:ln>
          <a:extLst>
            <a:ext uri="{909E8E84-426E-40DD-AFC4-6F175D3DCCD1}">
              <a14:hiddenFill>
                <a:solidFill>
                  <a:srgbClr val="FFFFFF"/>
                </a:solidFill>
              </a14:hiddenFill>
            </a:ext>
          </a:extLst>
        </p:spPr>
        <p:txBody>
          <a:bodyPr bIns="40148" lIns="80296" rIns="80296" tIns="40148"/>
          <a:lstStyle/>
          <a:p>
            <a:pPr eaLnBrk="1" hangingPunct="1"/>
            <a:endParaRPr altLang="en-US" lang="zh-CN" sz="1500">
              <a:solidFill>
                <a:srgbClr val="000000"/>
              </a:solidFill>
              <a:sym charset="0" panose="020b0604020202020204" pitchFamily="34" typeface="Arial"/>
            </a:endParaRPr>
          </a:p>
        </p:txBody>
      </p:sp>
      <p:sp>
        <p:nvSpPr>
          <p:cNvPr id="66" name="稻壳儿小白白(http://dwz.cn/Wu2UP)"/>
          <p:cNvSpPr/>
          <p:nvPr/>
        </p:nvSpPr>
        <p:spPr bwMode="auto">
          <a:xfrm>
            <a:off x="4776964" y="2512008"/>
            <a:ext cx="113208" cy="102811"/>
          </a:xfrm>
          <a:custGeom>
            <a:gdLst>
              <a:gd fmla="*/ 21454611 w 95" name="T0"/>
              <a:gd fmla="*/ 87032792 h 87" name="T1"/>
              <a:gd fmla="*/ 77772761 w 95" name="T2"/>
              <a:gd fmla="*/ 195162819 h 87" name="T3"/>
              <a:gd fmla="*/ 152864720 w 95" name="T4"/>
              <a:gd fmla="*/ 224173749 h 87" name="T5"/>
              <a:gd fmla="*/ 144819036 w 95" name="T6"/>
              <a:gd fmla="*/ 213624320 h 87" name="T7"/>
              <a:gd fmla="*/ 128727668 w 95" name="T8"/>
              <a:gd fmla="*/ 200437533 h 87" name="T9"/>
              <a:gd fmla="*/ 120681984 w 95" name="T10"/>
              <a:gd fmla="*/ 176701317 h 87" name="T11"/>
              <a:gd fmla="*/ 96546570 w 95" name="T12"/>
              <a:gd fmla="*/ 168789245 h 87" name="T13"/>
              <a:gd fmla="*/ 120681984 w 95" name="T14"/>
              <a:gd fmla="*/ 137140957 h 87" name="T15"/>
              <a:gd fmla="*/ 190410699 w 95" name="T16"/>
              <a:gd fmla="*/ 87032792 h 87" name="T17"/>
              <a:gd fmla="*/ 115318741 w 95" name="T18"/>
              <a:gd fmla="*/ 7912072 h 87" name="T19"/>
              <a:gd fmla="*/ 16091368 w 95" name="T20"/>
              <a:gd fmla="*/ 36923003 h 87" name="T21"/>
              <a:gd fmla="*/ 21454611 w 95" name="T22"/>
              <a:gd fmla="*/ 87032792 h 8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87" w="95">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67" name="稻壳儿小白白(http://dwz.cn/Wu2UP)"/>
          <p:cNvSpPr/>
          <p:nvPr/>
        </p:nvSpPr>
        <p:spPr bwMode="auto">
          <a:xfrm>
            <a:off x="4838189" y="2591715"/>
            <a:ext cx="85484" cy="100501"/>
          </a:xfrm>
          <a:custGeom>
            <a:gdLst>
              <a:gd fmla="*/ 31076161 w 73" name="T0"/>
              <a:gd fmla="*/ 84484535 h 85" name="T1"/>
              <a:gd fmla="*/ 31076161 w 73" name="T2"/>
              <a:gd fmla="*/ 118808052 h 85" name="T3"/>
              <a:gd fmla="*/ 64741599 w 73" name="T4"/>
              <a:gd fmla="*/ 153129945 h 85" name="T5"/>
              <a:gd fmla="*/ 49204323 w 73" name="T6"/>
              <a:gd fmla="*/ 211213774 h 85" name="T7"/>
              <a:gd fmla="*/ 116535200 w 73" name="T8"/>
              <a:gd fmla="*/ 174251485 h 85" name="T9"/>
              <a:gd fmla="*/ 170918079 w 73" name="T10"/>
              <a:gd fmla="*/ 97686512 h 85" name="T11"/>
              <a:gd fmla="*/ 139841918 w 73" name="T12"/>
              <a:gd fmla="*/ 63364620 h 85" name="T13"/>
              <a:gd fmla="*/ 62152321 w 73" name="T14"/>
              <a:gd fmla="*/ 29041102 h 85" name="T15"/>
              <a:gd fmla="*/ 31076161 w 73" name="T16"/>
              <a:gd fmla="*/ 84484535 h 8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68" name="稻壳儿小白白(http://dwz.cn/Wu2UP)"/>
          <p:cNvSpPr/>
          <p:nvPr/>
        </p:nvSpPr>
        <p:spPr bwMode="auto">
          <a:xfrm>
            <a:off x="4884396" y="2487749"/>
            <a:ext cx="75087" cy="140933"/>
          </a:xfrm>
          <a:custGeom>
            <a:gdLst>
              <a:gd fmla="*/ 0 w 63" name="T0"/>
              <a:gd fmla="*/ 0 h 119" name="T1"/>
              <a:gd fmla="*/ 29509844 w 63" name="T2"/>
              <a:gd fmla="*/ 79465341 h 119" name="T3"/>
              <a:gd fmla="*/ 123403463 w 63" name="T4"/>
              <a:gd fmla="*/ 143036311 h 119" name="T5"/>
              <a:gd fmla="*/ 144864721 w 63" name="T6"/>
              <a:gd fmla="*/ 214554467 h 119" name="T7"/>
              <a:gd fmla="*/ 139498997 w 63" name="T8"/>
              <a:gd fmla="*/ 294019808 h 119" name="T9"/>
              <a:gd fmla="*/ 169008841 w 63" name="T10"/>
              <a:gd fmla="*/ 299317389 h 11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9" w="62">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69" name="稻壳儿小白白(http://dwz.cn/Wu2UP)"/>
          <p:cNvSpPr txBox="1">
            <a:spLocks noChangeArrowheads="1"/>
          </p:cNvSpPr>
          <p:nvPr/>
        </p:nvSpPr>
        <p:spPr bwMode="auto">
          <a:xfrm>
            <a:off x="2909030" y="1155821"/>
            <a:ext cx="10720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b="1" lang="zh-CN" sz="1050">
                <a:solidFill>
                  <a:schemeClr val="bg1"/>
                </a:solidFill>
                <a:sym charset="0" panose="020b0604020202020204" pitchFamily="34" typeface="Arial"/>
              </a:rPr>
              <a:t>单击编辑标题</a:t>
            </a:r>
          </a:p>
        </p:txBody>
      </p:sp>
      <p:sp>
        <p:nvSpPr>
          <p:cNvPr id="70" name="稻壳儿小白白(http://dwz.cn/Wu2UP)"/>
          <p:cNvSpPr txBox="1">
            <a:spLocks noChangeArrowheads="1"/>
          </p:cNvSpPr>
          <p:nvPr/>
        </p:nvSpPr>
        <p:spPr bwMode="auto">
          <a:xfrm>
            <a:off x="2912495" y="1363754"/>
            <a:ext cx="114016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lang="zh-CN" sz="1050">
                <a:solidFill>
                  <a:schemeClr val="bg1"/>
                </a:solidFill>
                <a:sym charset="0" panose="020b0604020202020204" pitchFamily="34" typeface="Arial"/>
              </a:rPr>
              <a:t>单击此处可编辑内容</a:t>
            </a:r>
          </a:p>
        </p:txBody>
      </p:sp>
      <p:sp>
        <p:nvSpPr>
          <p:cNvPr id="71" name="稻壳儿小白白(http://dwz.cn/Wu2UP)"/>
          <p:cNvSpPr txBox="1">
            <a:spLocks noChangeArrowheads="1"/>
          </p:cNvSpPr>
          <p:nvPr/>
        </p:nvSpPr>
        <p:spPr bwMode="auto">
          <a:xfrm>
            <a:off x="4830102" y="1155821"/>
            <a:ext cx="10720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b="1" lang="zh-CN" sz="1050">
                <a:solidFill>
                  <a:schemeClr val="bg1"/>
                </a:solidFill>
                <a:sym charset="0" panose="020b0604020202020204" pitchFamily="34" typeface="Arial"/>
              </a:rPr>
              <a:t>单击编辑标题</a:t>
            </a:r>
          </a:p>
        </p:txBody>
      </p:sp>
      <p:sp>
        <p:nvSpPr>
          <p:cNvPr id="72" name="稻壳儿小白白(http://dwz.cn/Wu2UP)"/>
          <p:cNvSpPr txBox="1">
            <a:spLocks noChangeArrowheads="1"/>
          </p:cNvSpPr>
          <p:nvPr/>
        </p:nvSpPr>
        <p:spPr bwMode="auto">
          <a:xfrm>
            <a:off x="4833568" y="1363754"/>
            <a:ext cx="1140167"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lang="zh-CN" sz="1050">
                <a:solidFill>
                  <a:schemeClr val="bg1"/>
                </a:solidFill>
                <a:sym charset="0" panose="020b0604020202020204" pitchFamily="34" typeface="Arial"/>
              </a:rPr>
              <a:t>单击此处可编辑内容</a:t>
            </a:r>
          </a:p>
        </p:txBody>
      </p:sp>
      <p:sp>
        <p:nvSpPr>
          <p:cNvPr id="73" name="稻壳儿小白白(http://dwz.cn/Wu2UP)"/>
          <p:cNvSpPr txBox="1">
            <a:spLocks noChangeArrowheads="1"/>
          </p:cNvSpPr>
          <p:nvPr/>
        </p:nvSpPr>
        <p:spPr bwMode="auto">
          <a:xfrm>
            <a:off x="6795073" y="2334109"/>
            <a:ext cx="10720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b="1" lang="zh-CN" sz="1050">
                <a:solidFill>
                  <a:schemeClr val="bg1"/>
                </a:solidFill>
                <a:sym charset="0" panose="020b0604020202020204" pitchFamily="34" typeface="Arial"/>
              </a:rPr>
              <a:t>单击编辑标题</a:t>
            </a:r>
          </a:p>
        </p:txBody>
      </p:sp>
      <p:sp>
        <p:nvSpPr>
          <p:cNvPr id="74" name="稻壳儿小白白(http://dwz.cn/Wu2UP)"/>
          <p:cNvSpPr txBox="1">
            <a:spLocks noChangeArrowheads="1"/>
          </p:cNvSpPr>
          <p:nvPr/>
        </p:nvSpPr>
        <p:spPr bwMode="auto">
          <a:xfrm>
            <a:off x="6798538" y="2542043"/>
            <a:ext cx="114016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lang="zh-CN" sz="1050">
                <a:solidFill>
                  <a:schemeClr val="bg1"/>
                </a:solidFill>
                <a:sym charset="0" panose="020b0604020202020204" pitchFamily="34" typeface="Arial"/>
              </a:rPr>
              <a:t>单击此处可编辑内容</a:t>
            </a:r>
          </a:p>
        </p:txBody>
      </p:sp>
      <p:sp>
        <p:nvSpPr>
          <p:cNvPr id="75" name="稻壳儿小白白(http://dwz.cn/Wu2UP)"/>
          <p:cNvSpPr txBox="1">
            <a:spLocks noChangeArrowheads="1"/>
          </p:cNvSpPr>
          <p:nvPr/>
        </p:nvSpPr>
        <p:spPr bwMode="auto">
          <a:xfrm>
            <a:off x="731505" y="2480818"/>
            <a:ext cx="10720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b="1" lang="zh-CN" sz="1050">
                <a:solidFill>
                  <a:schemeClr val="bg1"/>
                </a:solidFill>
                <a:sym charset="0" panose="020b0604020202020204" pitchFamily="34" typeface="Arial"/>
              </a:rPr>
              <a:t>单击编辑标题</a:t>
            </a:r>
          </a:p>
        </p:txBody>
      </p:sp>
      <p:sp>
        <p:nvSpPr>
          <p:cNvPr id="76" name="稻壳儿小白白(http://dwz.cn/Wu2UP)"/>
          <p:cNvSpPr txBox="1">
            <a:spLocks noChangeArrowheads="1"/>
          </p:cNvSpPr>
          <p:nvPr/>
        </p:nvSpPr>
        <p:spPr bwMode="auto">
          <a:xfrm>
            <a:off x="734971" y="2688751"/>
            <a:ext cx="1140167"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itchFamily="34" typeface="微软雅黑"/>
              </a:defRPr>
            </a:lvl1pPr>
            <a:lvl2pPr defTabSz="1216025" indent="-285750" marL="742950">
              <a:defRPr>
                <a:solidFill>
                  <a:schemeClr val="tx1"/>
                </a:solidFill>
                <a:latin charset="0" panose="020b0604020202020204" pitchFamily="34" typeface="Arial"/>
                <a:ea charset="-122" pitchFamily="34" typeface="微软雅黑"/>
              </a:defRPr>
            </a:lvl2pPr>
            <a:lvl3pPr defTabSz="1216025" indent="-228600" marL="1143000">
              <a:defRPr>
                <a:solidFill>
                  <a:schemeClr val="tx1"/>
                </a:solidFill>
                <a:latin charset="0" panose="020b0604020202020204" pitchFamily="34" typeface="Arial"/>
                <a:ea charset="-122" pitchFamily="34" typeface="微软雅黑"/>
              </a:defRPr>
            </a:lvl3pPr>
            <a:lvl4pPr defTabSz="1216025" indent="-228600" marL="1600200">
              <a:defRPr>
                <a:solidFill>
                  <a:schemeClr val="tx1"/>
                </a:solidFill>
                <a:latin charset="0" panose="020b0604020202020204" pitchFamily="34" typeface="Arial"/>
                <a:ea charset="-122" pitchFamily="34" typeface="微软雅黑"/>
              </a:defRPr>
            </a:lvl4pPr>
            <a:lvl5pPr defTabSz="1216025" indent="-228600" marL="2057400">
              <a:defRPr>
                <a:solidFill>
                  <a:schemeClr val="tx1"/>
                </a:solidFill>
                <a:latin charset="0" panose="020b0604020202020204" pitchFamily="34" typeface="Arial"/>
                <a:ea charset="-122"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34" typeface="微软雅黑"/>
              </a:defRPr>
            </a:lvl9pPr>
          </a:lstStyle>
          <a:p>
            <a:pPr eaLnBrk="1" hangingPunct="1">
              <a:spcBef>
                <a:spcPct val="20000"/>
              </a:spcBef>
            </a:pPr>
            <a:r>
              <a:rPr altLang="en-US" lang="zh-CN" sz="1050">
                <a:solidFill>
                  <a:schemeClr val="bg1"/>
                </a:solidFill>
                <a:sym charset="0" panose="020b0604020202020204" pitchFamily="34" typeface="Arial"/>
              </a:rPr>
              <a:t>单击此处可编辑内容</a:t>
            </a:r>
          </a:p>
        </p:txBody>
      </p:sp>
      <p:sp>
        <p:nvSpPr>
          <p:cNvPr id="77" name="稻壳儿小白白(http://dwz.cn/Wu2UP)"/>
          <p:cNvSpPr>
            <a:spLocks noChangeArrowheads="1"/>
          </p:cNvSpPr>
          <p:nvPr/>
        </p:nvSpPr>
        <p:spPr bwMode="auto">
          <a:xfrm>
            <a:off x="1083553" y="3782711"/>
            <a:ext cx="693457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hangingPunct="1"/>
            <a:r>
              <a:rPr altLang="zh-CN" lang="en-US" sz="1100">
                <a:solidFill>
                  <a:schemeClr val="bg1"/>
                </a:solidFill>
                <a:latin charset="0" panose="020b0604020202020204" pitchFamily="34" typeface="Arial"/>
                <a:cs charset="0" panose="020b0604020202020204" pitchFamily="34" typeface="Arial"/>
              </a:rPr>
              <a:t>A designer can use default text to simulate what text would look like. If it is not real text. </a:t>
            </a:r>
          </a:p>
          <a:p>
            <a:pPr algn="ctr" eaLnBrk="1" hangingPunct="1"/>
            <a:r>
              <a:rPr altLang="zh-CN" lang="en-US" sz="1100">
                <a:solidFill>
                  <a:schemeClr val="bg1"/>
                </a:solidFill>
                <a:latin charset="0" panose="020b0604020202020204" pitchFamily="34" typeface="Arial"/>
                <a:cs charset="0" panose="020b0604020202020204" pitchFamily="34" typeface="Arial"/>
              </a:rPr>
              <a:t>A designer can use default text to simulate what text would look like. If it is not real text</a:t>
            </a:r>
          </a:p>
        </p:txBody>
      </p:sp>
    </p:spTree>
    <p:extLst>
      <p:ext uri="{BB962C8B-B14F-4D97-AF65-F5344CB8AC3E}">
        <p14:creationId val="226623826"/>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a:extLst>
              <a:ext uri="{28A0092B-C50C-407E-A947-70E740481C1C}">
                <a14:useLocalDpi val="0"/>
              </a:ext>
            </a:extLst>
          </a:blip>
          <a:stretch>
            <a:fillRect/>
          </a:stretch>
        </p:blipFill>
        <p:spPr>
          <a:xfrm rot="16200000">
            <a:off x="-1657351" y="1657350"/>
            <a:ext cx="5143502" cy="1828800"/>
          </a:xfrm>
          <a:prstGeom prst="rect">
            <a:avLst/>
          </a:prstGeom>
        </p:spPr>
      </p:pic>
      <p:sp>
        <p:nvSpPr>
          <p:cNvPr id="20" name="文本框 19"/>
          <p:cNvSpPr txBox="1">
            <a:spLocks noChangeArrowheads="1" noChangeAspect="1"/>
          </p:cNvSpPr>
          <p:nvPr/>
        </p:nvSpPr>
        <p:spPr bwMode="auto">
          <a:xfrm>
            <a:off x="2672555" y="1678940"/>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bg1"/>
                </a:solidFill>
                <a:latin charset="-122" panose="02010509060101010101" pitchFamily="49" typeface="幼圆"/>
                <a:ea charset="-122" panose="02010509060101010101" pitchFamily="49" typeface="幼圆"/>
              </a:rPr>
              <a:t>输入标题</a:t>
            </a:r>
          </a:p>
        </p:txBody>
      </p:sp>
      <p:sp>
        <p:nvSpPr>
          <p:cNvPr id="21" name="文本框 20"/>
          <p:cNvSpPr txBox="1">
            <a:spLocks noChangeArrowheads="1"/>
          </p:cNvSpPr>
          <p:nvPr/>
        </p:nvSpPr>
        <p:spPr bwMode="auto">
          <a:xfrm>
            <a:off x="3132930" y="2512695"/>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bg1"/>
                </a:solidFill>
                <a:latin charset="0" panose="020b0604020202020204" pitchFamily="34" typeface="Arial"/>
              </a:rPr>
              <a:t>Modern fashion Creative presentation</a:t>
            </a:r>
          </a:p>
        </p:txBody>
      </p:sp>
      <p:sp>
        <p:nvSpPr>
          <p:cNvPr id="23" name="文本框 22"/>
          <p:cNvSpPr txBox="1"/>
          <p:nvPr/>
        </p:nvSpPr>
        <p:spPr>
          <a:xfrm>
            <a:off x="2296318" y="3013075"/>
            <a:ext cx="4437063" cy="231648"/>
          </a:xfrm>
          <a:prstGeom prst="rect">
            <a:avLst/>
          </a:prstGeom>
          <a:noFill/>
          <a:ln>
            <a:noFill/>
          </a:ln>
        </p:spPr>
        <p:txBody>
          <a:bodyPr>
            <a:spAutoFit/>
          </a:bodyPr>
          <a:lstStyle/>
          <a:p>
            <a:pPr algn="ctr"/>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106139201"/>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ppt_x</p:attrName>
                                        </p:attrNameLst>
                                      </p:cBhvr>
                                      <p:tavLst>
                                        <p:tav tm="0">
                                          <p:val>
                                            <p:strVal val="#ppt_x"/>
                                          </p:val>
                                        </p:tav>
                                        <p:tav tm="100000">
                                          <p:val>
                                            <p:strVal val="#ppt_x"/>
                                          </p:val>
                                        </p:tav>
                                      </p:tavLst>
                                    </p:anim>
                                    <p:anim calcmode="lin" valueType="num">
                                      <p:cBhvr>
                                        <p:cTn dur="1000" fill="hold" id="8"/>
                                        <p:tgtEl>
                                          <p:spTgt spid="20"/>
                                        </p:tgtEl>
                                        <p:attrNameLst>
                                          <p:attrName>ppt_y</p:attrName>
                                        </p:attrNameLst>
                                      </p:cBhvr>
                                      <p:tavLst>
                                        <p:tav tm="0">
                                          <p:val>
                                            <p:strVal val="0-#ppt_h/2"/>
                                          </p:val>
                                        </p:tav>
                                        <p:tav tm="100000">
                                          <p:val>
                                            <p:strVal val="#ppt_y"/>
                                          </p:val>
                                        </p:tav>
                                      </p:tavLst>
                                    </p:anim>
                                  </p:childTnLst>
                                </p:cTn>
                              </p:par>
                              <p:par>
                                <p:cTn fill="hold" grpId="2"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ppt_x</p:attrName>
                                        </p:attrNameLst>
                                      </p:cBhvr>
                                      <p:tavLst>
                                        <p:tav tm="0">
                                          <p:val>
                                            <p:strVal val="#ppt_x"/>
                                          </p:val>
                                        </p:tav>
                                        <p:tav tm="100000">
                                          <p:val>
                                            <p:strVal val="#ppt_x"/>
                                          </p:val>
                                        </p:tav>
                                      </p:tavLst>
                                    </p:anim>
                                    <p:anim calcmode="lin" valueType="num">
                                      <p:cBhvr>
                                        <p:cTn dur="500" fill="hold" id="12"/>
                                        <p:tgtEl>
                                          <p:spTgt spid="21"/>
                                        </p:tgtEl>
                                        <p:attrNameLst>
                                          <p:attrName>ppt_y</p:attrName>
                                        </p:attrNameLst>
                                      </p:cBhvr>
                                      <p:tavLst>
                                        <p:tav tm="0">
                                          <p:val>
                                            <p:strVal val="1+#ppt_h/2"/>
                                          </p:val>
                                        </p:tav>
                                        <p:tav tm="100000">
                                          <p:val>
                                            <p:strVal val="#ppt_y"/>
                                          </p:val>
                                        </p:tav>
                                      </p:tavLst>
                                    </p:anim>
                                  </p:childTnLst>
                                </p:cTn>
                              </p:par>
                              <p:par>
                                <p:cTn fill="hold" grpId="2"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1000" fill="hold" id="15"/>
                                        <p:tgtEl>
                                          <p:spTgt spid="23"/>
                                        </p:tgtEl>
                                        <p:attrNameLst>
                                          <p:attrName>ppt_x</p:attrName>
                                        </p:attrNameLst>
                                      </p:cBhvr>
                                      <p:tavLst>
                                        <p:tav tm="0">
                                          <p:val>
                                            <p:strVal val="#ppt_x"/>
                                          </p:val>
                                        </p:tav>
                                        <p:tav tm="100000">
                                          <p:val>
                                            <p:strVal val="#ppt_x"/>
                                          </p:val>
                                        </p:tav>
                                      </p:tavLst>
                                    </p:anim>
                                    <p:anim calcmode="lin" valueType="num">
                                      <p:cBhvr>
                                        <p:cTn dur="1000" fill="hold" id="16"/>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2" spid="21"/>
      <p:bldP grpId="2"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12" name="组合 11"/>
          <p:cNvGrpSpPr/>
          <p:nvPr/>
        </p:nvGrpSpPr>
        <p:grpSpPr>
          <a:xfrm>
            <a:off x="0" y="0"/>
            <a:ext cx="9144000" cy="1232326"/>
            <a:chExt cx="9144000" cy="1232326"/>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16" name="文本框 1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0" name="文本框 49"/>
          <p:cNvSpPr txBox="1">
            <a:spLocks noChangeAspect="1"/>
          </p:cNvSpPr>
          <p:nvPr/>
        </p:nvSpPr>
        <p:spPr>
          <a:xfrm>
            <a:off x="1438380" y="3363923"/>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51" name="直接连接符 50"/>
          <p:cNvCxnSpPr/>
          <p:nvPr/>
        </p:nvCxnSpPr>
        <p:spPr>
          <a:xfrm>
            <a:off x="2065442"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a:spLocks noChangeArrowheads="1"/>
          </p:cNvSpPr>
          <p:nvPr/>
        </p:nvSpPr>
        <p:spPr bwMode="auto">
          <a:xfrm>
            <a:off x="1031980" y="3821123"/>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sp>
        <p:nvSpPr>
          <p:cNvPr id="53" name="文本框 52"/>
          <p:cNvSpPr txBox="1">
            <a:spLocks noChangeAspect="1"/>
          </p:cNvSpPr>
          <p:nvPr/>
        </p:nvSpPr>
        <p:spPr>
          <a:xfrm>
            <a:off x="3857532" y="3363923"/>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54" name="直接连接符 53"/>
          <p:cNvCxnSpPr/>
          <p:nvPr/>
        </p:nvCxnSpPr>
        <p:spPr>
          <a:xfrm>
            <a:off x="4484594"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a:spLocks noChangeArrowheads="1"/>
          </p:cNvSpPr>
          <p:nvPr/>
        </p:nvSpPr>
        <p:spPr bwMode="auto">
          <a:xfrm>
            <a:off x="3451132" y="3821123"/>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sp>
        <p:nvSpPr>
          <p:cNvPr id="56" name="文本框 55"/>
          <p:cNvSpPr txBox="1">
            <a:spLocks noChangeAspect="1"/>
          </p:cNvSpPr>
          <p:nvPr/>
        </p:nvSpPr>
        <p:spPr>
          <a:xfrm>
            <a:off x="6013357" y="3363923"/>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57" name="直接连接符 56"/>
          <p:cNvCxnSpPr/>
          <p:nvPr/>
        </p:nvCxnSpPr>
        <p:spPr>
          <a:xfrm>
            <a:off x="6640418"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a:spLocks noChangeArrowheads="1"/>
          </p:cNvSpPr>
          <p:nvPr/>
        </p:nvSpPr>
        <p:spPr bwMode="auto">
          <a:xfrm>
            <a:off x="5606957" y="3821123"/>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pic>
        <p:nvPicPr>
          <p:cNvPr id="59" name="图片 58"/>
          <p:cNvPicPr>
            <a:picLocks noChangeAspect="1"/>
          </p:cNvPicPr>
          <p:nvPr/>
        </p:nvPicPr>
        <p:blipFill>
          <a:blip r:embed="rId3">
            <a:extLst>
              <a:ext uri="{28A0092B-C50C-407E-A947-70E740481C1C}">
                <a14:useLocalDpi val="0"/>
              </a:ext>
            </a:extLst>
          </a:blip>
          <a:stretch>
            <a:fillRect/>
          </a:stretch>
        </p:blipFill>
        <p:spPr>
          <a:xfrm>
            <a:off x="1155981" y="1626519"/>
            <a:ext cx="2285626" cy="1523751"/>
          </a:xfrm>
          <a:prstGeom prst="rect">
            <a:avLst/>
          </a:prstGeom>
          <a:noFill/>
          <a:ln>
            <a:noFill/>
          </a:ln>
        </p:spPr>
      </p:pic>
      <p:pic>
        <p:nvPicPr>
          <p:cNvPr id="60" name="图片 59"/>
          <p:cNvPicPr>
            <a:picLocks noChangeAspect="1"/>
          </p:cNvPicPr>
          <p:nvPr/>
        </p:nvPicPr>
        <p:blipFill>
          <a:blip r:embed="rId4">
            <a:extLst>
              <a:ext uri="{28A0092B-C50C-407E-A947-70E740481C1C}">
                <a14:useLocalDpi val="0"/>
              </a:ext>
            </a:extLst>
          </a:blip>
          <a:srcRect b="614" t="614"/>
          <a:stretch>
            <a:fillRect/>
          </a:stretch>
        </p:blipFill>
        <p:spPr>
          <a:xfrm>
            <a:off x="3451132" y="1626519"/>
            <a:ext cx="2314072" cy="1523751"/>
          </a:xfrm>
          <a:prstGeom prst="rect">
            <a:avLst/>
          </a:prstGeom>
          <a:noFill/>
          <a:ln>
            <a:noFill/>
          </a:ln>
        </p:spPr>
      </p:pic>
      <p:pic>
        <p:nvPicPr>
          <p:cNvPr id="61" name="图片 60"/>
          <p:cNvPicPr>
            <a:picLocks noChangeAspect="1"/>
          </p:cNvPicPr>
          <p:nvPr/>
        </p:nvPicPr>
        <p:blipFill>
          <a:blip r:embed="rId5">
            <a:extLst>
              <a:ext uri="{28A0092B-C50C-407E-A947-70E740481C1C}">
                <a14:useLocalDpi val="0"/>
              </a:ext>
            </a:extLst>
          </a:blip>
          <a:stretch>
            <a:fillRect/>
          </a:stretch>
        </p:blipFill>
        <p:spPr>
          <a:xfrm>
            <a:off x="5774729" y="1618764"/>
            <a:ext cx="2308602" cy="1539260"/>
          </a:xfrm>
          <a:prstGeom prst="rect">
            <a:avLst/>
          </a:prstGeom>
          <a:noFill/>
          <a:ln>
            <a:noFill/>
          </a:ln>
        </p:spPr>
      </p:pic>
      <p:pic>
        <p:nvPicPr>
          <p:cNvPr id="62" name="图片 61"/>
          <p:cNvPicPr>
            <a:picLocks noChangeAspect="1"/>
          </p:cNvPicPr>
          <p:nvPr/>
        </p:nvPicPr>
        <p:blipFill>
          <a:blip r:embed="rId6">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95057341"/>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500" fill="hold" id="7"/>
                                        <p:tgtEl>
                                          <p:spTgt spid="50"/>
                                        </p:tgtEl>
                                        <p:attrNameLst>
                                          <p:attrName>ppt_x</p:attrName>
                                        </p:attrNameLst>
                                      </p:cBhvr>
                                      <p:tavLst>
                                        <p:tav tm="0">
                                          <p:val>
                                            <p:strVal val="#ppt_x"/>
                                          </p:val>
                                        </p:tav>
                                        <p:tav tm="100000">
                                          <p:val>
                                            <p:strVal val="#ppt_x"/>
                                          </p:val>
                                        </p:tav>
                                      </p:tavLst>
                                    </p:anim>
                                    <p:anim calcmode="lin" valueType="num">
                                      <p:cBhvr>
                                        <p:cTn dur="500" fill="hold" id="8"/>
                                        <p:tgtEl>
                                          <p:spTgt spid="5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51"/>
                                        </p:tgtEl>
                                        <p:attrNameLst>
                                          <p:attrName>style.visibility</p:attrName>
                                        </p:attrNameLst>
                                      </p:cBhvr>
                                      <p:to>
                                        <p:strVal val="visible"/>
                                      </p:to>
                                    </p:set>
                                    <p:anim calcmode="lin" valueType="num">
                                      <p:cBhvr>
                                        <p:cTn dur="500" fill="hold" id="11"/>
                                        <p:tgtEl>
                                          <p:spTgt spid="51"/>
                                        </p:tgtEl>
                                        <p:attrNameLst>
                                          <p:attrName>ppt_x</p:attrName>
                                        </p:attrNameLst>
                                      </p:cBhvr>
                                      <p:tavLst>
                                        <p:tav tm="0">
                                          <p:val>
                                            <p:strVal val="#ppt_x"/>
                                          </p:val>
                                        </p:tav>
                                        <p:tav tm="100000">
                                          <p:val>
                                            <p:strVal val="#ppt_x"/>
                                          </p:val>
                                        </p:tav>
                                      </p:tavLst>
                                    </p:anim>
                                    <p:anim calcmode="lin" valueType="num">
                                      <p:cBhvr>
                                        <p:cTn dur="500" fill="hold" id="12"/>
                                        <p:tgtEl>
                                          <p:spTgt spid="5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2"/>
                                        </p:tgtEl>
                                        <p:attrNameLst>
                                          <p:attrName>style.visibility</p:attrName>
                                        </p:attrNameLst>
                                      </p:cBhvr>
                                      <p:to>
                                        <p:strVal val="visible"/>
                                      </p:to>
                                    </p:set>
                                    <p:anim calcmode="lin" valueType="num">
                                      <p:cBhvr>
                                        <p:cTn dur="500" fill="hold" id="15"/>
                                        <p:tgtEl>
                                          <p:spTgt spid="52"/>
                                        </p:tgtEl>
                                        <p:attrNameLst>
                                          <p:attrName>ppt_x</p:attrName>
                                        </p:attrNameLst>
                                      </p:cBhvr>
                                      <p:tavLst>
                                        <p:tav tm="0">
                                          <p:val>
                                            <p:strVal val="#ppt_x"/>
                                          </p:val>
                                        </p:tav>
                                        <p:tav tm="100000">
                                          <p:val>
                                            <p:strVal val="#ppt_x"/>
                                          </p:val>
                                        </p:tav>
                                      </p:tavLst>
                                    </p:anim>
                                    <p:anim calcmode="lin" valueType="num">
                                      <p:cBhvr>
                                        <p:cTn dur="500" fill="hold" id="16"/>
                                        <p:tgtEl>
                                          <p:spTgt spid="5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3"/>
                                        </p:tgtEl>
                                        <p:attrNameLst>
                                          <p:attrName>style.visibility</p:attrName>
                                        </p:attrNameLst>
                                      </p:cBhvr>
                                      <p:to>
                                        <p:strVal val="visible"/>
                                      </p:to>
                                    </p:set>
                                    <p:anim calcmode="lin" valueType="num">
                                      <p:cBhvr>
                                        <p:cTn dur="500" fill="hold" id="19"/>
                                        <p:tgtEl>
                                          <p:spTgt spid="53"/>
                                        </p:tgtEl>
                                        <p:attrNameLst>
                                          <p:attrName>ppt_x</p:attrName>
                                        </p:attrNameLst>
                                      </p:cBhvr>
                                      <p:tavLst>
                                        <p:tav tm="0">
                                          <p:val>
                                            <p:strVal val="#ppt_x"/>
                                          </p:val>
                                        </p:tav>
                                        <p:tav tm="100000">
                                          <p:val>
                                            <p:strVal val="#ppt_x"/>
                                          </p:val>
                                        </p:tav>
                                      </p:tavLst>
                                    </p:anim>
                                    <p:anim calcmode="lin" valueType="num">
                                      <p:cBhvr>
                                        <p:cTn dur="500" fill="hold" id="20"/>
                                        <p:tgtEl>
                                          <p:spTgt spid="53"/>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54"/>
                                        </p:tgtEl>
                                        <p:attrNameLst>
                                          <p:attrName>style.visibility</p:attrName>
                                        </p:attrNameLst>
                                      </p:cBhvr>
                                      <p:to>
                                        <p:strVal val="visible"/>
                                      </p:to>
                                    </p:set>
                                    <p:anim calcmode="lin" valueType="num">
                                      <p:cBhvr>
                                        <p:cTn dur="500" fill="hold" id="23"/>
                                        <p:tgtEl>
                                          <p:spTgt spid="54"/>
                                        </p:tgtEl>
                                        <p:attrNameLst>
                                          <p:attrName>ppt_x</p:attrName>
                                        </p:attrNameLst>
                                      </p:cBhvr>
                                      <p:tavLst>
                                        <p:tav tm="0">
                                          <p:val>
                                            <p:strVal val="#ppt_x"/>
                                          </p:val>
                                        </p:tav>
                                        <p:tav tm="100000">
                                          <p:val>
                                            <p:strVal val="#ppt_x"/>
                                          </p:val>
                                        </p:tav>
                                      </p:tavLst>
                                    </p:anim>
                                    <p:anim calcmode="lin" valueType="num">
                                      <p:cBhvr>
                                        <p:cTn dur="500" fill="hold" id="24"/>
                                        <p:tgtEl>
                                          <p:spTgt spid="5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55"/>
                                        </p:tgtEl>
                                        <p:attrNameLst>
                                          <p:attrName>style.visibility</p:attrName>
                                        </p:attrNameLst>
                                      </p:cBhvr>
                                      <p:to>
                                        <p:strVal val="visible"/>
                                      </p:to>
                                    </p:set>
                                    <p:anim calcmode="lin" valueType="num">
                                      <p:cBhvr>
                                        <p:cTn dur="500" fill="hold" id="27"/>
                                        <p:tgtEl>
                                          <p:spTgt spid="55"/>
                                        </p:tgtEl>
                                        <p:attrNameLst>
                                          <p:attrName>ppt_x</p:attrName>
                                        </p:attrNameLst>
                                      </p:cBhvr>
                                      <p:tavLst>
                                        <p:tav tm="0">
                                          <p:val>
                                            <p:strVal val="#ppt_x"/>
                                          </p:val>
                                        </p:tav>
                                        <p:tav tm="100000">
                                          <p:val>
                                            <p:strVal val="#ppt_x"/>
                                          </p:val>
                                        </p:tav>
                                      </p:tavLst>
                                    </p:anim>
                                    <p:anim calcmode="lin" valueType="num">
                                      <p:cBhvr>
                                        <p:cTn dur="500" fill="hold" id="28"/>
                                        <p:tgtEl>
                                          <p:spTgt spid="55"/>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56"/>
                                        </p:tgtEl>
                                        <p:attrNameLst>
                                          <p:attrName>style.visibility</p:attrName>
                                        </p:attrNameLst>
                                      </p:cBhvr>
                                      <p:to>
                                        <p:strVal val="visible"/>
                                      </p:to>
                                    </p:set>
                                    <p:anim calcmode="lin" valueType="num">
                                      <p:cBhvr>
                                        <p:cTn dur="500" fill="hold" id="31"/>
                                        <p:tgtEl>
                                          <p:spTgt spid="56"/>
                                        </p:tgtEl>
                                        <p:attrNameLst>
                                          <p:attrName>ppt_x</p:attrName>
                                        </p:attrNameLst>
                                      </p:cBhvr>
                                      <p:tavLst>
                                        <p:tav tm="0">
                                          <p:val>
                                            <p:strVal val="#ppt_x"/>
                                          </p:val>
                                        </p:tav>
                                        <p:tav tm="100000">
                                          <p:val>
                                            <p:strVal val="#ppt_x"/>
                                          </p:val>
                                        </p:tav>
                                      </p:tavLst>
                                    </p:anim>
                                    <p:anim calcmode="lin" valueType="num">
                                      <p:cBhvr>
                                        <p:cTn dur="500" fill="hold" id="32"/>
                                        <p:tgtEl>
                                          <p:spTgt spid="56"/>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57"/>
                                        </p:tgtEl>
                                        <p:attrNameLst>
                                          <p:attrName>style.visibility</p:attrName>
                                        </p:attrNameLst>
                                      </p:cBhvr>
                                      <p:to>
                                        <p:strVal val="visible"/>
                                      </p:to>
                                    </p:set>
                                    <p:anim calcmode="lin" valueType="num">
                                      <p:cBhvr>
                                        <p:cTn dur="500" fill="hold" id="35"/>
                                        <p:tgtEl>
                                          <p:spTgt spid="57"/>
                                        </p:tgtEl>
                                        <p:attrNameLst>
                                          <p:attrName>ppt_x</p:attrName>
                                        </p:attrNameLst>
                                      </p:cBhvr>
                                      <p:tavLst>
                                        <p:tav tm="0">
                                          <p:val>
                                            <p:strVal val="#ppt_x"/>
                                          </p:val>
                                        </p:tav>
                                        <p:tav tm="100000">
                                          <p:val>
                                            <p:strVal val="#ppt_x"/>
                                          </p:val>
                                        </p:tav>
                                      </p:tavLst>
                                    </p:anim>
                                    <p:anim calcmode="lin" valueType="num">
                                      <p:cBhvr>
                                        <p:cTn dur="500" fill="hold" id="36"/>
                                        <p:tgtEl>
                                          <p:spTgt spid="5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58"/>
                                        </p:tgtEl>
                                        <p:attrNameLst>
                                          <p:attrName>style.visibility</p:attrName>
                                        </p:attrNameLst>
                                      </p:cBhvr>
                                      <p:to>
                                        <p:strVal val="visible"/>
                                      </p:to>
                                    </p:set>
                                    <p:anim calcmode="lin" valueType="num">
                                      <p:cBhvr>
                                        <p:cTn dur="500" fill="hold" id="39"/>
                                        <p:tgtEl>
                                          <p:spTgt spid="58"/>
                                        </p:tgtEl>
                                        <p:attrNameLst>
                                          <p:attrName>ppt_x</p:attrName>
                                        </p:attrNameLst>
                                      </p:cBhvr>
                                      <p:tavLst>
                                        <p:tav tm="0">
                                          <p:val>
                                            <p:strVal val="#ppt_x"/>
                                          </p:val>
                                        </p:tav>
                                        <p:tav tm="100000">
                                          <p:val>
                                            <p:strVal val="#ppt_x"/>
                                          </p:val>
                                        </p:tav>
                                      </p:tavLst>
                                    </p:anim>
                                    <p:anim calcmode="lin" valueType="num">
                                      <p:cBhvr>
                                        <p:cTn dur="500" fill="hold" id="40"/>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P grpId="0" spid="53"/>
      <p:bldP grpId="0" spid="55"/>
      <p:bldP grpId="0" spid="56"/>
      <p:bldP grpId="0" spid="5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70" name="图片 69"/>
          <p:cNvPicPr>
            <a:picLocks noChangeAspect="1"/>
          </p:cNvPicPr>
          <p:nvPr/>
        </p:nvPicPr>
        <p:blipFill>
          <a:blip r:embed="rId2">
            <a:extLst>
              <a:ext uri="{28A0092B-C50C-407E-A947-70E740481C1C}">
                <a14:useLocalDpi val="0"/>
              </a:ext>
            </a:extLst>
          </a:blip>
          <a:srcRect l="11005" r="34107" t="83962"/>
          <a:stretch>
            <a:fillRect/>
          </a:stretch>
        </p:blipFill>
        <p:spPr>
          <a:xfrm rot="10800000">
            <a:off x="9406" y="4308554"/>
            <a:ext cx="9144000" cy="834946"/>
          </a:xfrm>
          <a:prstGeom prst="rect">
            <a:avLst/>
          </a:prstGeom>
        </p:spPr>
      </p:pic>
      <p:grpSp>
        <p:nvGrpSpPr>
          <p:cNvPr id="12" name="组合 11"/>
          <p:cNvGrpSpPr/>
          <p:nvPr/>
        </p:nvGrpSpPr>
        <p:grpSpPr>
          <a:xfrm>
            <a:off x="0" y="0"/>
            <a:ext cx="9144000" cy="1232326"/>
            <a:chExt cx="9144000" cy="1232326"/>
          </a:xfrm>
        </p:grpSpPr>
        <p:pic>
          <p:nvPicPr>
            <p:cNvPr id="13" name="图片 12"/>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16" name="文本框 1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37" name="图片 28"/>
          <p:cNvPicPr>
            <a:picLocks noChangeArrowheads="1" noChangeAspect="1"/>
          </p:cNvPicPr>
          <p:nvPr/>
        </p:nvPicPr>
        <p:blipFill>
          <a:blip r:embed="rId4">
            <a:extLst>
              <a:ext uri="{28A0092B-C50C-407E-A947-70E740481C1C}">
                <a14:useLocalDpi val="0"/>
              </a:ext>
            </a:extLst>
          </a:blip>
          <a:stretch>
            <a:fillRect/>
          </a:stretch>
        </p:blipFill>
        <p:spPr bwMode="auto">
          <a:xfrm>
            <a:off x="607061" y="1421144"/>
            <a:ext cx="1625600" cy="1148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8" name="图片 30"/>
          <p:cNvPicPr>
            <a:picLocks noChangeArrowheads="1" noChangeAspect="1"/>
          </p:cNvPicPr>
          <p:nvPr/>
        </p:nvPicPr>
        <p:blipFill>
          <a:blip r:embed="rId5">
            <a:extLst>
              <a:ext uri="{28A0092B-C50C-407E-A947-70E740481C1C}">
                <a14:useLocalDpi val="0"/>
              </a:ext>
            </a:extLst>
          </a:blip>
          <a:stretch>
            <a:fillRect/>
          </a:stretch>
        </p:blipFill>
        <p:spPr bwMode="auto">
          <a:xfrm>
            <a:off x="599123" y="3129382"/>
            <a:ext cx="1685925" cy="1186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9" name="图片 29"/>
          <p:cNvPicPr>
            <a:picLocks noChangeArrowheads="1" noChangeAspect="1"/>
          </p:cNvPicPr>
          <p:nvPr/>
        </p:nvPicPr>
        <p:blipFill>
          <a:blip r:embed="rId6">
            <a:extLst>
              <a:ext uri="{28A0092B-C50C-407E-A947-70E740481C1C}">
                <a14:useLocalDpi val="0"/>
              </a:ext>
            </a:extLst>
          </a:blip>
          <a:stretch>
            <a:fillRect/>
          </a:stretch>
        </p:blipFill>
        <p:spPr bwMode="auto">
          <a:xfrm>
            <a:off x="4920298" y="3127935"/>
            <a:ext cx="1635125" cy="118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9" name="图片 27"/>
          <p:cNvPicPr>
            <a:picLocks noChangeArrowheads="1" noChangeAspect="1"/>
          </p:cNvPicPr>
          <p:nvPr/>
        </p:nvPicPr>
        <p:blipFill>
          <a:blip r:embed="rId7">
            <a:extLst>
              <a:ext uri="{28A0092B-C50C-407E-A947-70E740481C1C}">
                <a14:useLocalDpi val="0"/>
              </a:ext>
            </a:extLst>
          </a:blip>
          <a:srcRect l="-2" r="23642"/>
          <a:stretch>
            <a:fillRect/>
          </a:stretch>
        </p:blipFill>
        <p:spPr bwMode="auto">
          <a:xfrm>
            <a:off x="4920298" y="1428866"/>
            <a:ext cx="1649413" cy="1206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0" name="Pentagon 21"/>
          <p:cNvSpPr>
            <a:spLocks noChangeArrowheads="1"/>
          </p:cNvSpPr>
          <p:nvPr/>
        </p:nvSpPr>
        <p:spPr bwMode="auto">
          <a:xfrm>
            <a:off x="784861" y="1414579"/>
            <a:ext cx="787400" cy="387350"/>
          </a:xfrm>
          <a:prstGeom prst="homePlate">
            <a:avLst>
              <a:gd fmla="val 32845" name="adj"/>
            </a:avLst>
          </a:prstGeom>
          <a:solidFill>
            <a:srgbClr val="0099A7"/>
          </a:solidFill>
          <a:ln>
            <a:noFill/>
          </a:ln>
          <a:extLst/>
        </p:spPr>
        <p:txBody>
          <a:bodyPr anchor="ctr"/>
          <a:lstStyle/>
          <a:p>
            <a:pPr algn="ctr" defTabSz="1217613" eaLnBrk="1" hangingPunct="1"/>
            <a:endParaRPr altLang="zh-CN" lang="en-US" sz="1500">
              <a:solidFill>
                <a:srgbClr val="FFFFFF"/>
              </a:solidFill>
            </a:endParaRPr>
          </a:p>
        </p:txBody>
      </p:sp>
      <p:sp>
        <p:nvSpPr>
          <p:cNvPr id="51" name="Pentagon 29"/>
          <p:cNvSpPr>
            <a:spLocks noChangeArrowheads="1"/>
          </p:cNvSpPr>
          <p:nvPr/>
        </p:nvSpPr>
        <p:spPr bwMode="auto">
          <a:xfrm>
            <a:off x="607061" y="1414579"/>
            <a:ext cx="752475" cy="387350"/>
          </a:xfrm>
          <a:prstGeom prst="homePlate">
            <a:avLst>
              <a:gd fmla="val 25056" name="adj"/>
            </a:avLst>
          </a:prstGeom>
          <a:solidFill>
            <a:srgbClr val="0099A7"/>
          </a:solidFill>
          <a:ln>
            <a:noFill/>
          </a:ln>
          <a:extLst/>
        </p:spPr>
        <p:txBody>
          <a:bodyPr anchor="ctr"/>
          <a:lstStyle/>
          <a:p>
            <a:pPr algn="ctr" defTabSz="1217613" eaLnBrk="1" hangingPunct="1"/>
            <a:endParaRPr altLang="zh-CN" lang="en-US" sz="1500">
              <a:solidFill>
                <a:srgbClr val="FFFFFF"/>
              </a:solidFill>
            </a:endParaRPr>
          </a:p>
        </p:txBody>
      </p:sp>
      <p:sp>
        <p:nvSpPr>
          <p:cNvPr id="52" name="Subtitle 2"/>
          <p:cNvSpPr txBox="1">
            <a:spLocks noChangeArrowheads="1"/>
          </p:cNvSpPr>
          <p:nvPr/>
        </p:nvSpPr>
        <p:spPr bwMode="auto">
          <a:xfrm>
            <a:off x="651511" y="1360604"/>
            <a:ext cx="688975"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41" lIns="121682" rIns="121682" tIns="60841"/>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2400">
                <a:solidFill>
                  <a:srgbClr val="FFFFFF"/>
                </a:solidFill>
                <a:latin charset="0" panose="020b0604020202020204" pitchFamily="34" typeface="Arial"/>
                <a:ea typeface="Franchise"/>
                <a:cs typeface="Franchise"/>
              </a:rPr>
              <a:t>01.</a:t>
            </a:r>
          </a:p>
        </p:txBody>
      </p:sp>
      <p:sp>
        <p:nvSpPr>
          <p:cNvPr id="53" name="Pentagon 28"/>
          <p:cNvSpPr>
            <a:spLocks noChangeArrowheads="1"/>
          </p:cNvSpPr>
          <p:nvPr/>
        </p:nvSpPr>
        <p:spPr bwMode="auto">
          <a:xfrm>
            <a:off x="5099686" y="1414579"/>
            <a:ext cx="787400" cy="387350"/>
          </a:xfrm>
          <a:prstGeom prst="homePlate">
            <a:avLst>
              <a:gd fmla="val 32845" name="adj"/>
            </a:avLst>
          </a:prstGeom>
          <a:solidFill>
            <a:srgbClr val="F32307"/>
          </a:solidFill>
          <a:ln>
            <a:noFill/>
          </a:ln>
          <a:extLst/>
        </p:spPr>
        <p:txBody>
          <a:bodyPr anchor="ctr"/>
          <a:lstStyle/>
          <a:p>
            <a:pPr algn="ctr" defTabSz="1217613" eaLnBrk="1" hangingPunct="1"/>
            <a:endParaRPr altLang="zh-CN" lang="en-US" sz="1500">
              <a:solidFill>
                <a:srgbClr val="FFFFFF"/>
              </a:solidFill>
            </a:endParaRPr>
          </a:p>
        </p:txBody>
      </p:sp>
      <p:sp>
        <p:nvSpPr>
          <p:cNvPr id="54" name="Pentagon 31"/>
          <p:cNvSpPr>
            <a:spLocks noChangeArrowheads="1"/>
          </p:cNvSpPr>
          <p:nvPr/>
        </p:nvSpPr>
        <p:spPr bwMode="auto">
          <a:xfrm>
            <a:off x="4920298" y="1414579"/>
            <a:ext cx="754063" cy="387350"/>
          </a:xfrm>
          <a:prstGeom prst="homePlate">
            <a:avLst>
              <a:gd fmla="val 25109" name="adj"/>
            </a:avLst>
          </a:prstGeom>
          <a:solidFill>
            <a:srgbClr val="F32307"/>
          </a:solidFill>
          <a:ln>
            <a:noFill/>
          </a:ln>
          <a:extLst/>
        </p:spPr>
        <p:txBody>
          <a:bodyPr anchor="ctr"/>
          <a:lstStyle/>
          <a:p>
            <a:pPr algn="ctr" defTabSz="1217613" eaLnBrk="1" hangingPunct="1"/>
            <a:endParaRPr altLang="zh-CN" lang="en-US" sz="1500">
              <a:solidFill>
                <a:srgbClr val="FFFFFF"/>
              </a:solidFill>
            </a:endParaRPr>
          </a:p>
        </p:txBody>
      </p:sp>
      <p:sp>
        <p:nvSpPr>
          <p:cNvPr id="55" name="Subtitle 2"/>
          <p:cNvSpPr txBox="1">
            <a:spLocks noChangeArrowheads="1"/>
          </p:cNvSpPr>
          <p:nvPr/>
        </p:nvSpPr>
        <p:spPr bwMode="auto">
          <a:xfrm>
            <a:off x="4966336" y="1347904"/>
            <a:ext cx="688975" cy="39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41" lIns="121682" rIns="121682" tIns="60841"/>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2400">
                <a:solidFill>
                  <a:srgbClr val="FFFFFF"/>
                </a:solidFill>
                <a:latin charset="0" panose="020b0604020202020204" pitchFamily="34" typeface="Arial"/>
                <a:ea typeface="Franchise"/>
                <a:cs typeface="Franchise"/>
              </a:rPr>
              <a:t>02.</a:t>
            </a:r>
          </a:p>
        </p:txBody>
      </p:sp>
      <p:sp>
        <p:nvSpPr>
          <p:cNvPr id="56" name="Pentagon 36"/>
          <p:cNvSpPr>
            <a:spLocks noChangeArrowheads="1"/>
          </p:cNvSpPr>
          <p:nvPr/>
        </p:nvSpPr>
        <p:spPr bwMode="auto">
          <a:xfrm>
            <a:off x="784861" y="3138604"/>
            <a:ext cx="787400" cy="387350"/>
          </a:xfrm>
          <a:prstGeom prst="homePlate">
            <a:avLst>
              <a:gd fmla="val 32845" name="adj"/>
            </a:avLst>
          </a:prstGeom>
          <a:solidFill>
            <a:srgbClr val="56781E"/>
          </a:solidFill>
          <a:ln>
            <a:noFill/>
          </a:ln>
          <a:extLst/>
        </p:spPr>
        <p:txBody>
          <a:bodyPr anchor="ctr"/>
          <a:lstStyle/>
          <a:p>
            <a:pPr algn="ctr" defTabSz="1217613" eaLnBrk="1" hangingPunct="1"/>
            <a:endParaRPr altLang="zh-CN" lang="en-US" sz="1500">
              <a:solidFill>
                <a:srgbClr val="FFFFFF"/>
              </a:solidFill>
            </a:endParaRPr>
          </a:p>
        </p:txBody>
      </p:sp>
      <p:sp>
        <p:nvSpPr>
          <p:cNvPr id="57" name="Pentagon 37"/>
          <p:cNvSpPr>
            <a:spLocks noChangeArrowheads="1"/>
          </p:cNvSpPr>
          <p:nvPr/>
        </p:nvSpPr>
        <p:spPr bwMode="auto">
          <a:xfrm>
            <a:off x="607061" y="3138604"/>
            <a:ext cx="752475" cy="387350"/>
          </a:xfrm>
          <a:prstGeom prst="homePlate">
            <a:avLst>
              <a:gd fmla="val 25056" name="adj"/>
            </a:avLst>
          </a:prstGeom>
          <a:solidFill>
            <a:srgbClr val="56781E"/>
          </a:solidFill>
          <a:ln>
            <a:noFill/>
          </a:ln>
          <a:extLst/>
        </p:spPr>
        <p:txBody>
          <a:bodyPr anchor="ctr"/>
          <a:lstStyle/>
          <a:p>
            <a:pPr algn="ctr" defTabSz="1217613" eaLnBrk="1" hangingPunct="1"/>
            <a:endParaRPr altLang="zh-CN" lang="en-US" sz="1500">
              <a:solidFill>
                <a:srgbClr val="FFFFFF"/>
              </a:solidFill>
            </a:endParaRPr>
          </a:p>
        </p:txBody>
      </p:sp>
      <p:sp>
        <p:nvSpPr>
          <p:cNvPr id="58" name="Subtitle 2"/>
          <p:cNvSpPr txBox="1">
            <a:spLocks noChangeArrowheads="1"/>
          </p:cNvSpPr>
          <p:nvPr/>
        </p:nvSpPr>
        <p:spPr bwMode="auto">
          <a:xfrm>
            <a:off x="651511" y="3090979"/>
            <a:ext cx="688975"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41" lIns="121682" rIns="121682" tIns="60841"/>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2400">
                <a:solidFill>
                  <a:srgbClr val="FFFFFF"/>
                </a:solidFill>
                <a:latin charset="0" panose="020b0604020202020204" pitchFamily="34" typeface="Arial"/>
                <a:ea typeface="Franchise"/>
                <a:cs typeface="Franchise"/>
              </a:rPr>
              <a:t>03.</a:t>
            </a:r>
          </a:p>
        </p:txBody>
      </p:sp>
      <p:sp>
        <p:nvSpPr>
          <p:cNvPr id="59" name="Pentagon 44"/>
          <p:cNvSpPr>
            <a:spLocks noChangeArrowheads="1"/>
          </p:cNvSpPr>
          <p:nvPr/>
        </p:nvSpPr>
        <p:spPr bwMode="auto">
          <a:xfrm>
            <a:off x="5099686" y="3138604"/>
            <a:ext cx="787400" cy="387350"/>
          </a:xfrm>
          <a:prstGeom prst="homePlate">
            <a:avLst>
              <a:gd fmla="val 32845" name="adj"/>
            </a:avLst>
          </a:prstGeom>
          <a:solidFill>
            <a:srgbClr val="EE7619"/>
          </a:solidFill>
          <a:ln>
            <a:noFill/>
          </a:ln>
          <a:extLst/>
        </p:spPr>
        <p:txBody>
          <a:bodyPr anchor="ctr"/>
          <a:lstStyle/>
          <a:p>
            <a:pPr algn="ctr" defTabSz="1217613" eaLnBrk="1" hangingPunct="1"/>
            <a:endParaRPr altLang="zh-CN" lang="en-US" sz="1500">
              <a:solidFill>
                <a:srgbClr val="FFFFFF"/>
              </a:solidFill>
            </a:endParaRPr>
          </a:p>
        </p:txBody>
      </p:sp>
      <p:sp>
        <p:nvSpPr>
          <p:cNvPr id="60" name="Pentagon 45"/>
          <p:cNvSpPr>
            <a:spLocks noChangeArrowheads="1"/>
          </p:cNvSpPr>
          <p:nvPr/>
        </p:nvSpPr>
        <p:spPr bwMode="auto">
          <a:xfrm>
            <a:off x="4920298" y="3138604"/>
            <a:ext cx="754063" cy="387350"/>
          </a:xfrm>
          <a:prstGeom prst="homePlate">
            <a:avLst>
              <a:gd fmla="val 25109" name="adj"/>
            </a:avLst>
          </a:prstGeom>
          <a:solidFill>
            <a:srgbClr val="EE7619"/>
          </a:solidFill>
          <a:ln>
            <a:noFill/>
          </a:ln>
          <a:extLst/>
        </p:spPr>
        <p:txBody>
          <a:bodyPr anchor="ctr"/>
          <a:lstStyle/>
          <a:p>
            <a:pPr algn="ctr" defTabSz="1217613" eaLnBrk="1" hangingPunct="1"/>
            <a:endParaRPr altLang="zh-CN" lang="en-US" sz="1500">
              <a:solidFill>
                <a:srgbClr val="FFFFFF"/>
              </a:solidFill>
            </a:endParaRPr>
          </a:p>
        </p:txBody>
      </p:sp>
      <p:sp>
        <p:nvSpPr>
          <p:cNvPr id="61" name="Subtitle 2"/>
          <p:cNvSpPr txBox="1">
            <a:spLocks noChangeArrowheads="1"/>
          </p:cNvSpPr>
          <p:nvPr/>
        </p:nvSpPr>
        <p:spPr bwMode="auto">
          <a:xfrm>
            <a:off x="4966336" y="3090979"/>
            <a:ext cx="688975"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41" lIns="121682" rIns="121682" tIns="60841"/>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2400">
                <a:solidFill>
                  <a:srgbClr val="FFFFFF"/>
                </a:solidFill>
                <a:latin charset="0" panose="020b0604020202020204" pitchFamily="34" typeface="Arial"/>
                <a:ea typeface="Franchise"/>
                <a:cs typeface="Franchise"/>
              </a:rPr>
              <a:t>04.</a:t>
            </a:r>
          </a:p>
        </p:txBody>
      </p:sp>
      <p:sp>
        <p:nvSpPr>
          <p:cNvPr id="62" name="TextBox 13"/>
          <p:cNvSpPr txBox="1">
            <a:spLocks noChangeArrowheads="1"/>
          </p:cNvSpPr>
          <p:nvPr/>
        </p:nvSpPr>
        <p:spPr bwMode="auto">
          <a:xfrm>
            <a:off x="2453323" y="1643179"/>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fontAlgn="auto">
              <a:spcBef>
                <a:spcPct val="0"/>
              </a:spcBef>
              <a:spcAft>
                <a:spcPct val="0"/>
              </a:spcAft>
              <a:defRPr/>
            </a:pP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63" name="TextBox 13"/>
          <p:cNvSpPr txBox="1">
            <a:spLocks noChangeArrowheads="1"/>
          </p:cNvSpPr>
          <p:nvPr/>
        </p:nvSpPr>
        <p:spPr bwMode="auto">
          <a:xfrm>
            <a:off x="2458086" y="1928929"/>
            <a:ext cx="20716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900">
                <a:solidFill>
                  <a:schemeClr val="bg1"/>
                </a:solidFill>
                <a:latin charset="0" panose="020b0604020202020204" pitchFamily="34" typeface="Arial"/>
                <a:ea charset="-122" pitchFamily="34" typeface="微软雅黑"/>
                <a:sym charset="0" panose="020b0604020202020204" pitchFamily="34" typeface="Arial"/>
              </a:rPr>
              <a:t>add your words here，according to your need to draw the text box size</a:t>
            </a:r>
          </a:p>
        </p:txBody>
      </p:sp>
      <p:sp>
        <p:nvSpPr>
          <p:cNvPr id="64" name="TextBox 13"/>
          <p:cNvSpPr txBox="1">
            <a:spLocks noChangeArrowheads="1"/>
          </p:cNvSpPr>
          <p:nvPr/>
        </p:nvSpPr>
        <p:spPr bwMode="auto">
          <a:xfrm>
            <a:off x="6768148" y="1643179"/>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fontAlgn="auto">
              <a:spcBef>
                <a:spcPct val="0"/>
              </a:spcBef>
              <a:spcAft>
                <a:spcPct val="0"/>
              </a:spcAft>
              <a:defRPr/>
            </a:pP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65" name="TextBox 13"/>
          <p:cNvSpPr txBox="1">
            <a:spLocks noChangeArrowheads="1"/>
          </p:cNvSpPr>
          <p:nvPr/>
        </p:nvSpPr>
        <p:spPr bwMode="auto">
          <a:xfrm>
            <a:off x="6772911" y="1928929"/>
            <a:ext cx="20716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900">
                <a:solidFill>
                  <a:schemeClr val="bg1"/>
                </a:solidFill>
                <a:latin charset="0" panose="020b0604020202020204" pitchFamily="34" typeface="Arial"/>
                <a:ea charset="-122" pitchFamily="34" typeface="微软雅黑"/>
                <a:sym charset="0" panose="020b0604020202020204" pitchFamily="34" typeface="Arial"/>
              </a:rPr>
              <a:t>add your words here，according to your need to draw the text box size</a:t>
            </a:r>
          </a:p>
        </p:txBody>
      </p:sp>
      <p:sp>
        <p:nvSpPr>
          <p:cNvPr id="66" name="TextBox 13"/>
          <p:cNvSpPr txBox="1">
            <a:spLocks noChangeArrowheads="1"/>
          </p:cNvSpPr>
          <p:nvPr/>
        </p:nvSpPr>
        <p:spPr bwMode="auto">
          <a:xfrm>
            <a:off x="2453323" y="3389429"/>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fontAlgn="auto">
              <a:spcBef>
                <a:spcPct val="0"/>
              </a:spcBef>
              <a:spcAft>
                <a:spcPct val="0"/>
              </a:spcAft>
              <a:defRPr/>
            </a:pP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67" name="TextBox 13"/>
          <p:cNvSpPr txBox="1">
            <a:spLocks noChangeArrowheads="1"/>
          </p:cNvSpPr>
          <p:nvPr/>
        </p:nvSpPr>
        <p:spPr bwMode="auto">
          <a:xfrm>
            <a:off x="2458086" y="3676766"/>
            <a:ext cx="20716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900">
                <a:solidFill>
                  <a:schemeClr val="bg1"/>
                </a:solidFill>
                <a:latin charset="0" panose="020b0604020202020204" pitchFamily="34" typeface="Arial"/>
                <a:ea charset="-122" pitchFamily="34" typeface="微软雅黑"/>
                <a:sym charset="0" panose="020b0604020202020204" pitchFamily="34" typeface="Arial"/>
              </a:rPr>
              <a:t>add your words here，according to your need to draw the text box size</a:t>
            </a:r>
          </a:p>
        </p:txBody>
      </p:sp>
      <p:sp>
        <p:nvSpPr>
          <p:cNvPr id="68" name="TextBox 13"/>
          <p:cNvSpPr txBox="1">
            <a:spLocks noChangeArrowheads="1"/>
          </p:cNvSpPr>
          <p:nvPr/>
        </p:nvSpPr>
        <p:spPr bwMode="auto">
          <a:xfrm>
            <a:off x="6768148" y="3389429"/>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fontAlgn="auto">
              <a:spcBef>
                <a:spcPct val="0"/>
              </a:spcBef>
              <a:spcAft>
                <a:spcPct val="0"/>
              </a:spcAft>
              <a:defRPr/>
            </a:pP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69" name="TextBox 13"/>
          <p:cNvSpPr txBox="1">
            <a:spLocks noChangeArrowheads="1"/>
          </p:cNvSpPr>
          <p:nvPr/>
        </p:nvSpPr>
        <p:spPr bwMode="auto">
          <a:xfrm>
            <a:off x="6772911" y="3676766"/>
            <a:ext cx="20716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zh-CN" lang="en-US" sz="900">
                <a:solidFill>
                  <a:schemeClr val="bg1"/>
                </a:solidFill>
                <a:latin charset="0" panose="020b0604020202020204" pitchFamily="34" typeface="Arial"/>
                <a:ea charset="-122" pitchFamily="34" typeface="微软雅黑"/>
                <a:sym charset="0" panose="020b0604020202020204" pitchFamily="34" typeface="Arial"/>
              </a:rPr>
              <a:t>add your words here，according to your need to draw the text box size</a:t>
            </a:r>
          </a:p>
        </p:txBody>
      </p:sp>
    </p:spTree>
    <p:extLst>
      <p:ext uri="{BB962C8B-B14F-4D97-AF65-F5344CB8AC3E}">
        <p14:creationId val="1419634395"/>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12" name="组合 11"/>
          <p:cNvGrpSpPr/>
          <p:nvPr/>
        </p:nvGrpSpPr>
        <p:grpSpPr>
          <a:xfrm>
            <a:off x="0" y="0"/>
            <a:ext cx="9144000" cy="1232326"/>
            <a:chExt cx="9144000" cy="1232326"/>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16" name="文本框 1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4" name="Rectangle 5"/>
          <p:cNvSpPr>
            <a:spLocks noChangeArrowheads="1"/>
          </p:cNvSpPr>
          <p:nvPr/>
        </p:nvSpPr>
        <p:spPr bwMode="auto">
          <a:xfrm>
            <a:off x="722184" y="1527080"/>
            <a:ext cx="2530168" cy="1603376"/>
          </a:xfrm>
          <a:prstGeom prst="rect">
            <a:avLst/>
          </a:prstGeom>
          <a:solidFill>
            <a:srgbClr val="EE7619"/>
          </a:solidFill>
          <a:ln>
            <a:noFill/>
          </a:ln>
          <a:extLst/>
        </p:spPr>
        <p:txBody>
          <a:bodyPr anchor="ctr"/>
          <a:lstStyle/>
          <a:p>
            <a:pPr algn="ctr" eaLnBrk="1" hangingPunct="1"/>
            <a:endParaRPr altLang="en-US" lang="id-ID" sz="5400">
              <a:solidFill>
                <a:srgbClr val="FFFFFF"/>
              </a:solidFill>
            </a:endParaRPr>
          </a:p>
        </p:txBody>
      </p:sp>
      <p:sp>
        <p:nvSpPr>
          <p:cNvPr id="75" name="Rectangle 6"/>
          <p:cNvSpPr>
            <a:spLocks noChangeArrowheads="1"/>
          </p:cNvSpPr>
          <p:nvPr/>
        </p:nvSpPr>
        <p:spPr bwMode="auto">
          <a:xfrm>
            <a:off x="5763470" y="1527080"/>
            <a:ext cx="2530168" cy="1603376"/>
          </a:xfrm>
          <a:prstGeom prst="rect">
            <a:avLst/>
          </a:prstGeom>
          <a:solidFill>
            <a:srgbClr val="56781E"/>
          </a:solidFill>
          <a:ln>
            <a:noFill/>
          </a:ln>
          <a:extLst/>
        </p:spPr>
        <p:txBody>
          <a:bodyPr anchor="ctr"/>
          <a:lstStyle/>
          <a:p>
            <a:pPr algn="ctr" eaLnBrk="1" hangingPunct="1"/>
            <a:endParaRPr altLang="en-US" lang="id-ID">
              <a:solidFill>
                <a:srgbClr val="FFFFFF"/>
              </a:solidFill>
            </a:endParaRPr>
          </a:p>
        </p:txBody>
      </p:sp>
      <p:sp>
        <p:nvSpPr>
          <p:cNvPr id="76" name="Oval 22"/>
          <p:cNvSpPr>
            <a:spLocks noChangeArrowheads="1"/>
          </p:cNvSpPr>
          <p:nvPr/>
        </p:nvSpPr>
        <p:spPr bwMode="auto">
          <a:xfrm>
            <a:off x="810752" y="3474585"/>
            <a:ext cx="471056" cy="471056"/>
          </a:xfrm>
          <a:prstGeom prst="ellipse">
            <a:avLst/>
          </a:prstGeom>
          <a:solidFill>
            <a:schemeClr val="tx1">
              <a:lumMod val="75000"/>
              <a:lumOff val="25000"/>
            </a:schemeClr>
          </a:solidFill>
          <a:ln>
            <a:noFill/>
          </a:ln>
          <a:extLst/>
        </p:spPr>
        <p:txBody>
          <a:bodyPr anchor="ctr"/>
          <a:lstStyle/>
          <a:p>
            <a:pPr algn="ctr" eaLnBrk="1" hangingPunct="1"/>
            <a:endParaRPr altLang="en-US" lang="en-AU" sz="1600">
              <a:solidFill>
                <a:srgbClr val="FFFFFF"/>
              </a:solidFill>
              <a:latin typeface="FontAwesome"/>
            </a:endParaRPr>
          </a:p>
        </p:txBody>
      </p:sp>
      <p:sp>
        <p:nvSpPr>
          <p:cNvPr id="77" name="Oval 33"/>
          <p:cNvSpPr>
            <a:spLocks noChangeArrowheads="1"/>
          </p:cNvSpPr>
          <p:nvPr/>
        </p:nvSpPr>
        <p:spPr bwMode="auto">
          <a:xfrm>
            <a:off x="3403139" y="3474585"/>
            <a:ext cx="471056" cy="471056"/>
          </a:xfrm>
          <a:prstGeom prst="ellipse">
            <a:avLst/>
          </a:prstGeom>
          <a:solidFill>
            <a:schemeClr val="tx1">
              <a:lumMod val="75000"/>
              <a:lumOff val="25000"/>
            </a:schemeClr>
          </a:solidFill>
          <a:ln>
            <a:noFill/>
          </a:ln>
          <a:extLst/>
        </p:spPr>
        <p:txBody>
          <a:bodyPr anchor="ctr"/>
          <a:lstStyle/>
          <a:p>
            <a:pPr algn="ctr" eaLnBrk="1" hangingPunct="1"/>
            <a:endParaRPr altLang="zh-CN" lang="en-US" sz="1600">
              <a:solidFill>
                <a:srgbClr val="FFFFFF"/>
              </a:solidFill>
            </a:endParaRPr>
          </a:p>
        </p:txBody>
      </p:sp>
      <p:sp>
        <p:nvSpPr>
          <p:cNvPr id="78" name="Oval 36"/>
          <p:cNvSpPr>
            <a:spLocks noChangeArrowheads="1"/>
          </p:cNvSpPr>
          <p:nvPr/>
        </p:nvSpPr>
        <p:spPr bwMode="auto">
          <a:xfrm>
            <a:off x="5919351" y="3474585"/>
            <a:ext cx="471056" cy="471056"/>
          </a:xfrm>
          <a:prstGeom prst="ellipse">
            <a:avLst/>
          </a:prstGeom>
          <a:solidFill>
            <a:schemeClr val="tx1">
              <a:lumMod val="75000"/>
              <a:lumOff val="25000"/>
            </a:schemeClr>
          </a:solidFill>
          <a:ln>
            <a:noFill/>
          </a:ln>
          <a:extLst/>
        </p:spPr>
        <p:txBody>
          <a:bodyPr anchor="ctr"/>
          <a:lstStyle/>
          <a:p>
            <a:pPr algn="ctr" eaLnBrk="1" hangingPunct="1"/>
            <a:endParaRPr altLang="zh-CN" lang="en-US" sz="1600">
              <a:solidFill>
                <a:srgbClr val="FFFFFF"/>
              </a:solidFill>
              <a:latin typeface="FontAwesome"/>
            </a:endParaRPr>
          </a:p>
        </p:txBody>
      </p:sp>
      <p:sp>
        <p:nvSpPr>
          <p:cNvPr id="79" name="TextBox 15"/>
          <p:cNvSpPr txBox="1">
            <a:spLocks noChangeArrowheads="1"/>
          </p:cNvSpPr>
          <p:nvPr/>
        </p:nvSpPr>
        <p:spPr bwMode="auto">
          <a:xfrm>
            <a:off x="815859" y="3562031"/>
            <a:ext cx="460842"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b="1" lang="en-US">
                <a:solidFill>
                  <a:srgbClr val="FFFFFF"/>
                </a:solidFill>
                <a:latin charset="-122" pitchFamily="34" typeface="微软雅黑"/>
                <a:ea charset="-122" pitchFamily="34" typeface="微软雅黑"/>
                <a:sym typeface="Gill Sans"/>
              </a:rPr>
              <a:t>01</a:t>
            </a:r>
          </a:p>
        </p:txBody>
      </p:sp>
      <p:sp>
        <p:nvSpPr>
          <p:cNvPr id="80" name="TextBox 15"/>
          <p:cNvSpPr txBox="1">
            <a:spLocks noChangeArrowheads="1"/>
          </p:cNvSpPr>
          <p:nvPr/>
        </p:nvSpPr>
        <p:spPr bwMode="auto">
          <a:xfrm>
            <a:off x="3409679" y="3562031"/>
            <a:ext cx="459564"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b="1" lang="en-US">
                <a:solidFill>
                  <a:srgbClr val="FFFFFF"/>
                </a:solidFill>
                <a:latin charset="-122" pitchFamily="34" typeface="微软雅黑"/>
                <a:ea charset="-122" pitchFamily="34" typeface="微软雅黑"/>
                <a:sym typeface="Gill Sans"/>
              </a:rPr>
              <a:t>02</a:t>
            </a:r>
          </a:p>
        </p:txBody>
      </p:sp>
      <p:sp>
        <p:nvSpPr>
          <p:cNvPr id="81" name="TextBox 15"/>
          <p:cNvSpPr txBox="1">
            <a:spLocks noChangeArrowheads="1"/>
          </p:cNvSpPr>
          <p:nvPr/>
        </p:nvSpPr>
        <p:spPr bwMode="auto">
          <a:xfrm>
            <a:off x="5925891" y="3562031"/>
            <a:ext cx="459564"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zh-CN" b="1" lang="en-US">
                <a:solidFill>
                  <a:srgbClr val="FFFFFF"/>
                </a:solidFill>
                <a:latin charset="-122" pitchFamily="34" typeface="微软雅黑"/>
                <a:ea charset="-122" pitchFamily="34" typeface="微软雅黑"/>
                <a:sym typeface="Gill Sans"/>
              </a:rPr>
              <a:t>03</a:t>
            </a:r>
          </a:p>
        </p:txBody>
      </p:sp>
      <p:sp>
        <p:nvSpPr>
          <p:cNvPr id="82" name="TextBox 13"/>
          <p:cNvSpPr txBox="1">
            <a:spLocks noChangeArrowheads="1"/>
          </p:cNvSpPr>
          <p:nvPr/>
        </p:nvSpPr>
        <p:spPr bwMode="auto">
          <a:xfrm>
            <a:off x="989130" y="1949735"/>
            <a:ext cx="18803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83" name="TextBox 13"/>
          <p:cNvSpPr txBox="1">
            <a:spLocks noChangeArrowheads="1"/>
          </p:cNvSpPr>
          <p:nvPr/>
        </p:nvSpPr>
        <p:spPr bwMode="auto">
          <a:xfrm>
            <a:off x="1165155" y="2333906"/>
            <a:ext cx="164422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spcBef>
                <a:spcPct val="20000"/>
              </a:spcBef>
            </a:pPr>
            <a:r>
              <a:rPr altLang="zh-CN" lang="en-US" sz="1200">
                <a:solidFill>
                  <a:schemeClr val="bg1"/>
                </a:solidFill>
                <a:latin charset="0" panose="020b0604020202020204" pitchFamily="34" typeface="Arial"/>
                <a:ea charset="-122" pitchFamily="34" typeface="微软雅黑"/>
                <a:sym charset="0" panose="020b0604020202020204" pitchFamily="34" typeface="Arial"/>
              </a:rPr>
              <a:t>add your words here，according to your need to draw the text box size</a:t>
            </a:r>
          </a:p>
        </p:txBody>
      </p:sp>
      <p:sp>
        <p:nvSpPr>
          <p:cNvPr id="84" name="TextBox 13"/>
          <p:cNvSpPr txBox="1">
            <a:spLocks noChangeArrowheads="1"/>
          </p:cNvSpPr>
          <p:nvPr/>
        </p:nvSpPr>
        <p:spPr bwMode="auto">
          <a:xfrm>
            <a:off x="6098524" y="1949735"/>
            <a:ext cx="18791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85" name="TextBox 13"/>
          <p:cNvSpPr txBox="1">
            <a:spLocks noChangeArrowheads="1"/>
          </p:cNvSpPr>
          <p:nvPr/>
        </p:nvSpPr>
        <p:spPr bwMode="auto">
          <a:xfrm>
            <a:off x="6215328" y="2333906"/>
            <a:ext cx="164550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spcBef>
                <a:spcPct val="20000"/>
              </a:spcBef>
            </a:pPr>
            <a:r>
              <a:rPr altLang="zh-CN" lang="en-US" sz="1200">
                <a:solidFill>
                  <a:schemeClr val="bg1"/>
                </a:solidFill>
                <a:latin charset="0" panose="020b0604020202020204" pitchFamily="34" typeface="Arial"/>
                <a:ea charset="-122" pitchFamily="34" typeface="微软雅黑"/>
                <a:sym charset="0" panose="020b0604020202020204" pitchFamily="34" typeface="Arial"/>
              </a:rPr>
              <a:t>add your words here，according to your need to draw the text box size</a:t>
            </a:r>
          </a:p>
        </p:txBody>
      </p:sp>
      <p:pic>
        <p:nvPicPr>
          <p:cNvPr id="86" name="图片 85"/>
          <p:cNvPicPr>
            <a:picLocks noChangeAspect="1"/>
          </p:cNvPicPr>
          <p:nvPr/>
        </p:nvPicPr>
        <p:blipFill>
          <a:blip r:embed="rId3">
            <a:extLst>
              <a:ext uri="{28A0092B-C50C-407E-A947-70E740481C1C}">
                <a14:useLocalDpi val="0"/>
              </a:ext>
            </a:extLst>
          </a:blip>
          <a:stretch>
            <a:fillRect/>
          </a:stretch>
        </p:blipFill>
        <p:spPr>
          <a:xfrm>
            <a:off x="3251763" y="1527080"/>
            <a:ext cx="2512296" cy="1603376"/>
          </a:xfrm>
          <a:prstGeom prst="rect">
            <a:avLst/>
          </a:prstGeom>
          <a:noFill/>
          <a:ln>
            <a:noFill/>
          </a:ln>
        </p:spPr>
      </p:pic>
      <p:sp>
        <p:nvSpPr>
          <p:cNvPr id="87" name="文本框 86"/>
          <p:cNvSpPr txBox="1">
            <a:spLocks noChangeAspect="1"/>
          </p:cNvSpPr>
          <p:nvPr/>
        </p:nvSpPr>
        <p:spPr>
          <a:xfrm>
            <a:off x="1209780" y="3373448"/>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88" name="直接连接符 87"/>
          <p:cNvCxnSpPr/>
          <p:nvPr/>
        </p:nvCxnSpPr>
        <p:spPr>
          <a:xfrm>
            <a:off x="1836842"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a:spLocks noChangeArrowheads="1"/>
          </p:cNvSpPr>
          <p:nvPr/>
        </p:nvSpPr>
        <p:spPr bwMode="auto">
          <a:xfrm>
            <a:off x="803380" y="383064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sp>
        <p:nvSpPr>
          <p:cNvPr id="90" name="文本框 89"/>
          <p:cNvSpPr txBox="1">
            <a:spLocks noChangeAspect="1"/>
          </p:cNvSpPr>
          <p:nvPr/>
        </p:nvSpPr>
        <p:spPr>
          <a:xfrm>
            <a:off x="3979402" y="3373448"/>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91" name="直接连接符 90"/>
          <p:cNvCxnSpPr/>
          <p:nvPr/>
        </p:nvCxnSpPr>
        <p:spPr>
          <a:xfrm>
            <a:off x="4606465"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a:spLocks noChangeArrowheads="1"/>
          </p:cNvSpPr>
          <p:nvPr/>
        </p:nvSpPr>
        <p:spPr bwMode="auto">
          <a:xfrm>
            <a:off x="3573002" y="383064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sp>
        <p:nvSpPr>
          <p:cNvPr id="93" name="文本框 92"/>
          <p:cNvSpPr txBox="1">
            <a:spLocks noChangeAspect="1"/>
          </p:cNvSpPr>
          <p:nvPr/>
        </p:nvSpPr>
        <p:spPr>
          <a:xfrm>
            <a:off x="6484290" y="3373448"/>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94" name="直接连接符 93"/>
          <p:cNvCxnSpPr/>
          <p:nvPr/>
        </p:nvCxnSpPr>
        <p:spPr>
          <a:xfrm>
            <a:off x="7111351"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文本框 94"/>
          <p:cNvSpPr txBox="1">
            <a:spLocks noChangeArrowheads="1"/>
          </p:cNvSpPr>
          <p:nvPr/>
        </p:nvSpPr>
        <p:spPr bwMode="auto">
          <a:xfrm>
            <a:off x="6077890" y="383064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pic>
        <p:nvPicPr>
          <p:cNvPr id="96" name="图片 95"/>
          <p:cNvPicPr>
            <a:picLocks noChangeAspect="1"/>
          </p:cNvPicPr>
          <p:nvPr/>
        </p:nvPicPr>
        <p:blipFill>
          <a:blip r:embed="rId4">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1820685680"/>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p:cTn dur="500" fill="hold" id="7"/>
                                        <p:tgtEl>
                                          <p:spTgt spid="87"/>
                                        </p:tgtEl>
                                        <p:attrNameLst>
                                          <p:attrName>ppt_x</p:attrName>
                                        </p:attrNameLst>
                                      </p:cBhvr>
                                      <p:tavLst>
                                        <p:tav tm="0">
                                          <p:val>
                                            <p:strVal val="#ppt_x"/>
                                          </p:val>
                                        </p:tav>
                                        <p:tav tm="100000">
                                          <p:val>
                                            <p:strVal val="#ppt_x"/>
                                          </p:val>
                                        </p:tav>
                                      </p:tavLst>
                                    </p:anim>
                                    <p:anim calcmode="lin" valueType="num">
                                      <p:cBhvr>
                                        <p:cTn dur="500" fill="hold" id="8"/>
                                        <p:tgtEl>
                                          <p:spTgt spid="8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88"/>
                                        </p:tgtEl>
                                        <p:attrNameLst>
                                          <p:attrName>style.visibility</p:attrName>
                                        </p:attrNameLst>
                                      </p:cBhvr>
                                      <p:to>
                                        <p:strVal val="visible"/>
                                      </p:to>
                                    </p:set>
                                    <p:anim calcmode="lin" valueType="num">
                                      <p:cBhvr>
                                        <p:cTn dur="500" fill="hold" id="11"/>
                                        <p:tgtEl>
                                          <p:spTgt spid="88"/>
                                        </p:tgtEl>
                                        <p:attrNameLst>
                                          <p:attrName>ppt_x</p:attrName>
                                        </p:attrNameLst>
                                      </p:cBhvr>
                                      <p:tavLst>
                                        <p:tav tm="0">
                                          <p:val>
                                            <p:strVal val="#ppt_x"/>
                                          </p:val>
                                        </p:tav>
                                        <p:tav tm="100000">
                                          <p:val>
                                            <p:strVal val="#ppt_x"/>
                                          </p:val>
                                        </p:tav>
                                      </p:tavLst>
                                    </p:anim>
                                    <p:anim calcmode="lin" valueType="num">
                                      <p:cBhvr>
                                        <p:cTn dur="500" fill="hold" id="12"/>
                                        <p:tgtEl>
                                          <p:spTgt spid="8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89"/>
                                        </p:tgtEl>
                                        <p:attrNameLst>
                                          <p:attrName>style.visibility</p:attrName>
                                        </p:attrNameLst>
                                      </p:cBhvr>
                                      <p:to>
                                        <p:strVal val="visible"/>
                                      </p:to>
                                    </p:set>
                                    <p:anim calcmode="lin" valueType="num">
                                      <p:cBhvr>
                                        <p:cTn dur="500" fill="hold" id="15"/>
                                        <p:tgtEl>
                                          <p:spTgt spid="89"/>
                                        </p:tgtEl>
                                        <p:attrNameLst>
                                          <p:attrName>ppt_x</p:attrName>
                                        </p:attrNameLst>
                                      </p:cBhvr>
                                      <p:tavLst>
                                        <p:tav tm="0">
                                          <p:val>
                                            <p:strVal val="#ppt_x"/>
                                          </p:val>
                                        </p:tav>
                                        <p:tav tm="100000">
                                          <p:val>
                                            <p:strVal val="#ppt_x"/>
                                          </p:val>
                                        </p:tav>
                                      </p:tavLst>
                                    </p:anim>
                                    <p:anim calcmode="lin" valueType="num">
                                      <p:cBhvr>
                                        <p:cTn dur="500" fill="hold" id="16"/>
                                        <p:tgtEl>
                                          <p:spTgt spid="89"/>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90"/>
                                        </p:tgtEl>
                                        <p:attrNameLst>
                                          <p:attrName>style.visibility</p:attrName>
                                        </p:attrNameLst>
                                      </p:cBhvr>
                                      <p:to>
                                        <p:strVal val="visible"/>
                                      </p:to>
                                    </p:set>
                                    <p:anim calcmode="lin" valueType="num">
                                      <p:cBhvr>
                                        <p:cTn dur="500" fill="hold" id="19"/>
                                        <p:tgtEl>
                                          <p:spTgt spid="90"/>
                                        </p:tgtEl>
                                        <p:attrNameLst>
                                          <p:attrName>ppt_x</p:attrName>
                                        </p:attrNameLst>
                                      </p:cBhvr>
                                      <p:tavLst>
                                        <p:tav tm="0">
                                          <p:val>
                                            <p:strVal val="#ppt_x"/>
                                          </p:val>
                                        </p:tav>
                                        <p:tav tm="100000">
                                          <p:val>
                                            <p:strVal val="#ppt_x"/>
                                          </p:val>
                                        </p:tav>
                                      </p:tavLst>
                                    </p:anim>
                                    <p:anim calcmode="lin" valueType="num">
                                      <p:cBhvr>
                                        <p:cTn dur="500" fill="hold" id="20"/>
                                        <p:tgtEl>
                                          <p:spTgt spid="90"/>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91"/>
                                        </p:tgtEl>
                                        <p:attrNameLst>
                                          <p:attrName>style.visibility</p:attrName>
                                        </p:attrNameLst>
                                      </p:cBhvr>
                                      <p:to>
                                        <p:strVal val="visible"/>
                                      </p:to>
                                    </p:set>
                                    <p:anim calcmode="lin" valueType="num">
                                      <p:cBhvr>
                                        <p:cTn dur="500" fill="hold" id="23"/>
                                        <p:tgtEl>
                                          <p:spTgt spid="91"/>
                                        </p:tgtEl>
                                        <p:attrNameLst>
                                          <p:attrName>ppt_x</p:attrName>
                                        </p:attrNameLst>
                                      </p:cBhvr>
                                      <p:tavLst>
                                        <p:tav tm="0">
                                          <p:val>
                                            <p:strVal val="#ppt_x"/>
                                          </p:val>
                                        </p:tav>
                                        <p:tav tm="100000">
                                          <p:val>
                                            <p:strVal val="#ppt_x"/>
                                          </p:val>
                                        </p:tav>
                                      </p:tavLst>
                                    </p:anim>
                                    <p:anim calcmode="lin" valueType="num">
                                      <p:cBhvr>
                                        <p:cTn dur="500" fill="hold" id="24"/>
                                        <p:tgtEl>
                                          <p:spTgt spid="9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92"/>
                                        </p:tgtEl>
                                        <p:attrNameLst>
                                          <p:attrName>style.visibility</p:attrName>
                                        </p:attrNameLst>
                                      </p:cBhvr>
                                      <p:to>
                                        <p:strVal val="visible"/>
                                      </p:to>
                                    </p:set>
                                    <p:anim calcmode="lin" valueType="num">
                                      <p:cBhvr>
                                        <p:cTn dur="500" fill="hold" id="27"/>
                                        <p:tgtEl>
                                          <p:spTgt spid="92"/>
                                        </p:tgtEl>
                                        <p:attrNameLst>
                                          <p:attrName>ppt_x</p:attrName>
                                        </p:attrNameLst>
                                      </p:cBhvr>
                                      <p:tavLst>
                                        <p:tav tm="0">
                                          <p:val>
                                            <p:strVal val="#ppt_x"/>
                                          </p:val>
                                        </p:tav>
                                        <p:tav tm="100000">
                                          <p:val>
                                            <p:strVal val="#ppt_x"/>
                                          </p:val>
                                        </p:tav>
                                      </p:tavLst>
                                    </p:anim>
                                    <p:anim calcmode="lin" valueType="num">
                                      <p:cBhvr>
                                        <p:cTn dur="500" fill="hold" id="28"/>
                                        <p:tgtEl>
                                          <p:spTgt spid="9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93"/>
                                        </p:tgtEl>
                                        <p:attrNameLst>
                                          <p:attrName>style.visibility</p:attrName>
                                        </p:attrNameLst>
                                      </p:cBhvr>
                                      <p:to>
                                        <p:strVal val="visible"/>
                                      </p:to>
                                    </p:set>
                                    <p:anim calcmode="lin" valueType="num">
                                      <p:cBhvr>
                                        <p:cTn dur="500" fill="hold" id="31"/>
                                        <p:tgtEl>
                                          <p:spTgt spid="93"/>
                                        </p:tgtEl>
                                        <p:attrNameLst>
                                          <p:attrName>ppt_x</p:attrName>
                                        </p:attrNameLst>
                                      </p:cBhvr>
                                      <p:tavLst>
                                        <p:tav tm="0">
                                          <p:val>
                                            <p:strVal val="#ppt_x"/>
                                          </p:val>
                                        </p:tav>
                                        <p:tav tm="100000">
                                          <p:val>
                                            <p:strVal val="#ppt_x"/>
                                          </p:val>
                                        </p:tav>
                                      </p:tavLst>
                                    </p:anim>
                                    <p:anim calcmode="lin" valueType="num">
                                      <p:cBhvr>
                                        <p:cTn dur="500" fill="hold" id="32"/>
                                        <p:tgtEl>
                                          <p:spTgt spid="93"/>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94"/>
                                        </p:tgtEl>
                                        <p:attrNameLst>
                                          <p:attrName>style.visibility</p:attrName>
                                        </p:attrNameLst>
                                      </p:cBhvr>
                                      <p:to>
                                        <p:strVal val="visible"/>
                                      </p:to>
                                    </p:set>
                                    <p:anim calcmode="lin" valueType="num">
                                      <p:cBhvr>
                                        <p:cTn dur="500" fill="hold" id="35"/>
                                        <p:tgtEl>
                                          <p:spTgt spid="94"/>
                                        </p:tgtEl>
                                        <p:attrNameLst>
                                          <p:attrName>ppt_x</p:attrName>
                                        </p:attrNameLst>
                                      </p:cBhvr>
                                      <p:tavLst>
                                        <p:tav tm="0">
                                          <p:val>
                                            <p:strVal val="#ppt_x"/>
                                          </p:val>
                                        </p:tav>
                                        <p:tav tm="100000">
                                          <p:val>
                                            <p:strVal val="#ppt_x"/>
                                          </p:val>
                                        </p:tav>
                                      </p:tavLst>
                                    </p:anim>
                                    <p:anim calcmode="lin" valueType="num">
                                      <p:cBhvr>
                                        <p:cTn dur="500" fill="hold" id="36"/>
                                        <p:tgtEl>
                                          <p:spTgt spid="94"/>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95"/>
                                        </p:tgtEl>
                                        <p:attrNameLst>
                                          <p:attrName>style.visibility</p:attrName>
                                        </p:attrNameLst>
                                      </p:cBhvr>
                                      <p:to>
                                        <p:strVal val="visible"/>
                                      </p:to>
                                    </p:set>
                                    <p:anim calcmode="lin" valueType="num">
                                      <p:cBhvr>
                                        <p:cTn dur="500" fill="hold" id="39"/>
                                        <p:tgtEl>
                                          <p:spTgt spid="95"/>
                                        </p:tgtEl>
                                        <p:attrNameLst>
                                          <p:attrName>ppt_x</p:attrName>
                                        </p:attrNameLst>
                                      </p:cBhvr>
                                      <p:tavLst>
                                        <p:tav tm="0">
                                          <p:val>
                                            <p:strVal val="#ppt_x"/>
                                          </p:val>
                                        </p:tav>
                                        <p:tav tm="100000">
                                          <p:val>
                                            <p:strVal val="#ppt_x"/>
                                          </p:val>
                                        </p:tav>
                                      </p:tavLst>
                                    </p:anim>
                                    <p:anim calcmode="lin" valueType="num">
                                      <p:cBhvr>
                                        <p:cTn dur="500" fill="hold" id="40"/>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P grpId="0" spid="89"/>
      <p:bldP grpId="0" spid="90"/>
      <p:bldP grpId="0" spid="92"/>
      <p:bldP grpId="0" spid="93"/>
      <p:bldP grpId="0" spid="9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1">
          <a:blip r:embed="rId3">
            <a:lum/>
          </a:blip>
          <a:stretch>
            <a:fillRect/>
          </a:stretch>
        </a:blipFill>
        <a:effectLst/>
      </p:bgPr>
    </p:bg>
    <p:spTree>
      <p:nvGrpSpPr>
        <p:cNvPr id="1" name=""/>
        <p:cNvGrpSpPr/>
        <p:nvPr/>
      </p:nvGrpSpPr>
      <p:grpSpPr>
        <a:xfrm>
          <a:off x="0" y="0"/>
          <a:ext cx="0" cy="0"/>
        </a:xfrm>
      </p:grpSpPr>
      <p:sp>
        <p:nvSpPr>
          <p:cNvPr id="8" name="文本框 7"/>
          <p:cNvSpPr txBox="1">
            <a:spLocks noChangeAspect="1"/>
          </p:cNvSpPr>
          <p:nvPr/>
        </p:nvSpPr>
        <p:spPr>
          <a:xfrm>
            <a:off x="2210945" y="2763321"/>
            <a:ext cx="4881562" cy="579120"/>
          </a:xfrm>
          <a:prstGeom prst="rect">
            <a:avLst/>
          </a:prstGeom>
          <a:noFill/>
          <a:ln>
            <a:noFill/>
          </a:ln>
        </p:spPr>
        <p:txBody>
          <a:bodyPr>
            <a:spAutoFit/>
          </a:bodyPr>
          <a:lstStyle/>
          <a:p>
            <a:pPr algn="ctr"/>
            <a:r>
              <a:rPr altLang="en-US" lang="zh-CN" noProof="1" sz="3200">
                <a:solidFill>
                  <a:srgbClr val="FBFBFB"/>
                </a:solidFill>
                <a:latin charset="-122" panose="02010509060101010101" pitchFamily="49" typeface="幼圆"/>
                <a:ea charset="-122" panose="02010509060101010101" pitchFamily="49" typeface="幼圆"/>
              </a:rPr>
              <a:t>谢谢观看</a:t>
            </a:r>
          </a:p>
        </p:txBody>
      </p:sp>
      <p:sp>
        <p:nvSpPr>
          <p:cNvPr id="10" name="文本框 9"/>
          <p:cNvSpPr txBox="1">
            <a:spLocks noChangeArrowheads="1"/>
          </p:cNvSpPr>
          <p:nvPr/>
        </p:nvSpPr>
        <p:spPr bwMode="auto">
          <a:xfrm>
            <a:off x="2853089" y="3548173"/>
            <a:ext cx="359727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200">
                <a:solidFill>
                  <a:schemeClr val="bg1"/>
                </a:solidFill>
                <a:latin charset="0" panose="020b0604020202020204" pitchFamily="34" typeface="Arial"/>
              </a:rPr>
              <a:t>Simple Atmosphere Business PPT Templates</a:t>
            </a:r>
          </a:p>
        </p:txBody>
      </p:sp>
      <p:sp>
        <p:nvSpPr>
          <p:cNvPr id="14" name="矩形 13"/>
          <p:cNvSpPr/>
          <p:nvPr/>
        </p:nvSpPr>
        <p:spPr>
          <a:xfrm>
            <a:off x="3843689" y="392805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p>
        </p:txBody>
      </p:sp>
      <p:sp>
        <p:nvSpPr>
          <p:cNvPr id="13" name="文本框 12"/>
          <p:cNvSpPr txBox="1"/>
          <p:nvPr/>
        </p:nvSpPr>
        <p:spPr>
          <a:xfrm>
            <a:off x="3799239" y="3939161"/>
            <a:ext cx="1704975" cy="231648"/>
          </a:xfrm>
          <a:prstGeom prst="rect">
            <a:avLst/>
          </a:prstGeom>
          <a:noFill/>
          <a:ln>
            <a:noFill/>
          </a:ln>
        </p:spPr>
        <p:txBody>
          <a:bodyPr>
            <a:spAutoFit/>
          </a:bodyPr>
          <a:lstStyle/>
          <a:p>
            <a:pPr algn="ctr"/>
            <a:r>
              <a:rPr altLang="en-US" lang="zh-CN" noProof="1" sz="920">
                <a:solidFill>
                  <a:schemeClr val="tx1">
                    <a:lumMod val="85000"/>
                    <a:lumOff val="15000"/>
                  </a:schemeClr>
                </a:solidFill>
                <a:latin charset="0" panose="020b0604020202020204" pitchFamily="34" typeface="Arial"/>
              </a:rPr>
              <a:t>制作人：优页PPT</a:t>
            </a:r>
          </a:p>
        </p:txBody>
      </p:sp>
      <p:grpSp>
        <p:nvGrpSpPr>
          <p:cNvPr id="3" name="组合 2"/>
          <p:cNvGrpSpPr/>
          <p:nvPr/>
        </p:nvGrpSpPr>
        <p:grpSpPr>
          <a:xfrm>
            <a:off x="2883886" y="3414086"/>
            <a:ext cx="3535680" cy="56088"/>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081545589"/>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2000" fill="hold" id="7"/>
                                        <p:tgtEl>
                                          <p:spTgt spid="8"/>
                                        </p:tgtEl>
                                        <p:attrNameLst>
                                          <p:attrName>ppt_x</p:attrName>
                                        </p:attrNameLst>
                                      </p:cBhvr>
                                      <p:tavLst>
                                        <p:tav tm="0">
                                          <p:val>
                                            <p:strVal val="#ppt_x"/>
                                          </p:val>
                                        </p:tav>
                                        <p:tav tm="100000">
                                          <p:val>
                                            <p:strVal val="#ppt_x"/>
                                          </p:val>
                                        </p:tav>
                                      </p:tavLst>
                                    </p:anim>
                                    <p:anim calcmode="lin" valueType="num">
                                      <p:cBhvr>
                                        <p:cTn dur="2000" fill="hold" id="8"/>
                                        <p:tgtEl>
                                          <p:spTgt spid="8"/>
                                        </p:tgtEl>
                                        <p:attrNameLst>
                                          <p:attrName>ppt_y</p:attrName>
                                        </p:attrNameLst>
                                      </p:cBhvr>
                                      <p:tavLst>
                                        <p:tav tm="0">
                                          <p:val>
                                            <p:strVal val="1+#ppt_h/2"/>
                                          </p:val>
                                        </p:tav>
                                        <p:tav tm="100000">
                                          <p:val>
                                            <p:strVal val="#ppt_y"/>
                                          </p:val>
                                        </p:tav>
                                      </p:tavLst>
                                    </p:anim>
                                  </p:childTnLst>
                                </p:cTn>
                              </p:par>
                              <p:par>
                                <p:cTn fill="hold" grpId="2"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ppt_x</p:attrName>
                                        </p:attrNameLst>
                                      </p:cBhvr>
                                      <p:tavLst>
                                        <p:tav tm="0">
                                          <p:val>
                                            <p:strVal val="#ppt_x"/>
                                          </p:val>
                                        </p:tav>
                                        <p:tav tm="100000">
                                          <p:val>
                                            <p:strVal val="#ppt_x"/>
                                          </p:val>
                                        </p:tav>
                                      </p:tavLst>
                                    </p:anim>
                                    <p:anim calcmode="lin" valueType="num">
                                      <p:cBhvr>
                                        <p:cTn dur="500" fill="hold" id="12"/>
                                        <p:tgtEl>
                                          <p:spTgt spid="10"/>
                                        </p:tgtEl>
                                        <p:attrNameLst>
                                          <p:attrName>ppt_y</p:attrName>
                                        </p:attrNameLst>
                                      </p:cBhvr>
                                      <p:tavLst>
                                        <p:tav tm="0">
                                          <p:val>
                                            <p:strVal val="1+#ppt_h/2"/>
                                          </p:val>
                                        </p:tav>
                                        <p:tav tm="100000">
                                          <p:val>
                                            <p:strVal val="#ppt_y"/>
                                          </p:val>
                                        </p:tav>
                                      </p:tavLst>
                                    </p:anim>
                                  </p:childTnLst>
                                </p:cTn>
                              </p:par>
                              <p:par>
                                <p:cTn fill="hold" grpId="2"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ppt_x</p:attrName>
                                        </p:attrNameLst>
                                      </p:cBhvr>
                                      <p:tavLst>
                                        <p:tav tm="0">
                                          <p:val>
                                            <p:strVal val="#ppt_x"/>
                                          </p:val>
                                        </p:tav>
                                        <p:tav tm="100000">
                                          <p:val>
                                            <p:strVal val="#ppt_x"/>
                                          </p:val>
                                        </p:tav>
                                      </p:tavLst>
                                    </p:anim>
                                    <p:anim calcmode="lin" valueType="num">
                                      <p:cBhvr>
                                        <p:cTn dur="500" fill="hold" id="16"/>
                                        <p:tgtEl>
                                          <p:spTgt spid="14"/>
                                        </p:tgtEl>
                                        <p:attrNameLst>
                                          <p:attrName>ppt_y</p:attrName>
                                        </p:attrNameLst>
                                      </p:cBhvr>
                                      <p:tavLst>
                                        <p:tav tm="0">
                                          <p:val>
                                            <p:strVal val="1+#ppt_h/2"/>
                                          </p:val>
                                        </p:tav>
                                        <p:tav tm="100000">
                                          <p:val>
                                            <p:strVal val="#ppt_y"/>
                                          </p:val>
                                        </p:tav>
                                      </p:tavLst>
                                    </p:anim>
                                  </p:childTnLst>
                                </p:cTn>
                              </p:par>
                              <p:par>
                                <p:cTn fill="hold" grpId="2" id="17" nodeType="with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ppt_x</p:attrName>
                                        </p:attrNameLst>
                                      </p:cBhvr>
                                      <p:tavLst>
                                        <p:tav tm="0">
                                          <p:val>
                                            <p:strVal val="#ppt_x"/>
                                          </p:val>
                                        </p:tav>
                                        <p:tav tm="100000">
                                          <p:val>
                                            <p:strVal val="#ppt_x"/>
                                          </p:val>
                                        </p:tav>
                                      </p:tavLst>
                                    </p:anim>
                                    <p:anim calcmode="lin" valueType="num">
                                      <p:cBhvr>
                                        <p:cTn dur="500" fill="hold" id="20"/>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2" spid="10"/>
      <p:bldP grpId="2" spid="14"/>
      <p:bldP grpId="2"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a:extLst>
              <a:ext uri="{28A0092B-C50C-407E-A947-70E740481C1C}">
                <a14:useLocalDpi val="0"/>
              </a:ext>
            </a:extLst>
          </a:blip>
          <a:stretch>
            <a:fillRect/>
          </a:stretch>
        </p:blipFill>
        <p:spPr>
          <a:xfrm rot="16200000">
            <a:off x="-1657351" y="1657350"/>
            <a:ext cx="5143502" cy="1828800"/>
          </a:xfrm>
          <a:prstGeom prst="rect">
            <a:avLst/>
          </a:prstGeom>
        </p:spPr>
      </p:pic>
      <p:sp>
        <p:nvSpPr>
          <p:cNvPr id="20" name="文本框 19"/>
          <p:cNvSpPr txBox="1">
            <a:spLocks noChangeArrowheads="1" noChangeAspect="1"/>
          </p:cNvSpPr>
          <p:nvPr/>
        </p:nvSpPr>
        <p:spPr bwMode="auto">
          <a:xfrm>
            <a:off x="2672555" y="1678940"/>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bg1"/>
                </a:solidFill>
                <a:latin charset="-122" panose="02010509060101010101" pitchFamily="49" typeface="幼圆"/>
                <a:ea charset="-122" panose="02010509060101010101" pitchFamily="49" typeface="幼圆"/>
              </a:rPr>
              <a:t>输入标题</a:t>
            </a:r>
          </a:p>
        </p:txBody>
      </p:sp>
      <p:sp>
        <p:nvSpPr>
          <p:cNvPr id="21" name="文本框 20"/>
          <p:cNvSpPr txBox="1">
            <a:spLocks noChangeArrowheads="1"/>
          </p:cNvSpPr>
          <p:nvPr/>
        </p:nvSpPr>
        <p:spPr bwMode="auto">
          <a:xfrm>
            <a:off x="3132930" y="2512695"/>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bg1"/>
                </a:solidFill>
                <a:latin charset="0" panose="020b0604020202020204" pitchFamily="34" typeface="Arial"/>
              </a:rPr>
              <a:t>Modern fashion Creative presentation</a:t>
            </a:r>
          </a:p>
        </p:txBody>
      </p:sp>
      <p:sp>
        <p:nvSpPr>
          <p:cNvPr id="23" name="文本框 22"/>
          <p:cNvSpPr txBox="1"/>
          <p:nvPr/>
        </p:nvSpPr>
        <p:spPr>
          <a:xfrm>
            <a:off x="2296318" y="3013075"/>
            <a:ext cx="4437063" cy="231648"/>
          </a:xfrm>
          <a:prstGeom prst="rect">
            <a:avLst/>
          </a:prstGeom>
          <a:noFill/>
          <a:ln>
            <a:noFill/>
          </a:ln>
        </p:spPr>
        <p:txBody>
          <a:bodyPr>
            <a:spAutoFit/>
          </a:bodyPr>
          <a:lstStyle/>
          <a:p>
            <a:pPr algn="ctr"/>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149558289"/>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ppt_x</p:attrName>
                                        </p:attrNameLst>
                                      </p:cBhvr>
                                      <p:tavLst>
                                        <p:tav tm="0">
                                          <p:val>
                                            <p:strVal val="#ppt_x"/>
                                          </p:val>
                                        </p:tav>
                                        <p:tav tm="100000">
                                          <p:val>
                                            <p:strVal val="#ppt_x"/>
                                          </p:val>
                                        </p:tav>
                                      </p:tavLst>
                                    </p:anim>
                                    <p:anim calcmode="lin" valueType="num">
                                      <p:cBhvr>
                                        <p:cTn dur="1000" fill="hold" id="8"/>
                                        <p:tgtEl>
                                          <p:spTgt spid="20"/>
                                        </p:tgtEl>
                                        <p:attrNameLst>
                                          <p:attrName>ppt_y</p:attrName>
                                        </p:attrNameLst>
                                      </p:cBhvr>
                                      <p:tavLst>
                                        <p:tav tm="0">
                                          <p:val>
                                            <p:strVal val="0-#ppt_h/2"/>
                                          </p:val>
                                        </p:tav>
                                        <p:tav tm="100000">
                                          <p:val>
                                            <p:strVal val="#ppt_y"/>
                                          </p:val>
                                        </p:tav>
                                      </p:tavLst>
                                    </p:anim>
                                  </p:childTnLst>
                                </p:cTn>
                              </p:par>
                              <p:par>
                                <p:cTn fill="hold" grpId="2"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ppt_x</p:attrName>
                                        </p:attrNameLst>
                                      </p:cBhvr>
                                      <p:tavLst>
                                        <p:tav tm="0">
                                          <p:val>
                                            <p:strVal val="#ppt_x"/>
                                          </p:val>
                                        </p:tav>
                                        <p:tav tm="100000">
                                          <p:val>
                                            <p:strVal val="#ppt_x"/>
                                          </p:val>
                                        </p:tav>
                                      </p:tavLst>
                                    </p:anim>
                                    <p:anim calcmode="lin" valueType="num">
                                      <p:cBhvr>
                                        <p:cTn dur="500" fill="hold" id="12"/>
                                        <p:tgtEl>
                                          <p:spTgt spid="21"/>
                                        </p:tgtEl>
                                        <p:attrNameLst>
                                          <p:attrName>ppt_y</p:attrName>
                                        </p:attrNameLst>
                                      </p:cBhvr>
                                      <p:tavLst>
                                        <p:tav tm="0">
                                          <p:val>
                                            <p:strVal val="1+#ppt_h/2"/>
                                          </p:val>
                                        </p:tav>
                                        <p:tav tm="100000">
                                          <p:val>
                                            <p:strVal val="#ppt_y"/>
                                          </p:val>
                                        </p:tav>
                                      </p:tavLst>
                                    </p:anim>
                                  </p:childTnLst>
                                </p:cTn>
                              </p:par>
                              <p:par>
                                <p:cTn fill="hold" grpId="2"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1000" fill="hold" id="15"/>
                                        <p:tgtEl>
                                          <p:spTgt spid="23"/>
                                        </p:tgtEl>
                                        <p:attrNameLst>
                                          <p:attrName>ppt_x</p:attrName>
                                        </p:attrNameLst>
                                      </p:cBhvr>
                                      <p:tavLst>
                                        <p:tav tm="0">
                                          <p:val>
                                            <p:strVal val="#ppt_x"/>
                                          </p:val>
                                        </p:tav>
                                        <p:tav tm="100000">
                                          <p:val>
                                            <p:strVal val="#ppt_x"/>
                                          </p:val>
                                        </p:tav>
                                      </p:tavLst>
                                    </p:anim>
                                    <p:anim calcmode="lin" valueType="num">
                                      <p:cBhvr>
                                        <p:cTn dur="1000" fill="hold" id="16"/>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2" spid="21"/>
      <p:bldP grpId="2"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sp>
        <p:nvSpPr>
          <p:cNvPr id="2" name="六边形 1"/>
          <p:cNvSpPr/>
          <p:nvPr/>
        </p:nvSpPr>
        <p:spPr>
          <a:xfrm>
            <a:off x="1949186" y="2307052"/>
            <a:ext cx="1814512" cy="1625600"/>
          </a:xfrm>
          <a:prstGeom prst="hexagon">
            <a:avLst/>
          </a:prstGeom>
          <a:blipFill rotWithShape="1">
            <a:blip r:embed="rId2"/>
            <a:stretch>
              <a:fillRect/>
            </a:stretch>
          </a:blipFill>
          <a:ln cmpd="sng"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p>
        </p:txBody>
      </p:sp>
      <p:sp>
        <p:nvSpPr>
          <p:cNvPr id="3" name="文本框 2"/>
          <p:cNvSpPr txBox="1">
            <a:spLocks noChangeAspect="1"/>
          </p:cNvSpPr>
          <p:nvPr/>
        </p:nvSpPr>
        <p:spPr>
          <a:xfrm>
            <a:off x="1932854" y="1461344"/>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sp>
        <p:nvSpPr>
          <p:cNvPr id="5" name="文本框 4"/>
          <p:cNvSpPr txBox="1">
            <a:spLocks noChangeArrowheads="1"/>
          </p:cNvSpPr>
          <p:nvPr/>
        </p:nvSpPr>
        <p:spPr bwMode="auto">
          <a:xfrm>
            <a:off x="1526454" y="2013794"/>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sp>
        <p:nvSpPr>
          <p:cNvPr id="6" name="六边形 5"/>
          <p:cNvSpPr/>
          <p:nvPr/>
        </p:nvSpPr>
        <p:spPr>
          <a:xfrm>
            <a:off x="3648870" y="1935562"/>
            <a:ext cx="1814513" cy="1625600"/>
          </a:xfrm>
          <a:prstGeom prst="hexagon">
            <a:avLst/>
          </a:prstGeom>
          <a:blipFill rotWithShape="1">
            <a:blip r:embed="rId3"/>
            <a:stretch>
              <a:fillRect/>
            </a:stretch>
          </a:blipFill>
          <a:ln cmpd="sng"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p>
        </p:txBody>
      </p:sp>
      <p:sp>
        <p:nvSpPr>
          <p:cNvPr id="7" name="文本框 6"/>
          <p:cNvSpPr txBox="1">
            <a:spLocks noChangeAspect="1"/>
          </p:cNvSpPr>
          <p:nvPr/>
        </p:nvSpPr>
        <p:spPr>
          <a:xfrm>
            <a:off x="3791745" y="3658399"/>
            <a:ext cx="1528763" cy="33528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p:txBody>
      </p:sp>
      <p:sp>
        <p:nvSpPr>
          <p:cNvPr id="9" name="文本框 8"/>
          <p:cNvSpPr txBox="1">
            <a:spLocks noChangeArrowheads="1"/>
          </p:cNvSpPr>
          <p:nvPr/>
        </p:nvSpPr>
        <p:spPr bwMode="auto">
          <a:xfrm>
            <a:off x="3385345" y="4144174"/>
            <a:ext cx="2341563"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sp>
        <p:nvSpPr>
          <p:cNvPr id="10" name="六边形 9"/>
          <p:cNvSpPr/>
          <p:nvPr/>
        </p:nvSpPr>
        <p:spPr>
          <a:xfrm>
            <a:off x="5350668" y="2307052"/>
            <a:ext cx="1814513" cy="1625600"/>
          </a:xfrm>
          <a:prstGeom prst="hexagon">
            <a:avLst/>
          </a:prstGeom>
          <a:blipFill rotWithShape="1">
            <a:blip r:embed="rId4"/>
            <a:stretch>
              <a:fillRect/>
            </a:stretch>
          </a:blipFill>
          <a:ln cmpd="sng"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p>
        </p:txBody>
      </p:sp>
      <p:sp>
        <p:nvSpPr>
          <p:cNvPr id="11" name="文本框 10"/>
          <p:cNvSpPr txBox="1">
            <a:spLocks noChangeAspect="1"/>
          </p:cNvSpPr>
          <p:nvPr/>
        </p:nvSpPr>
        <p:spPr>
          <a:xfrm>
            <a:off x="5659040" y="1461344"/>
            <a:ext cx="1528763" cy="33528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p:txBody>
      </p:sp>
      <p:sp>
        <p:nvSpPr>
          <p:cNvPr id="13" name="文本框 12"/>
          <p:cNvSpPr txBox="1">
            <a:spLocks noChangeArrowheads="1"/>
          </p:cNvSpPr>
          <p:nvPr/>
        </p:nvSpPr>
        <p:spPr bwMode="auto">
          <a:xfrm>
            <a:off x="5252640" y="1975694"/>
            <a:ext cx="2341563"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0" panose="020b0604020202020204" pitchFamily="34" typeface="Arial"/>
              </a:rPr>
              <a:t>根据分类输入内容</a:t>
            </a:r>
          </a:p>
        </p:txBody>
      </p:sp>
      <p:grpSp>
        <p:nvGrpSpPr>
          <p:cNvPr id="14" name="组合 13"/>
          <p:cNvGrpSpPr/>
          <p:nvPr/>
        </p:nvGrpSpPr>
        <p:grpSpPr>
          <a:xfrm>
            <a:off x="0" y="0"/>
            <a:ext cx="9144000" cy="1232326"/>
            <a:chExt cx="9144000" cy="1232326"/>
          </a:xfrm>
        </p:grpSpPr>
        <p:pic>
          <p:nvPicPr>
            <p:cNvPr id="15" name="图片 14"/>
            <p:cNvPicPr>
              <a:picLocks noChangeAspect="1"/>
            </p:cNvPicPr>
            <p:nvPr/>
          </p:nvPicPr>
          <p:blipFill>
            <a:blip r:embed="rId5">
              <a:extLst>
                <a:ext uri="{28A0092B-C50C-407E-A947-70E740481C1C}">
                  <a14:useLocalDpi val="0"/>
                </a:ext>
              </a:extLst>
            </a:blip>
            <a:stretch>
              <a:fillRect/>
            </a:stretch>
          </p:blipFill>
          <p:spPr>
            <a:xfrm>
              <a:off x="919058" y="0"/>
              <a:ext cx="2397176" cy="1232326"/>
            </a:xfrm>
            <a:prstGeom prst="rect">
              <a:avLst/>
            </a:prstGeom>
          </p:spPr>
        </p:pic>
        <p:sp>
          <p:nvSpPr>
            <p:cNvPr id="16" name="任意多边形: 形状 15"/>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18" name="文本框 17"/>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19" name="组合 18"/>
            <p:cNvGrpSpPr/>
            <p:nvPr/>
          </p:nvGrpSpPr>
          <p:grpSpPr>
            <a:xfrm flipV="1">
              <a:off x="3314700" y="539600"/>
              <a:ext cx="5829300" cy="45719"/>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flipV="1">
              <a:off x="0" y="539600"/>
              <a:ext cx="532448" cy="45719"/>
              <a:chOff x="1949423" y="3788624"/>
              <a:chExt cx="3535680" cy="56088"/>
            </a:xfrm>
          </p:grpSpPr>
          <p:sp>
            <p:nvSpPr>
              <p:cNvPr id="21" name="矩形 20"/>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75" name="直接连接符 74"/>
          <p:cNvCxnSpPr/>
          <p:nvPr/>
        </p:nvCxnSpPr>
        <p:spPr>
          <a:xfrm>
            <a:off x="2186940" y="186847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897880" y="186847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030980" y="406303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a:blip r:embed="rId6">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2902644096"/>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ppt_x</p:attrName>
                                        </p:attrNameLst>
                                      </p:cBhvr>
                                      <p:tavLst>
                                        <p:tav tm="0">
                                          <p:val>
                                            <p:strVal val="#ppt_x-.2"/>
                                          </p:val>
                                        </p:tav>
                                        <p:tav tm="100000">
                                          <p:val>
                                            <p:strVal val="#ppt_x"/>
                                          </p:val>
                                        </p:tav>
                                      </p:tavLst>
                                    </p:anim>
                                    <p:anim calcmode="lin" valueType="num">
                                      <p:cBhvr>
                                        <p:cTn dur="1000" fill="hold" id="8"/>
                                        <p:tgtEl>
                                          <p:spTgt spid="2"/>
                                        </p:tgtEl>
                                        <p:attrNameLst>
                                          <p:attrName>ppt_y</p:attrName>
                                        </p:attrNameLst>
                                      </p:cBhvr>
                                      <p:tavLst>
                                        <p:tav tm="0">
                                          <p:val>
                                            <p:strVal val="#ppt_y"/>
                                          </p:val>
                                        </p:tav>
                                        <p:tav tm="100000">
                                          <p:val>
                                            <p:strVal val="#ppt_y"/>
                                          </p:val>
                                        </p:tav>
                                      </p:tavLst>
                                    </p:anim>
                                    <p:animEffect filter="wipe(right)" prLst="gradientSize: 0.1" transition="in">
                                      <p:cBhvr>
                                        <p:cTn dur="1000" id="9"/>
                                        <p:tgtEl>
                                          <p:spTgt spid="2"/>
                                        </p:tgtEl>
                                      </p:cBhvr>
                                    </p:animEffect>
                                  </p:childTnLst>
                                </p:cTn>
                              </p:par>
                              <p:par>
                                <p:cTn fill="hold" grpId="0" id="10" nodeType="withEffect" presetClass="entr" presetID="29"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1000" fill="hold" id="12"/>
                                        <p:tgtEl>
                                          <p:spTgt spid="6"/>
                                        </p:tgtEl>
                                        <p:attrNameLst>
                                          <p:attrName>ppt_x</p:attrName>
                                        </p:attrNameLst>
                                      </p:cBhvr>
                                      <p:tavLst>
                                        <p:tav tm="0">
                                          <p:val>
                                            <p:strVal val="#ppt_x-.2"/>
                                          </p:val>
                                        </p:tav>
                                        <p:tav tm="100000">
                                          <p:val>
                                            <p:strVal val="#ppt_x"/>
                                          </p:val>
                                        </p:tav>
                                      </p:tavLst>
                                    </p:anim>
                                    <p:anim calcmode="lin" valueType="num">
                                      <p:cBhvr>
                                        <p:cTn dur="1000" fill="hold" id="13"/>
                                        <p:tgtEl>
                                          <p:spTgt spid="6"/>
                                        </p:tgtEl>
                                        <p:attrNameLst>
                                          <p:attrName>ppt_y</p:attrName>
                                        </p:attrNameLst>
                                      </p:cBhvr>
                                      <p:tavLst>
                                        <p:tav tm="0">
                                          <p:val>
                                            <p:strVal val="#ppt_y"/>
                                          </p:val>
                                        </p:tav>
                                        <p:tav tm="100000">
                                          <p:val>
                                            <p:strVal val="#ppt_y"/>
                                          </p:val>
                                        </p:tav>
                                      </p:tavLst>
                                    </p:anim>
                                    <p:animEffect filter="wipe(right)" prLst="gradientSize: 0.1" transition="in">
                                      <p:cBhvr>
                                        <p:cTn dur="1000" id="14"/>
                                        <p:tgtEl>
                                          <p:spTgt spid="6"/>
                                        </p:tgtEl>
                                      </p:cBhvr>
                                    </p:animEffect>
                                  </p:childTnLst>
                                </p:cTn>
                              </p:par>
                              <p:par>
                                <p:cTn fill="hold" grpId="0" id="15" nodeType="withEffect" presetClass="entr" presetID="29"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1000" fill="hold" id="17"/>
                                        <p:tgtEl>
                                          <p:spTgt spid="10"/>
                                        </p:tgtEl>
                                        <p:attrNameLst>
                                          <p:attrName>ppt_x</p:attrName>
                                        </p:attrNameLst>
                                      </p:cBhvr>
                                      <p:tavLst>
                                        <p:tav tm="0">
                                          <p:val>
                                            <p:strVal val="#ppt_x-.2"/>
                                          </p:val>
                                        </p:tav>
                                        <p:tav tm="100000">
                                          <p:val>
                                            <p:strVal val="#ppt_x"/>
                                          </p:val>
                                        </p:tav>
                                      </p:tavLst>
                                    </p:anim>
                                    <p:anim calcmode="lin" valueType="num">
                                      <p:cBhvr>
                                        <p:cTn dur="1000" fill="hold" id="18"/>
                                        <p:tgtEl>
                                          <p:spTgt spid="10"/>
                                        </p:tgtEl>
                                        <p:attrNameLst>
                                          <p:attrName>ppt_y</p:attrName>
                                        </p:attrNameLst>
                                      </p:cBhvr>
                                      <p:tavLst>
                                        <p:tav tm="0">
                                          <p:val>
                                            <p:strVal val="#ppt_y"/>
                                          </p:val>
                                        </p:tav>
                                        <p:tav tm="100000">
                                          <p:val>
                                            <p:strVal val="#ppt_y"/>
                                          </p:val>
                                        </p:tav>
                                      </p:tavLst>
                                    </p:anim>
                                    <p:animEffect filter="wipe(right)" prLst="gradientSize: 0.1" transition="in">
                                      <p:cBhvr>
                                        <p:cTn dur="1000" id="19"/>
                                        <p:tgtEl>
                                          <p:spTgt spid="10"/>
                                        </p:tgtEl>
                                      </p:cBhvr>
                                    </p:animEffect>
                                  </p:childTnLst>
                                </p:cTn>
                              </p:par>
                              <p:par>
                                <p:cTn fill="hold" grpId="0" id="20" nodeType="withEffect" presetClass="entr" presetID="2" presetSubtype="4">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ppt_x</p:attrName>
                                        </p:attrNameLst>
                                      </p:cBhvr>
                                      <p:tavLst>
                                        <p:tav tm="0">
                                          <p:val>
                                            <p:strVal val="#ppt_x"/>
                                          </p:val>
                                        </p:tav>
                                        <p:tav tm="100000">
                                          <p:val>
                                            <p:strVal val="#ppt_x"/>
                                          </p:val>
                                        </p:tav>
                                      </p:tavLst>
                                    </p:anim>
                                    <p:anim calcmode="lin" valueType="num">
                                      <p:cBhvr>
                                        <p:cTn dur="500" fill="hold" id="23"/>
                                        <p:tgtEl>
                                          <p:spTgt spid="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ppt_x</p:attrName>
                                        </p:attrNameLst>
                                      </p:cBhvr>
                                      <p:tavLst>
                                        <p:tav tm="0">
                                          <p:val>
                                            <p:strVal val="#ppt_x"/>
                                          </p:val>
                                        </p:tav>
                                        <p:tav tm="100000">
                                          <p:val>
                                            <p:strVal val="#ppt_x"/>
                                          </p:val>
                                        </p:tav>
                                      </p:tavLst>
                                    </p:anim>
                                    <p:anim calcmode="lin" valueType="num">
                                      <p:cBhvr>
                                        <p:cTn dur="500" fill="hold" id="27"/>
                                        <p:tgtEl>
                                          <p:spTgt spid="5"/>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p:cTn dur="500" fill="hold" id="30"/>
                                        <p:tgtEl>
                                          <p:spTgt spid="7"/>
                                        </p:tgtEl>
                                        <p:attrNameLst>
                                          <p:attrName>ppt_x</p:attrName>
                                        </p:attrNameLst>
                                      </p:cBhvr>
                                      <p:tavLst>
                                        <p:tav tm="0">
                                          <p:val>
                                            <p:strVal val="#ppt_x"/>
                                          </p:val>
                                        </p:tav>
                                        <p:tav tm="100000">
                                          <p:val>
                                            <p:strVal val="#ppt_x"/>
                                          </p:val>
                                        </p:tav>
                                      </p:tavLst>
                                    </p:anim>
                                    <p:anim calcmode="lin" valueType="num">
                                      <p:cBhvr>
                                        <p:cTn dur="500" fill="hold" id="31"/>
                                        <p:tgtEl>
                                          <p:spTgt spid="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9"/>
                                        </p:tgtEl>
                                        <p:attrNameLst>
                                          <p:attrName>style.visibility</p:attrName>
                                        </p:attrNameLst>
                                      </p:cBhvr>
                                      <p:to>
                                        <p:strVal val="visible"/>
                                      </p:to>
                                    </p:set>
                                    <p:anim calcmode="lin" valueType="num">
                                      <p:cBhvr>
                                        <p:cTn dur="500" fill="hold" id="34"/>
                                        <p:tgtEl>
                                          <p:spTgt spid="9"/>
                                        </p:tgtEl>
                                        <p:attrNameLst>
                                          <p:attrName>ppt_x</p:attrName>
                                        </p:attrNameLst>
                                      </p:cBhvr>
                                      <p:tavLst>
                                        <p:tav tm="0">
                                          <p:val>
                                            <p:strVal val="#ppt_x"/>
                                          </p:val>
                                        </p:tav>
                                        <p:tav tm="100000">
                                          <p:val>
                                            <p:strVal val="#ppt_x"/>
                                          </p:val>
                                        </p:tav>
                                      </p:tavLst>
                                    </p:anim>
                                    <p:anim calcmode="lin" valueType="num">
                                      <p:cBhvr>
                                        <p:cTn dur="500" fill="hold" id="35"/>
                                        <p:tgtEl>
                                          <p:spTgt spid="9"/>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ppt_x</p:attrName>
                                        </p:attrNameLst>
                                      </p:cBhvr>
                                      <p:tavLst>
                                        <p:tav tm="0">
                                          <p:val>
                                            <p:strVal val="#ppt_x"/>
                                          </p:val>
                                        </p:tav>
                                        <p:tav tm="100000">
                                          <p:val>
                                            <p:strVal val="#ppt_x"/>
                                          </p:val>
                                        </p:tav>
                                      </p:tavLst>
                                    </p:anim>
                                    <p:anim calcmode="lin" valueType="num">
                                      <p:cBhvr>
                                        <p:cTn dur="500" fill="hold" id="39"/>
                                        <p:tgtEl>
                                          <p:spTgt spid="11"/>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ppt_x</p:attrName>
                                        </p:attrNameLst>
                                      </p:cBhvr>
                                      <p:tavLst>
                                        <p:tav tm="0">
                                          <p:val>
                                            <p:strVal val="#ppt_x"/>
                                          </p:val>
                                        </p:tav>
                                        <p:tav tm="100000">
                                          <p:val>
                                            <p:strVal val="#ppt_x"/>
                                          </p:val>
                                        </p:tav>
                                      </p:tavLst>
                                    </p:anim>
                                    <p:anim calcmode="lin" valueType="num">
                                      <p:cBhvr>
                                        <p:cTn dur="500" fill="hold" id="43"/>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9"/>
      <p:bldP grpId="0" spid="10"/>
      <p:bldP grpId="0" spid="11"/>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39" name="图片 38"/>
          <p:cNvPicPr>
            <a:picLocks noChangeAspect="1"/>
          </p:cNvPicPr>
          <p:nvPr/>
        </p:nvPicPr>
        <p:blipFill>
          <a:blip r:embed="rId2">
            <a:extLst>
              <a:ext uri="{28A0092B-C50C-407E-A947-70E740481C1C}">
                <a14:useLocalDpi val="0"/>
              </a:ext>
            </a:extLst>
          </a:blip>
          <a:srcRect l="11005" r="34107" t="83962"/>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椭圆 16"/>
          <p:cNvSpPr/>
          <p:nvPr/>
        </p:nvSpPr>
        <p:spPr>
          <a:xfrm>
            <a:off x="1075234" y="2688428"/>
            <a:ext cx="680119" cy="680119"/>
          </a:xfrm>
          <a:prstGeom prst="ellipse">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charset="-122" pitchFamily="34" typeface="微软雅黑"/>
                <a:ea charset="-122" pitchFamily="34" typeface="微软雅黑"/>
              </a:rPr>
              <a:t>标题</a:t>
            </a:r>
          </a:p>
        </p:txBody>
      </p:sp>
      <p:sp>
        <p:nvSpPr>
          <p:cNvPr id="18" name="虚尾箭头 2"/>
          <p:cNvSpPr/>
          <p:nvPr/>
        </p:nvSpPr>
        <p:spPr>
          <a:xfrm>
            <a:off x="1942920" y="2899816"/>
            <a:ext cx="395204" cy="257342"/>
          </a:xfrm>
          <a:prstGeom prst="stripedRightArrow">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pitchFamily="34" typeface="微软雅黑"/>
              <a:ea charset="-122" pitchFamily="34" typeface="微软雅黑"/>
            </a:endParaRPr>
          </a:p>
        </p:txBody>
      </p:sp>
      <p:sp>
        <p:nvSpPr>
          <p:cNvPr id="19" name="椭圆 18"/>
          <p:cNvSpPr/>
          <p:nvPr/>
        </p:nvSpPr>
        <p:spPr>
          <a:xfrm>
            <a:off x="2525691" y="2688428"/>
            <a:ext cx="680119" cy="680119"/>
          </a:xfrm>
          <a:prstGeom prst="ellipse">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charset="-122" pitchFamily="34" typeface="微软雅黑"/>
                <a:ea charset="-122" pitchFamily="34" typeface="微软雅黑"/>
              </a:rPr>
              <a:t>标题</a:t>
            </a:r>
          </a:p>
        </p:txBody>
      </p:sp>
      <p:sp>
        <p:nvSpPr>
          <p:cNvPr id="20" name="虚尾箭头 4"/>
          <p:cNvSpPr/>
          <p:nvPr/>
        </p:nvSpPr>
        <p:spPr>
          <a:xfrm>
            <a:off x="3393377" y="2899816"/>
            <a:ext cx="395204" cy="257342"/>
          </a:xfrm>
          <a:prstGeom prst="stripedRightArrow">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pitchFamily="34" typeface="微软雅黑"/>
              <a:ea charset="-122" pitchFamily="34" typeface="微软雅黑"/>
            </a:endParaRPr>
          </a:p>
        </p:txBody>
      </p:sp>
      <p:sp>
        <p:nvSpPr>
          <p:cNvPr id="21" name="椭圆 20"/>
          <p:cNvSpPr/>
          <p:nvPr/>
        </p:nvSpPr>
        <p:spPr>
          <a:xfrm>
            <a:off x="3976148" y="2688428"/>
            <a:ext cx="680119" cy="680119"/>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charset="-122" pitchFamily="34" typeface="微软雅黑"/>
                <a:ea charset="-122" pitchFamily="34" typeface="微软雅黑"/>
              </a:rPr>
              <a:t>标题</a:t>
            </a:r>
          </a:p>
        </p:txBody>
      </p:sp>
      <p:sp>
        <p:nvSpPr>
          <p:cNvPr id="22" name="虚尾箭头 6"/>
          <p:cNvSpPr/>
          <p:nvPr/>
        </p:nvSpPr>
        <p:spPr>
          <a:xfrm>
            <a:off x="4843834" y="2899816"/>
            <a:ext cx="395204" cy="257342"/>
          </a:xfrm>
          <a:prstGeom prst="stripedRightArrow">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pitchFamily="34" typeface="微软雅黑"/>
              <a:ea charset="-122" pitchFamily="34" typeface="微软雅黑"/>
            </a:endParaRPr>
          </a:p>
        </p:txBody>
      </p:sp>
      <p:sp>
        <p:nvSpPr>
          <p:cNvPr id="23" name="椭圆 22"/>
          <p:cNvSpPr/>
          <p:nvPr/>
        </p:nvSpPr>
        <p:spPr>
          <a:xfrm>
            <a:off x="5426605" y="2406239"/>
            <a:ext cx="1244499" cy="1244499"/>
          </a:xfrm>
          <a:prstGeom prst="ellipse">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itchFamily="34" typeface="微软雅黑"/>
                <a:ea charset="-122" pitchFamily="34" typeface="微软雅黑"/>
              </a:rPr>
              <a:t>标题</a:t>
            </a:r>
          </a:p>
        </p:txBody>
      </p:sp>
      <p:sp>
        <p:nvSpPr>
          <p:cNvPr id="24" name="虚尾箭头 8"/>
          <p:cNvSpPr/>
          <p:nvPr/>
        </p:nvSpPr>
        <p:spPr>
          <a:xfrm>
            <a:off x="6858670" y="2899816"/>
            <a:ext cx="395204" cy="257342"/>
          </a:xfrm>
          <a:prstGeom prst="stripedRightArrow">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pitchFamily="34" typeface="微软雅黑"/>
              <a:ea charset="-122" pitchFamily="34" typeface="微软雅黑"/>
            </a:endParaRPr>
          </a:p>
        </p:txBody>
      </p:sp>
      <p:sp>
        <p:nvSpPr>
          <p:cNvPr id="25" name="椭圆 24"/>
          <p:cNvSpPr/>
          <p:nvPr/>
        </p:nvSpPr>
        <p:spPr>
          <a:xfrm>
            <a:off x="7364526" y="2636316"/>
            <a:ext cx="784341" cy="784341"/>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400">
                <a:solidFill>
                  <a:schemeClr val="bg1"/>
                </a:solidFill>
                <a:latin charset="-122" pitchFamily="34" typeface="微软雅黑"/>
                <a:ea charset="-122" pitchFamily="34" typeface="微软雅黑"/>
              </a:rPr>
              <a:t>标题</a:t>
            </a:r>
          </a:p>
        </p:txBody>
      </p:sp>
      <p:grpSp>
        <p:nvGrpSpPr>
          <p:cNvPr id="26" name="组合 25"/>
          <p:cNvGrpSpPr/>
          <p:nvPr/>
        </p:nvGrpSpPr>
        <p:grpSpPr>
          <a:xfrm>
            <a:off x="1380478" y="1249142"/>
            <a:ext cx="2408103" cy="1340544"/>
            <a:chOff x="1602873" y="1131590"/>
            <a:chExt cx="2175303" cy="1210948"/>
          </a:xfrm>
        </p:grpSpPr>
        <p:sp>
          <p:nvSpPr>
            <p:cNvPr id="27" name="椭圆 26"/>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bg1"/>
                </a:solidFill>
                <a:latin charset="-122" pitchFamily="34" typeface="微软雅黑"/>
                <a:ea charset="-122" pitchFamily="34" typeface="微软雅黑"/>
              </a:endParaRPr>
            </a:p>
          </p:txBody>
        </p:sp>
        <p:cxnSp>
          <p:nvCxnSpPr>
            <p:cNvPr id="28" name="直接连接符 27"/>
            <p:cNvCxnSpPr>
              <a:stCxn id="27" idx="0"/>
            </p:cNvCxnSpPr>
            <p:nvPr/>
          </p:nvCxnSpPr>
          <p:spPr>
            <a:xfrm flipH="1"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3"/>
            <p:cNvSpPr txBox="1"/>
            <p:nvPr/>
          </p:nvSpPr>
          <p:spPr>
            <a:xfrm>
              <a:off x="1685896" y="1164530"/>
              <a:ext cx="2092280" cy="1046268"/>
            </a:xfrm>
            <a:prstGeom prst="rect">
              <a:avLst/>
            </a:prstGeom>
            <a:noFill/>
          </p:spPr>
          <p:txBody>
            <a:bodyPr rtlCol="0" wrap="squar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a:p>
              <a:r>
                <a:rPr altLang="en-US" lang="zh-CN" sz="1400">
                  <a:solidFill>
                    <a:schemeClr val="bg1"/>
                  </a:solidFill>
                  <a:latin charset="-122" panose="02010509060101010101" pitchFamily="49" typeface="幼圆"/>
                  <a:ea charset="-122" panose="02010509060101010101" pitchFamily="49" typeface="幼圆"/>
                </a:rPr>
                <a:t>Lorem ipsum dolor amet, consectetur adipising elit, sed doeiusmod te mpor incididunt ut. </a:t>
              </a:r>
            </a:p>
          </p:txBody>
        </p:sp>
      </p:grpSp>
      <p:grpSp>
        <p:nvGrpSpPr>
          <p:cNvPr id="30" name="组合 29"/>
          <p:cNvGrpSpPr/>
          <p:nvPr/>
        </p:nvGrpSpPr>
        <p:grpSpPr>
          <a:xfrm>
            <a:off x="6023195" y="1009999"/>
            <a:ext cx="2125673" cy="1287622"/>
            <a:chOff x="1602873" y="915566"/>
            <a:chExt cx="1920176" cy="1163143"/>
          </a:xfrm>
        </p:grpSpPr>
        <p:sp>
          <p:nvSpPr>
            <p:cNvPr id="31" name="椭圆 30"/>
            <p:cNvSpPr/>
            <p:nvPr/>
          </p:nvSpPr>
          <p:spPr>
            <a:xfrm>
              <a:off x="1602873" y="1995686"/>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bg1"/>
                </a:solidFill>
                <a:latin charset="-122" pitchFamily="34" typeface="微软雅黑"/>
                <a:ea charset="-122" pitchFamily="34" typeface="微软雅黑"/>
              </a:endParaRPr>
            </a:p>
          </p:txBody>
        </p:sp>
        <p:cxnSp>
          <p:nvCxnSpPr>
            <p:cNvPr id="32" name="直接连接符 31"/>
            <p:cNvCxnSpPr/>
            <p:nvPr/>
          </p:nvCxnSpPr>
          <p:spPr>
            <a:xfrm flipH="1" flipV="1">
              <a:off x="1644384" y="915566"/>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
            <p:cNvSpPr txBox="1"/>
            <p:nvPr/>
          </p:nvSpPr>
          <p:spPr>
            <a:xfrm>
              <a:off x="1685898" y="1147321"/>
              <a:ext cx="1837152" cy="1239003"/>
            </a:xfrm>
            <a:prstGeom prst="rect">
              <a:avLst/>
            </a:prstGeom>
            <a:noFill/>
          </p:spPr>
          <p:txBody>
            <a:bodyPr rtlCol="0" wrap="squar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a:p>
              <a:r>
                <a:rPr altLang="en-US" lang="zh-CN" sz="1400">
                  <a:solidFill>
                    <a:schemeClr val="bg1"/>
                  </a:solidFill>
                  <a:latin charset="-122" panose="02010509060101010101" pitchFamily="49" typeface="幼圆"/>
                  <a:ea charset="-122" panose="02010509060101010101" pitchFamily="49" typeface="幼圆"/>
                </a:rPr>
                <a:t>Lorem ipsum dolor amet, consectetur adipising elit, sed doeiusmod te mpor incididunt ut. </a:t>
              </a:r>
            </a:p>
          </p:txBody>
        </p:sp>
      </p:grpSp>
      <p:grpSp>
        <p:nvGrpSpPr>
          <p:cNvPr id="34" name="组合 33"/>
          <p:cNvGrpSpPr/>
          <p:nvPr/>
        </p:nvGrpSpPr>
        <p:grpSpPr>
          <a:xfrm>
            <a:off x="2819796" y="3481142"/>
            <a:ext cx="2266554" cy="1253130"/>
            <a:chOff x="2572146" y="3406852"/>
            <a:chExt cx="2266554" cy="1253130"/>
          </a:xfrm>
        </p:grpSpPr>
        <p:grpSp>
          <p:nvGrpSpPr>
            <p:cNvPr id="35" name="组合 34"/>
            <p:cNvGrpSpPr/>
            <p:nvPr/>
          </p:nvGrpSpPr>
          <p:grpSpPr>
            <a:xfrm>
              <a:off x="2572146" y="3406852"/>
              <a:ext cx="91908" cy="1253130"/>
              <a:chOff x="5796760" y="3373688"/>
              <a:chExt cx="83023" cy="1131985"/>
            </a:xfrm>
          </p:grpSpPr>
          <p:sp>
            <p:nvSpPr>
              <p:cNvPr id="37" name="椭圆 36"/>
              <p:cNvSpPr/>
              <p:nvPr/>
            </p:nvSpPr>
            <p:spPr>
              <a:xfrm>
                <a:off x="5796760" y="3373688"/>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bg1"/>
                  </a:solidFill>
                  <a:latin charset="-122" pitchFamily="34" typeface="微软雅黑"/>
                  <a:ea charset="-122" pitchFamily="34" typeface="微软雅黑"/>
                </a:endParaRPr>
              </a:p>
            </p:txBody>
          </p:sp>
          <p:cxnSp>
            <p:nvCxnSpPr>
              <p:cNvPr id="38" name="直接连接符 37"/>
              <p:cNvCxnSpPr>
                <a:stCxn id="37" idx="4"/>
              </p:cNvCxnSpPr>
              <p:nvPr/>
            </p:nvCxnSpPr>
            <p:spPr>
              <a:xfrm flipH="1">
                <a:off x="5838271" y="3456711"/>
                <a:ext cx="0" cy="104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
            <p:cNvSpPr txBox="1"/>
            <p:nvPr/>
          </p:nvSpPr>
          <p:spPr>
            <a:xfrm>
              <a:off x="2665996" y="3704584"/>
              <a:ext cx="2172704" cy="1371600"/>
            </a:xfrm>
            <a:prstGeom prst="rect">
              <a:avLst/>
            </a:prstGeom>
            <a:noFill/>
          </p:spPr>
          <p:txBody>
            <a:bodyPr rtlCol="0" wrap="square">
              <a:spAutoFit/>
            </a:bodyPr>
            <a:lstStyle/>
            <a:p>
              <a:r>
                <a:rPr altLang="en-US" lang="zh-CN" sz="1400">
                  <a:solidFill>
                    <a:schemeClr val="bg1"/>
                  </a:solidFill>
                  <a:latin charset="-122" panose="02010509060101010101" pitchFamily="49" typeface="幼圆"/>
                  <a:ea charset="-122" panose="02010509060101010101" pitchFamily="49" typeface="幼圆"/>
                </a:rPr>
                <a:t>标题文字</a:t>
              </a:r>
            </a:p>
            <a:p>
              <a:r>
                <a:rPr altLang="en-US" lang="zh-CN" sz="1400">
                  <a:solidFill>
                    <a:schemeClr val="bg1"/>
                  </a:solidFill>
                  <a:latin charset="-122" panose="02010509060101010101" pitchFamily="49" typeface="幼圆"/>
                  <a:ea charset="-122" panose="02010509060101010101" pitchFamily="49" typeface="幼圆"/>
                </a:rPr>
                <a:t>Lorem ipsum dolor amet, consectetur adipising elit, sed doeiusmod te mpor incididunt ut</a:t>
              </a:r>
            </a:p>
          </p:txBody>
        </p:sp>
      </p:grpSp>
    </p:spTree>
    <p:extLst>
      <p:ext uri="{BB962C8B-B14F-4D97-AF65-F5344CB8AC3E}">
        <p14:creationId val="3410636883"/>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500" id="11"/>
                                        <p:tgtEl>
                                          <p:spTgt spid="1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500" id="15"/>
                                        <p:tgtEl>
                                          <p:spTgt spid="19"/>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500" id="19"/>
                                        <p:tgtEl>
                                          <p:spTgt spid="2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2"/>
                                        </p:tgtEl>
                                        <p:attrNameLst>
                                          <p:attrName>style.visibility</p:attrName>
                                        </p:attrNameLst>
                                      </p:cBhvr>
                                      <p:to>
                                        <p:strVal val="visible"/>
                                      </p:to>
                                    </p:set>
                                    <p:animEffect filter="wipe(left)" transition="in">
                                      <p:cBhvr>
                                        <p:cTn dur="500" id="27"/>
                                        <p:tgtEl>
                                          <p:spTgt spid="22"/>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500" id="31"/>
                                        <p:tgtEl>
                                          <p:spTgt spid="23"/>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24"/>
                                        </p:tgtEl>
                                        <p:attrNameLst>
                                          <p:attrName>style.visibility</p:attrName>
                                        </p:attrNameLst>
                                      </p:cBhvr>
                                      <p:to>
                                        <p:strVal val="visible"/>
                                      </p:to>
                                    </p:set>
                                    <p:animEffect filter="wipe(left)" transition="in">
                                      <p:cBhvr>
                                        <p:cTn dur="500" id="35"/>
                                        <p:tgtEl>
                                          <p:spTgt spid="24"/>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5"/>
                                        </p:tgtEl>
                                        <p:attrNameLst>
                                          <p:attrName>style.visibility</p:attrName>
                                        </p:attrNameLst>
                                      </p:cBhvr>
                                      <p:to>
                                        <p:strVal val="visible"/>
                                      </p:to>
                                    </p:set>
                                    <p:animEffect filter="fade" transition="in">
                                      <p:cBhvr>
                                        <p:cTn dur="500" id="39"/>
                                        <p:tgtEl>
                                          <p:spTgt spid="25"/>
                                        </p:tgtEl>
                                      </p:cBhvr>
                                    </p:animEffect>
                                  </p:childTnLst>
                                </p:cTn>
                              </p:par>
                            </p:childTnLst>
                          </p:cTn>
                        </p:par>
                        <p:par>
                          <p:cTn fill="hold" id="40" nodeType="afterGroup">
                            <p:stCondLst>
                              <p:cond delay="4500"/>
                            </p:stCondLst>
                            <p:childTnLst>
                              <p:par>
                                <p:cTn fill="hold" id="41" nodeType="afterEffect" presetClass="entr" presetID="42" presetSubtype="0">
                                  <p:stCondLst>
                                    <p:cond delay="0"/>
                                  </p:stCondLst>
                                  <p:childTnLst>
                                    <p:set>
                                      <p:cBhvr>
                                        <p:cTn dur="1" fill="hold" id="42">
                                          <p:stCondLst>
                                            <p:cond delay="0"/>
                                          </p:stCondLst>
                                        </p:cTn>
                                        <p:tgtEl>
                                          <p:spTgt spid="26"/>
                                        </p:tgtEl>
                                        <p:attrNameLst>
                                          <p:attrName>style.visibility</p:attrName>
                                        </p:attrNameLst>
                                      </p:cBhvr>
                                      <p:to>
                                        <p:strVal val="visible"/>
                                      </p:to>
                                    </p:set>
                                    <p:animEffect filter="fade" transition="in">
                                      <p:cBhvr>
                                        <p:cTn dur="1000" id="43"/>
                                        <p:tgtEl>
                                          <p:spTgt spid="26"/>
                                        </p:tgtEl>
                                      </p:cBhvr>
                                    </p:animEffect>
                                    <p:anim calcmode="lin" valueType="num">
                                      <p:cBhvr>
                                        <p:cTn dur="1000" fill="hold" id="44"/>
                                        <p:tgtEl>
                                          <p:spTgt spid="26"/>
                                        </p:tgtEl>
                                        <p:attrNameLst>
                                          <p:attrName>ppt_x</p:attrName>
                                        </p:attrNameLst>
                                      </p:cBhvr>
                                      <p:tavLst>
                                        <p:tav tm="0">
                                          <p:val>
                                            <p:strVal val="#ppt_x"/>
                                          </p:val>
                                        </p:tav>
                                        <p:tav tm="100000">
                                          <p:val>
                                            <p:strVal val="#ppt_x"/>
                                          </p:val>
                                        </p:tav>
                                      </p:tavLst>
                                    </p:anim>
                                    <p:anim calcmode="lin" valueType="num">
                                      <p:cBhvr>
                                        <p:cTn dur="1000" fill="hold" id="45"/>
                                        <p:tgtEl>
                                          <p:spTgt spid="26"/>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500"/>
                            </p:stCondLst>
                            <p:childTnLst>
                              <p:par>
                                <p:cTn fill="hold" id="47" nodeType="afterEffect" presetClass="entr" presetID="42" presetSubtype="0">
                                  <p:stCondLst>
                                    <p:cond delay="0"/>
                                  </p:stCondLst>
                                  <p:childTnLst>
                                    <p:set>
                                      <p:cBhvr>
                                        <p:cTn dur="1" fill="hold" id="48">
                                          <p:stCondLst>
                                            <p:cond delay="0"/>
                                          </p:stCondLst>
                                        </p:cTn>
                                        <p:tgtEl>
                                          <p:spTgt spid="30"/>
                                        </p:tgtEl>
                                        <p:attrNameLst>
                                          <p:attrName>style.visibility</p:attrName>
                                        </p:attrNameLst>
                                      </p:cBhvr>
                                      <p:to>
                                        <p:strVal val="visible"/>
                                      </p:to>
                                    </p:set>
                                    <p:animEffect filter="fade" transition="in">
                                      <p:cBhvr>
                                        <p:cTn dur="1000" id="49"/>
                                        <p:tgtEl>
                                          <p:spTgt spid="30"/>
                                        </p:tgtEl>
                                      </p:cBhvr>
                                    </p:animEffect>
                                    <p:anim calcmode="lin" valueType="num">
                                      <p:cBhvr>
                                        <p:cTn dur="1000" fill="hold" id="50"/>
                                        <p:tgtEl>
                                          <p:spTgt spid="30"/>
                                        </p:tgtEl>
                                        <p:attrNameLst>
                                          <p:attrName>ppt_x</p:attrName>
                                        </p:attrNameLst>
                                      </p:cBhvr>
                                      <p:tavLst>
                                        <p:tav tm="0">
                                          <p:val>
                                            <p:strVal val="#ppt_x"/>
                                          </p:val>
                                        </p:tav>
                                        <p:tav tm="100000">
                                          <p:val>
                                            <p:strVal val="#ppt_x"/>
                                          </p:val>
                                        </p:tav>
                                      </p:tavLst>
                                    </p:anim>
                                    <p:anim calcmode="lin" valueType="num">
                                      <p:cBhvr>
                                        <p:cTn dur="1000" fill="hold" id="51"/>
                                        <p:tgtEl>
                                          <p:spTgt spid="30"/>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id="53" nodeType="afterEffect" presetClass="entr" presetID="47" presetSubtype="0">
                                  <p:stCondLst>
                                    <p:cond delay="0"/>
                                  </p:stCondLst>
                                  <p:childTnLst>
                                    <p:set>
                                      <p:cBhvr>
                                        <p:cTn dur="1" fill="hold" id="54">
                                          <p:stCondLst>
                                            <p:cond delay="0"/>
                                          </p:stCondLst>
                                        </p:cTn>
                                        <p:tgtEl>
                                          <p:spTgt spid="34"/>
                                        </p:tgtEl>
                                        <p:attrNameLst>
                                          <p:attrName>style.visibility</p:attrName>
                                        </p:attrNameLst>
                                      </p:cBhvr>
                                      <p:to>
                                        <p:strVal val="visible"/>
                                      </p:to>
                                    </p:set>
                                    <p:animEffect filter="fade" transition="in">
                                      <p:cBhvr>
                                        <p:cTn dur="1000" id="55"/>
                                        <p:tgtEl>
                                          <p:spTgt spid="34"/>
                                        </p:tgtEl>
                                      </p:cBhvr>
                                    </p:animEffect>
                                    <p:anim calcmode="lin" valueType="num">
                                      <p:cBhvr>
                                        <p:cTn dur="1000" fill="hold" id="56"/>
                                        <p:tgtEl>
                                          <p:spTgt spid="34"/>
                                        </p:tgtEl>
                                        <p:attrNameLst>
                                          <p:attrName>ppt_x</p:attrName>
                                        </p:attrNameLst>
                                      </p:cBhvr>
                                      <p:tavLst>
                                        <p:tav tm="0">
                                          <p:val>
                                            <p:strVal val="#ppt_x"/>
                                          </p:val>
                                        </p:tav>
                                        <p:tav tm="100000">
                                          <p:val>
                                            <p:strVal val="#ppt_x"/>
                                          </p:val>
                                        </p:tav>
                                      </p:tavLst>
                                    </p:anim>
                                    <p:anim calcmode="lin" valueType="num">
                                      <p:cBhvr>
                                        <p:cTn dur="1000" fill="hold" id="57"/>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96" name="图片 95"/>
          <p:cNvPicPr>
            <a:picLocks noChangeAspect="1"/>
          </p:cNvPicPr>
          <p:nvPr/>
        </p:nvPicPr>
        <p:blipFill>
          <a:blip r:embed="rId2">
            <a:extLst>
              <a:ext uri="{28A0092B-C50C-407E-A947-70E740481C1C}">
                <a14:useLocalDpi val="0"/>
              </a:ext>
            </a:extLst>
          </a:blip>
          <a:srcRect l="11005" r="34107" t="83962"/>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80" name="矩形 2"/>
          <p:cNvSpPr>
            <a:spLocks noChangeArrowheads="1"/>
          </p:cNvSpPr>
          <p:nvPr/>
        </p:nvSpPr>
        <p:spPr bwMode="auto">
          <a:xfrm>
            <a:off x="5779770" y="2521932"/>
            <a:ext cx="28035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bg1"/>
                </a:solidFill>
                <a:latin charset="0" pitchFamily="34" typeface="Calibri"/>
                <a:ea charset="-122" pitchFamily="34" typeface="微软雅黑"/>
                <a:sym charset="0" pitchFamily="34" typeface="Calibri"/>
              </a:rPr>
              <a:t>I hope you enjoyed the fake text. The standard default text is</a:t>
            </a:r>
          </a:p>
        </p:txBody>
      </p:sp>
      <p:sp>
        <p:nvSpPr>
          <p:cNvPr id="81" name="矩形 4"/>
          <p:cNvSpPr>
            <a:spLocks noChangeArrowheads="1"/>
          </p:cNvSpPr>
          <p:nvPr/>
        </p:nvSpPr>
        <p:spPr bwMode="auto">
          <a:xfrm>
            <a:off x="4445317" y="4035465"/>
            <a:ext cx="28035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bg1"/>
                </a:solidFill>
                <a:latin charset="0" pitchFamily="34" typeface="Calibri"/>
                <a:ea charset="-122" pitchFamily="34" typeface="微软雅黑"/>
                <a:sym charset="0" pitchFamily="34" typeface="Calibri"/>
              </a:rPr>
              <a:t>I hope you enjoyed the fake text. The standard default text is</a:t>
            </a:r>
          </a:p>
        </p:txBody>
      </p:sp>
      <p:sp>
        <p:nvSpPr>
          <p:cNvPr id="82" name="矩形 5"/>
          <p:cNvSpPr>
            <a:spLocks noChangeArrowheads="1"/>
          </p:cNvSpPr>
          <p:nvPr/>
        </p:nvSpPr>
        <p:spPr bwMode="auto">
          <a:xfrm>
            <a:off x="205740" y="2548588"/>
            <a:ext cx="2801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lang="zh-CN" sz="1200">
                <a:solidFill>
                  <a:schemeClr val="bg1"/>
                </a:solidFill>
                <a:latin charset="0" pitchFamily="34" typeface="Calibri"/>
                <a:ea charset="-122" pitchFamily="34" typeface="微软雅黑"/>
                <a:sym charset="0" pitchFamily="34" typeface="Calibri"/>
              </a:rPr>
              <a:t>I hope you enjoyed the fake text. The standard default text is</a:t>
            </a:r>
          </a:p>
        </p:txBody>
      </p:sp>
      <p:sp>
        <p:nvSpPr>
          <p:cNvPr id="83" name="文本框 17"/>
          <p:cNvSpPr>
            <a:spLocks noChangeArrowheads="1"/>
          </p:cNvSpPr>
          <p:nvPr/>
        </p:nvSpPr>
        <p:spPr bwMode="auto">
          <a:xfrm>
            <a:off x="4445317" y="373860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ctr"/>
            <a:r>
              <a:rPr altLang="en-US" lang="zh-CN" sz="1600">
                <a:solidFill>
                  <a:schemeClr val="bg1"/>
                </a:solidFill>
                <a:latin charset="-122" panose="02010509060101010101" pitchFamily="49" typeface="幼圆"/>
                <a:ea charset="-122" panose="02010509060101010101" pitchFamily="49" typeface="幼圆"/>
              </a:rPr>
              <a:t>输入内容</a:t>
            </a:r>
          </a:p>
        </p:txBody>
      </p:sp>
      <p:grpSp>
        <p:nvGrpSpPr>
          <p:cNvPr id="84" name="组合 18"/>
          <p:cNvGrpSpPr/>
          <p:nvPr/>
        </p:nvGrpSpPr>
        <p:grpSpPr>
          <a:xfrm flipV="1">
            <a:off x="2671720" y="1680705"/>
            <a:ext cx="1674813" cy="1674813"/>
            <a:chExt cx="1676077" cy="1676077"/>
          </a:xfrm>
        </p:grpSpPr>
        <p:sp>
          <p:nvSpPr>
            <p:cNvPr id="85" name="等腰三角形 20"/>
            <p:cNvSpPr>
              <a:spLocks noChangeArrowheads="1"/>
            </p:cNvSpPr>
            <p:nvPr/>
          </p:nvSpPr>
          <p:spPr bwMode="auto">
            <a:xfrm rot="-1800000">
              <a:off x="25519" y="1187198"/>
              <a:ext cx="184493" cy="159046"/>
            </a:xfrm>
            <a:prstGeom prst="triangle">
              <a:avLst>
                <a:gd fmla="val 50000" name="adj"/>
              </a:avLst>
            </a:prstGeom>
            <a:solidFill>
              <a:srgbClr val="F32307"/>
            </a:solidFill>
            <a:ln>
              <a:noFill/>
            </a:ln>
            <a:extLst>
              <a:ext uri="{91240B29-F687-4F45-9708-019B960494DF}">
                <a14:hiddenLine w="12700">
                  <a:solidFill>
                    <a:srgbClr val="42719B"/>
                  </a:solidFill>
                  <a:bevel/>
                  <a:headEnd/>
                  <a:tailEnd/>
                </a14:hiddenLine>
              </a:ext>
            </a:extLst>
          </p:spPr>
          <p:txBody>
            <a:bodyPr anchor="ctr"/>
            <a:lstStyle/>
            <a:p>
              <a:pPr algn="ctr"/>
              <a:endParaRPr altLang="zh-CN" lang="zh-CN">
                <a:solidFill>
                  <a:srgbClr val="FFFFFF"/>
                </a:solidFill>
              </a:endParaRPr>
            </a:p>
          </p:txBody>
        </p:sp>
      </p:grpSp>
      <p:grpSp>
        <p:nvGrpSpPr>
          <p:cNvPr id="86" name="组合 21"/>
          <p:cNvGrpSpPr/>
          <p:nvPr/>
        </p:nvGrpSpPr>
        <p:grpSpPr>
          <a:xfrm>
            <a:off x="4317682" y="1528254"/>
            <a:ext cx="1727200" cy="1674813"/>
            <a:chExt cx="1727085" cy="1676077"/>
          </a:xfrm>
        </p:grpSpPr>
        <p:sp>
          <p:nvSpPr>
            <p:cNvPr id="87" name="等腰三角形 23"/>
            <p:cNvSpPr>
              <a:spLocks noChangeArrowheads="1"/>
            </p:cNvSpPr>
            <p:nvPr/>
          </p:nvSpPr>
          <p:spPr bwMode="auto">
            <a:xfrm rot="9000000">
              <a:off x="1542592" y="465184"/>
              <a:ext cx="184493" cy="159046"/>
            </a:xfrm>
            <a:prstGeom prst="triangle">
              <a:avLst>
                <a:gd fmla="val 50000" name="adj"/>
              </a:avLst>
            </a:prstGeom>
            <a:solidFill>
              <a:srgbClr val="0099A7"/>
            </a:solidFill>
            <a:ln>
              <a:noFill/>
            </a:ln>
            <a:extLst>
              <a:ext uri="{91240B29-F687-4F45-9708-019B960494DF}">
                <a14:hiddenLine w="12700">
                  <a:solidFill>
                    <a:srgbClr val="42719B"/>
                  </a:solidFill>
                  <a:bevel/>
                  <a:headEnd/>
                  <a:tailEnd/>
                </a14:hiddenLine>
              </a:ext>
            </a:extLst>
          </p:spPr>
          <p:txBody>
            <a:bodyPr anchor="ctr"/>
            <a:lstStyle/>
            <a:p>
              <a:pPr algn="ctr"/>
              <a:endParaRPr altLang="zh-CN" lang="zh-CN">
                <a:solidFill>
                  <a:srgbClr val="FFFFFF"/>
                </a:solidFill>
              </a:endParaRPr>
            </a:p>
          </p:txBody>
        </p:sp>
      </p:grpSp>
      <p:grpSp>
        <p:nvGrpSpPr>
          <p:cNvPr id="88" name="组合 24"/>
          <p:cNvGrpSpPr/>
          <p:nvPr/>
        </p:nvGrpSpPr>
        <p:grpSpPr>
          <a:xfrm flipH="1" rot="19968150">
            <a:off x="3781626" y="2322178"/>
            <a:ext cx="1676400" cy="1676400"/>
            <a:chExt cx="1676077" cy="1676077"/>
          </a:xfrm>
          <a:solidFill>
            <a:srgbClr val="56781E"/>
          </a:solidFill>
        </p:grpSpPr>
        <p:sp>
          <p:nvSpPr>
            <p:cNvPr id="89" name="等腰三角形 26"/>
            <p:cNvSpPr>
              <a:spLocks noChangeArrowheads="1"/>
            </p:cNvSpPr>
            <p:nvPr/>
          </p:nvSpPr>
          <p:spPr bwMode="auto">
            <a:xfrm rot="-8798005">
              <a:off x="1386929" y="1313540"/>
              <a:ext cx="184493" cy="159046"/>
            </a:xfrm>
            <a:prstGeom prst="triangle">
              <a:avLst>
                <a:gd fmla="val 50000" name="adj"/>
              </a:avLst>
            </a:prstGeom>
            <a:grpFill/>
            <a:ln w="12700">
              <a:noFill/>
              <a:bevel/>
            </a:ln>
            <a:extLst/>
          </p:spPr>
          <p:txBody>
            <a:bodyPr anchor="ctr"/>
            <a:lstStyle/>
            <a:p>
              <a:pPr algn="ctr"/>
              <a:endParaRPr altLang="zh-CN" lang="zh-CN">
                <a:solidFill>
                  <a:srgbClr val="FFFFFF"/>
                </a:solidFill>
              </a:endParaRPr>
            </a:p>
          </p:txBody>
        </p:sp>
      </p:grpSp>
      <p:sp>
        <p:nvSpPr>
          <p:cNvPr id="90" name="文本框 27"/>
          <p:cNvSpPr>
            <a:spLocks noChangeArrowheads="1"/>
          </p:cNvSpPr>
          <p:nvPr/>
        </p:nvSpPr>
        <p:spPr bwMode="auto">
          <a:xfrm>
            <a:off x="5784631" y="222507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p:txBody>
      </p:sp>
      <p:sp>
        <p:nvSpPr>
          <p:cNvPr id="91" name="文本框 28"/>
          <p:cNvSpPr>
            <a:spLocks noChangeArrowheads="1"/>
          </p:cNvSpPr>
          <p:nvPr/>
        </p:nvSpPr>
        <p:spPr bwMode="auto">
          <a:xfrm>
            <a:off x="2011997" y="22501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ctr"/>
            <a:r>
              <a:rPr altLang="en-US" lang="zh-CN" sz="1600">
                <a:solidFill>
                  <a:schemeClr val="bg1"/>
                </a:solidFill>
                <a:latin charset="-122" panose="02010509060101010101" pitchFamily="49" typeface="幼圆"/>
                <a:ea charset="-122" panose="02010509060101010101" pitchFamily="49" typeface="幼圆"/>
              </a:rPr>
              <a:t>输入内容</a:t>
            </a:r>
          </a:p>
        </p:txBody>
      </p:sp>
      <p:grpSp>
        <p:nvGrpSpPr>
          <p:cNvPr id="92" name="组合 31"/>
          <p:cNvGrpSpPr/>
          <p:nvPr/>
        </p:nvGrpSpPr>
        <p:grpSpPr>
          <a:xfrm>
            <a:off x="3354173" y="1440180"/>
            <a:ext cx="2013380" cy="1972342"/>
            <a:chExt cx="2492305" cy="2440670"/>
          </a:xfrm>
        </p:grpSpPr>
        <p:sp>
          <p:nvSpPr>
            <p:cNvPr id="93" name="任意多边形 32"/>
            <p:cNvSpPr>
              <a:spLocks noChangeArrowheads="1"/>
            </p:cNvSpPr>
            <p:nvPr/>
          </p:nvSpPr>
          <p:spPr bwMode="auto">
            <a:xfrm>
              <a:off x="122175" y="0"/>
              <a:ext cx="2370130" cy="2370130"/>
            </a:xfrm>
            <a:custGeom>
              <a:gdLst>
                <a:gd fmla="*/ 1185065 w 2370130" name="T0"/>
                <a:gd fmla="*/ 0 h 2370130" name="T1"/>
                <a:gd fmla="*/ 2211361 w 2370130" name="T2"/>
                <a:gd fmla="*/ 592532 h 2370130" name="T3"/>
                <a:gd fmla="*/ 2211361 w 2370130" name="T4"/>
                <a:gd fmla="*/ 1777597 h 2370130" name="T5"/>
                <a:gd fmla="*/ 1185065 w 2370130" name="T6"/>
                <a:gd fmla="*/ 1185065 h 2370130" name="T7"/>
                <a:gd fmla="*/ 1185065 w 2370130" name="T8"/>
                <a:gd fmla="*/ 0 h 2370130" name="T9"/>
                <a:gd fmla="*/ 0 60000 65536" name="T10"/>
                <a:gd fmla="*/ 0 60000 65536" name="T11"/>
                <a:gd fmla="*/ 0 60000 65536" name="T12"/>
                <a:gd fmla="*/ 0 60000 65536" name="T13"/>
                <a:gd fmla="*/ 0 60000 65536" name="T14"/>
                <a:gd fmla="*/ 0 w 2370130" name="T15"/>
                <a:gd fmla="*/ 0 h 2370130" name="T16"/>
                <a:gd fmla="*/ 2370130 w 2370130" name="T17"/>
                <a:gd fmla="*/ 2370130 h 2370130" name="T18"/>
              </a:gdLst>
              <a:cxnLst>
                <a:cxn ang="T10">
                  <a:pos x="T0" y="T1"/>
                </a:cxn>
                <a:cxn ang="T11">
                  <a:pos x="T2" y="T3"/>
                </a:cxn>
                <a:cxn ang="T12">
                  <a:pos x="T4" y="T5"/>
                </a:cxn>
                <a:cxn ang="T13">
                  <a:pos x="T6" y="T7"/>
                </a:cxn>
                <a:cxn ang="T14">
                  <a:pos x="T8" y="T9"/>
                </a:cxn>
              </a:cxnLst>
              <a:rect b="T18" l="T15" r="T17" t="T16"/>
              <a:pathLst>
                <a:path h="2370130" w="2370130">
                  <a:moveTo>
                    <a:pt x="1185065" y="0"/>
                  </a:moveTo>
                  <a:cubicBezTo>
                    <a:pt x="1608448" y="0"/>
                    <a:pt x="1999670" y="225872"/>
                    <a:pt x="2211361" y="592532"/>
                  </a:cubicBezTo>
                  <a:cubicBezTo>
                    <a:pt x="2423052" y="959192"/>
                    <a:pt x="2423052" y="1410937"/>
                    <a:pt x="2211361" y="1777597"/>
                  </a:cubicBezTo>
                  <a:lnTo>
                    <a:pt x="1185065" y="1185065"/>
                  </a:lnTo>
                  <a:lnTo>
                    <a:pt x="1185065" y="0"/>
                  </a:lnTo>
                  <a:close/>
                </a:path>
              </a:pathLst>
            </a:custGeom>
            <a:solidFill>
              <a:srgbClr val="0099A7"/>
            </a:solidFill>
            <a:ln w="12700">
              <a:noFill/>
              <a:miter lim="800000"/>
            </a:ln>
          </p:spPr>
          <p:txBody>
            <a:bodyPr anchor="ctr" bIns="1179571" lIns="1325447" rIns="314192" tIns="474176"/>
            <a:lstStyle/>
            <a:p>
              <a:pPr algn="ctr">
                <a:lnSpc>
                  <a:spcPct val="90000"/>
                </a:lnSpc>
                <a:spcAft>
                  <a:spcPct val="35000"/>
                </a:spcAft>
              </a:pPr>
              <a:r>
                <a:rPr altLang="zh-CN" lang="en-US" sz="1000">
                  <a:solidFill>
                    <a:srgbClr val="FFFFFF"/>
                  </a:solidFill>
                  <a:latin charset="0" pitchFamily="34" typeface="Calibri"/>
                  <a:cs charset="0" pitchFamily="34" typeface="Calibri"/>
                  <a:sym charset="0" pitchFamily="34" typeface="Calibri"/>
                </a:rPr>
                <a:t>TEXT</a:t>
              </a:r>
            </a:p>
          </p:txBody>
        </p:sp>
        <p:sp>
          <p:nvSpPr>
            <p:cNvPr id="94" name="任意多边形 33"/>
            <p:cNvSpPr>
              <a:spLocks noChangeArrowheads="1"/>
            </p:cNvSpPr>
            <p:nvPr/>
          </p:nvSpPr>
          <p:spPr bwMode="auto">
            <a:xfrm>
              <a:off x="0" y="70540"/>
              <a:ext cx="2370130" cy="2370130"/>
            </a:xfrm>
            <a:custGeom>
              <a:gdLst>
                <a:gd fmla="*/ 2211361 w 2370130" name="T0"/>
                <a:gd fmla="*/ 1777598 h 2370130" name="T1"/>
                <a:gd fmla="*/ 1185065 w 2370130" name="T2"/>
                <a:gd fmla="*/ 2370131 h 2370130" name="T3"/>
                <a:gd fmla="*/ 158769 w 2370130" name="T4"/>
                <a:gd fmla="*/ 1777599 h 2370130" name="T5"/>
                <a:gd fmla="*/ 1185065 w 2370130" name="T6"/>
                <a:gd fmla="*/ 1185065 h 2370130" name="T7"/>
                <a:gd fmla="*/ 2211361 w 2370130" name="T8"/>
                <a:gd fmla="*/ 1777598 h 2370130" name="T9"/>
                <a:gd fmla="*/ 0 60000 65536" name="T10"/>
                <a:gd fmla="*/ 0 60000 65536" name="T11"/>
                <a:gd fmla="*/ 0 60000 65536" name="T12"/>
                <a:gd fmla="*/ 0 60000 65536" name="T13"/>
                <a:gd fmla="*/ 0 60000 65536" name="T14"/>
                <a:gd fmla="*/ 0 w 2370130" name="T15"/>
                <a:gd fmla="*/ 0 h 2370130" name="T16"/>
                <a:gd fmla="*/ 2370130 w 2370130" name="T17"/>
                <a:gd fmla="*/ 2370130 h 2370130" name="T18"/>
              </a:gdLst>
              <a:cxnLst>
                <a:cxn ang="T10">
                  <a:pos x="T0" y="T1"/>
                </a:cxn>
                <a:cxn ang="T11">
                  <a:pos x="T2" y="T3"/>
                </a:cxn>
                <a:cxn ang="T12">
                  <a:pos x="T4" y="T5"/>
                </a:cxn>
                <a:cxn ang="T13">
                  <a:pos x="T6" y="T7"/>
                </a:cxn>
                <a:cxn ang="T14">
                  <a:pos x="T8" y="T9"/>
                </a:cxn>
              </a:cxnLst>
              <a:rect b="T18" l="T15" r="T17" t="T16"/>
              <a:pathLst>
                <a:path h="2370130" w="2370130">
                  <a:moveTo>
                    <a:pt x="2211361" y="1777598"/>
                  </a:moveTo>
                  <a:cubicBezTo>
                    <a:pt x="1999670" y="2144258"/>
                    <a:pt x="1608448" y="2370131"/>
                    <a:pt x="1185065" y="2370131"/>
                  </a:cubicBezTo>
                  <a:cubicBezTo>
                    <a:pt x="761682" y="2370131"/>
                    <a:pt x="370460" y="2144259"/>
                    <a:pt x="158769" y="1777599"/>
                  </a:cubicBezTo>
                  <a:lnTo>
                    <a:pt x="1185065" y="1185065"/>
                  </a:lnTo>
                  <a:lnTo>
                    <a:pt x="2211361" y="1777598"/>
                  </a:lnTo>
                  <a:close/>
                </a:path>
              </a:pathLst>
            </a:custGeom>
            <a:solidFill>
              <a:srgbClr val="56781E"/>
            </a:solidFill>
            <a:ln w="12700">
              <a:noFill/>
              <a:miter lim="800000"/>
            </a:ln>
          </p:spPr>
          <p:txBody>
            <a:bodyPr anchor="ctr" bIns="177909" lIns="685795" rIns="685794" tIns="1532270"/>
            <a:lstStyle/>
            <a:p>
              <a:pPr algn="ctr">
                <a:lnSpc>
                  <a:spcPct val="90000"/>
                </a:lnSpc>
                <a:spcAft>
                  <a:spcPct val="35000"/>
                </a:spcAft>
              </a:pPr>
              <a:r>
                <a:rPr altLang="zh-CN" lang="en-US" sz="1000">
                  <a:solidFill>
                    <a:schemeClr val="bg1"/>
                  </a:solidFill>
                  <a:cs charset="0" pitchFamily="34" typeface="Calibri"/>
                  <a:sym charset="0" pitchFamily="34" typeface="Calibri"/>
                </a:rPr>
                <a:t>TEXT</a:t>
              </a:r>
            </a:p>
          </p:txBody>
        </p:sp>
        <p:sp>
          <p:nvSpPr>
            <p:cNvPr id="95" name="任意多边形 34"/>
            <p:cNvSpPr>
              <a:spLocks noChangeArrowheads="1"/>
            </p:cNvSpPr>
            <p:nvPr/>
          </p:nvSpPr>
          <p:spPr bwMode="auto">
            <a:xfrm>
              <a:off x="0" y="70540"/>
              <a:ext cx="2370130" cy="2370130"/>
            </a:xfrm>
            <a:custGeom>
              <a:gdLst>
                <a:gd fmla="*/ 158769 w 2370130" name="T0"/>
                <a:gd fmla="*/ 1777598 h 2370130" name="T1"/>
                <a:gd fmla="*/ 158769 w 2370130" name="T2"/>
                <a:gd fmla="*/ 592533 h 2370130" name="T3"/>
                <a:gd fmla="*/ 1185065 w 2370130" name="T4"/>
                <a:gd fmla="*/ 0 h 2370130" name="T5"/>
                <a:gd fmla="*/ 1185065 w 2370130" name="T6"/>
                <a:gd fmla="*/ 1185065 h 2370130" name="T7"/>
                <a:gd fmla="*/ 158769 w 2370130" name="T8"/>
                <a:gd fmla="*/ 1777598 h 2370130" name="T9"/>
                <a:gd fmla="*/ 0 60000 65536" name="T10"/>
                <a:gd fmla="*/ 0 60000 65536" name="T11"/>
                <a:gd fmla="*/ 0 60000 65536" name="T12"/>
                <a:gd fmla="*/ 0 60000 65536" name="T13"/>
                <a:gd fmla="*/ 0 60000 65536" name="T14"/>
                <a:gd fmla="*/ 0 w 2370130" name="T15"/>
                <a:gd fmla="*/ 0 h 2370130" name="T16"/>
                <a:gd fmla="*/ 2370130 w 2370130" name="T17"/>
                <a:gd fmla="*/ 2370130 h 2370130" name="T18"/>
              </a:gdLst>
              <a:cxnLst>
                <a:cxn ang="T10">
                  <a:pos x="T0" y="T1"/>
                </a:cxn>
                <a:cxn ang="T11">
                  <a:pos x="T2" y="T3"/>
                </a:cxn>
                <a:cxn ang="T12">
                  <a:pos x="T4" y="T5"/>
                </a:cxn>
                <a:cxn ang="T13">
                  <a:pos x="T6" y="T7"/>
                </a:cxn>
                <a:cxn ang="T14">
                  <a:pos x="T8" y="T9"/>
                </a:cxn>
              </a:cxnLst>
              <a:rect b="T18" l="T15" r="T17" t="T16"/>
              <a:pathLst>
                <a:path h="2370130" w="2370130">
                  <a:moveTo>
                    <a:pt x="158769" y="1777598"/>
                  </a:moveTo>
                  <a:cubicBezTo>
                    <a:pt x="-52922" y="1410938"/>
                    <a:pt x="-52922" y="959193"/>
                    <a:pt x="158769" y="592533"/>
                  </a:cubicBezTo>
                  <a:cubicBezTo>
                    <a:pt x="370460" y="225873"/>
                    <a:pt x="761682" y="0"/>
                    <a:pt x="1185065" y="0"/>
                  </a:cubicBezTo>
                  <a:lnTo>
                    <a:pt x="1185065" y="1185065"/>
                  </a:lnTo>
                  <a:lnTo>
                    <a:pt x="158769" y="1777598"/>
                  </a:lnTo>
                  <a:close/>
                </a:path>
              </a:pathLst>
            </a:custGeom>
            <a:solidFill>
              <a:srgbClr val="F32307"/>
            </a:solidFill>
            <a:ln w="12700">
              <a:noFill/>
              <a:miter lim="800000"/>
            </a:ln>
          </p:spPr>
          <p:txBody>
            <a:bodyPr anchor="ctr" bIns="1151356" lIns="290773" rIns="1348866" tIns="502391"/>
            <a:lstStyle/>
            <a:p>
              <a:pPr algn="ctr">
                <a:lnSpc>
                  <a:spcPct val="90000"/>
                </a:lnSpc>
                <a:spcAft>
                  <a:spcPct val="35000"/>
                </a:spcAft>
              </a:pPr>
              <a:r>
                <a:rPr altLang="zh-CN" lang="en-US" sz="1000">
                  <a:solidFill>
                    <a:srgbClr val="FFFFFF"/>
                  </a:solidFill>
                  <a:latin charset="0" pitchFamily="34" typeface="Calibri"/>
                  <a:cs charset="0" pitchFamily="34" typeface="Calibri"/>
                  <a:sym charset="0" pitchFamily="34" typeface="Calibri"/>
                </a:rPr>
                <a:t>TEXT</a:t>
              </a:r>
            </a:p>
          </p:txBody>
        </p:sp>
      </p:grpSp>
    </p:spTree>
    <p:extLst>
      <p:ext uri="{BB962C8B-B14F-4D97-AF65-F5344CB8AC3E}">
        <p14:creationId val="3984412796"/>
      </p:ext>
    </p:extLst>
  </p:cSld>
  <p:clrMapOvr>
    <a:masterClrMapping/>
  </p:clrMapOvr>
  <mc:AlternateContent>
    <mc:Choice Requires="p14">
      <p:transition p14:dur="1200" spd="slow">
        <p:dissolve/>
      </p:transition>
    </mc:Choice>
    <mc:Fallback>
      <p:transition spd="slow">
        <p:dissolv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8" name="组合 6"/>
          <p:cNvGrpSpPr/>
          <p:nvPr/>
        </p:nvGrpSpPr>
        <p:grpSpPr>
          <a:xfrm>
            <a:off x="4867349" y="1394460"/>
            <a:ext cx="3527436" cy="2658746"/>
            <a:chExt cx="5389939" cy="4062493"/>
          </a:xfrm>
        </p:grpSpPr>
        <p:sp>
          <p:nvSpPr>
            <p:cNvPr id="39" name="六边形 7"/>
            <p:cNvSpPr>
              <a:spLocks noChangeArrowheads="1"/>
            </p:cNvSpPr>
            <p:nvPr/>
          </p:nvSpPr>
          <p:spPr bwMode="auto">
            <a:xfrm>
              <a:off x="2088571" y="1092096"/>
              <a:ext cx="1805879" cy="1556792"/>
            </a:xfrm>
            <a:prstGeom prst="hexagon">
              <a:avLst>
                <a:gd fmla="val 24999" name="adj"/>
                <a:gd fmla="val 115470" name="vf"/>
              </a:avLst>
            </a:prstGeom>
            <a:solidFill>
              <a:srgbClr val="EE7619">
                <a:alpha val="90000"/>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0" name="六边形 8"/>
            <p:cNvSpPr>
              <a:spLocks noChangeArrowheads="1"/>
            </p:cNvSpPr>
            <p:nvPr/>
          </p:nvSpPr>
          <p:spPr bwMode="auto">
            <a:xfrm>
              <a:off x="3732563" y="260023"/>
              <a:ext cx="1463161" cy="1261346"/>
            </a:xfrm>
            <a:prstGeom prst="hexagon">
              <a:avLst>
                <a:gd fmla="val 24999" name="adj"/>
                <a:gd fmla="val 115470" name="vf"/>
              </a:avLst>
            </a:prstGeom>
            <a:solidFill>
              <a:srgbClr val="F32307">
                <a:alpha val="90000"/>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1" name="六边形 9"/>
            <p:cNvSpPr>
              <a:spLocks noChangeArrowheads="1"/>
            </p:cNvSpPr>
            <p:nvPr/>
          </p:nvSpPr>
          <p:spPr bwMode="auto">
            <a:xfrm>
              <a:off x="4094883" y="1709236"/>
              <a:ext cx="665015" cy="573289"/>
            </a:xfrm>
            <a:prstGeom prst="hexagon">
              <a:avLst>
                <a:gd fmla="val 24999" name="adj"/>
                <a:gd fmla="val 115470" name="vf"/>
              </a:avLst>
            </a:prstGeom>
            <a:solidFill>
              <a:srgbClr val="EE7619">
                <a:alpha val="90000"/>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2" name="六边形 10"/>
            <p:cNvSpPr>
              <a:spLocks noChangeArrowheads="1"/>
            </p:cNvSpPr>
            <p:nvPr/>
          </p:nvSpPr>
          <p:spPr bwMode="auto">
            <a:xfrm>
              <a:off x="0" y="1857880"/>
              <a:ext cx="2338820" cy="2016224"/>
            </a:xfrm>
            <a:prstGeom prst="hexagon">
              <a:avLst>
                <a:gd fmla="val 24999" name="adj"/>
                <a:gd fmla="val 115470" name="vf"/>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3" name="六边形 11"/>
            <p:cNvSpPr>
              <a:spLocks noChangeArrowheads="1"/>
            </p:cNvSpPr>
            <p:nvPr/>
          </p:nvSpPr>
          <p:spPr bwMode="auto">
            <a:xfrm>
              <a:off x="2362790" y="2976905"/>
              <a:ext cx="1169410" cy="1008112"/>
            </a:xfrm>
            <a:prstGeom prst="hexagon">
              <a:avLst>
                <a:gd fmla="val 24999" name="adj"/>
                <a:gd fmla="val 115470" name="vf"/>
              </a:avLst>
            </a:prstGeom>
            <a:solidFill>
              <a:srgbClr val="56781E">
                <a:alpha val="90000"/>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4" name="六边形 12"/>
            <p:cNvSpPr>
              <a:spLocks noChangeArrowheads="1"/>
            </p:cNvSpPr>
            <p:nvPr/>
          </p:nvSpPr>
          <p:spPr bwMode="auto">
            <a:xfrm>
              <a:off x="3732563" y="2633721"/>
              <a:ext cx="1657376" cy="1428772"/>
            </a:xfrm>
            <a:prstGeom prst="hexagon">
              <a:avLst>
                <a:gd fmla="val 24999" name="adj"/>
                <a:gd fmla="val 115470" name="vf"/>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5" name="六边形 13"/>
            <p:cNvSpPr>
              <a:spLocks noChangeArrowheads="1"/>
            </p:cNvSpPr>
            <p:nvPr/>
          </p:nvSpPr>
          <p:spPr bwMode="auto">
            <a:xfrm>
              <a:off x="2088571" y="0"/>
              <a:ext cx="908197" cy="782928"/>
            </a:xfrm>
            <a:prstGeom prst="hexagon">
              <a:avLst>
                <a:gd fmla="val 24999" name="adj"/>
                <a:gd fmla="val 115470" name="vf"/>
              </a:avLst>
            </a:prstGeom>
            <a:solidFill>
              <a:srgbClr val="56781E">
                <a:alpha val="90000"/>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6" name="六边形 14"/>
            <p:cNvSpPr>
              <a:spLocks noChangeArrowheads="1"/>
            </p:cNvSpPr>
            <p:nvPr/>
          </p:nvSpPr>
          <p:spPr bwMode="auto">
            <a:xfrm>
              <a:off x="1351499" y="901699"/>
              <a:ext cx="665015" cy="573289"/>
            </a:xfrm>
            <a:prstGeom prst="hexagon">
              <a:avLst>
                <a:gd fmla="val 24999" name="adj"/>
                <a:gd fmla="val 115470" name="vf"/>
              </a:avLst>
            </a:prstGeom>
            <a:solidFill>
              <a:srgbClr val="0099A7">
                <a:alpha val="90000"/>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47" name="矩形 15"/>
          <p:cNvSpPr>
            <a:spLocks noChangeArrowheads="1"/>
          </p:cNvSpPr>
          <p:nvPr/>
        </p:nvSpPr>
        <p:spPr bwMode="auto">
          <a:xfrm>
            <a:off x="1188933" y="2564117"/>
            <a:ext cx="3508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400">
                <a:solidFill>
                  <a:schemeClr val="bg1"/>
                </a:solidFill>
                <a:latin charset="0" panose="020b0604020202020204" pitchFamily="34" typeface="Arial"/>
                <a:cs charset="0" panose="020b0604020202020204" pitchFamily="34" typeface="Arial"/>
                <a:sym charset="-122" panose="02010600030101010101" pitchFamily="2" typeface="宋体"/>
              </a:rPr>
              <a:t>Lorem ipsum dolor amet, consectetur adipising elit, sed doeiusmod te mpor incididunt ut. </a:t>
            </a:r>
          </a:p>
        </p:txBody>
      </p:sp>
      <p:sp>
        <p:nvSpPr>
          <p:cNvPr id="48" name="文本框 16"/>
          <p:cNvSpPr txBox="1">
            <a:spLocks noChangeArrowheads="1"/>
          </p:cNvSpPr>
          <p:nvPr/>
        </p:nvSpPr>
        <p:spPr bwMode="auto">
          <a:xfrm>
            <a:off x="919058" y="2205946"/>
            <a:ext cx="2024062"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r>
              <a:rPr altLang="en-US" b="1" lang="zh-CN">
                <a:solidFill>
                  <a:schemeClr val="bg1"/>
                </a:solidFill>
                <a:latin charset="-122" pitchFamily="34" typeface="微软雅黑"/>
                <a:ea charset="-122" pitchFamily="34" typeface="微软雅黑"/>
              </a:rPr>
              <a:t>单击输入标题文字</a:t>
            </a:r>
          </a:p>
        </p:txBody>
      </p:sp>
      <p:pic>
        <p:nvPicPr>
          <p:cNvPr id="49" name="图片 48"/>
          <p:cNvPicPr>
            <a:picLocks noChangeAspect="1"/>
          </p:cNvPicPr>
          <p:nvPr/>
        </p:nvPicPr>
        <p:blipFill>
          <a:blip r:embed="rId5">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1188598371"/>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48"/>
                                        </p:tgtEl>
                                        <p:attrNameLst>
                                          <p:attrName>style.visibility</p:attrName>
                                        </p:attrNameLst>
                                      </p:cBhvr>
                                      <p:to>
                                        <p:strVal val="visible"/>
                                      </p:to>
                                    </p:set>
                                    <p:animEffect filter="wipe(up)" transition="in">
                                      <p:cBhvr>
                                        <p:cTn dur="500" id="7"/>
                                        <p:tgtEl>
                                          <p:spTgt spid="48"/>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47"/>
                                        </p:tgtEl>
                                        <p:attrNameLst>
                                          <p:attrName>style.visibility</p:attrName>
                                        </p:attrNameLst>
                                      </p:cBhvr>
                                      <p:to>
                                        <p:strVal val="visible"/>
                                      </p:to>
                                    </p:set>
                                    <p:animEffect filter="wipe(up)" transition="in">
                                      <p:cBhvr>
                                        <p:cTn dur="1000" id="11"/>
                                        <p:tgtEl>
                                          <p:spTgt spid="47"/>
                                        </p:tgtEl>
                                      </p:cBhvr>
                                    </p:animEffect>
                                  </p:childTnLst>
                                </p:cTn>
                              </p:par>
                            </p:childTnLst>
                          </p:cTn>
                        </p:par>
                        <p:par>
                          <p:cTn fill="hold" id="12" nodeType="afterGroup">
                            <p:stCondLst>
                              <p:cond delay="1500"/>
                            </p:stCondLst>
                            <p:childTnLst>
                              <p:par>
                                <p:cTn fill="hold" id="13" nodeType="afterEffect" presetClass="entr" presetID="10" presetSubtype="0">
                                  <p:stCondLst>
                                    <p:cond delay="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animEffect filter="fade" transition="in">
                                      <p:cBhvr>
                                        <p:cTn dur="500" id="1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2" name="组合 1"/>
          <p:cNvGrpSpPr/>
          <p:nvPr/>
        </p:nvGrpSpPr>
        <p:grpSpPr>
          <a:xfrm>
            <a:off x="0" y="0"/>
            <a:ext cx="9144000" cy="1232326"/>
            <a:chExt cx="9144000" cy="1232326"/>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gdLst>
                <a:gd fmla="*/ 0 w 904875" name="connsiteX0"/>
                <a:gd fmla="*/ 0 h 300038" name="connsiteY0"/>
                <a:gd fmla="*/ 604837 w 904875" name="connsiteX1"/>
                <a:gd fmla="*/ 0 h 300038" name="connsiteY1"/>
                <a:gd fmla="*/ 904875 w 904875" name="connsiteX2"/>
                <a:gd fmla="*/ 300038 h 300038" name="connsiteY2"/>
                <a:gd fmla="*/ 4762 w 904875" name="connsiteX3"/>
                <a:gd fmla="*/ 300038 h 300038" name="connsiteY3"/>
                <a:gd fmla="*/ 0 w 904875" name="connsiteX4"/>
                <a:gd fmla="*/ 0 h 300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038" w="904875">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1636205" y="424022"/>
              <a:ext cx="18063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400">
                  <a:solidFill>
                    <a:schemeClr val="bg1"/>
                  </a:solidFill>
                </a:rPr>
                <a:t>TABLE OF CONTENTS</a:t>
              </a:r>
            </a:p>
          </p:txBody>
        </p:sp>
        <p:sp>
          <p:nvSpPr>
            <p:cNvPr id="6" name="文本框 5"/>
            <p:cNvSpPr txBox="1">
              <a:spLocks noChangeArrowheads="1"/>
            </p:cNvSpPr>
            <p:nvPr/>
          </p:nvSpPr>
          <p:spPr bwMode="auto">
            <a:xfrm>
              <a:off x="687358" y="391500"/>
              <a:ext cx="67884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en-US" lang="zh-CN">
                  <a:latin charset="-122" panose="02010509060101010101" pitchFamily="49" typeface="幼圆"/>
                  <a:ea charset="-122" panose="02010509060101010101" pitchFamily="49" typeface="幼圆"/>
                </a:rPr>
                <a:t>目  录</a:t>
              </a: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53" name="组合 52"/>
          <p:cNvGrpSpPr/>
          <p:nvPr/>
        </p:nvGrpSpPr>
        <p:grpSpPr>
          <a:xfrm>
            <a:off x="3174288" y="2004060"/>
            <a:ext cx="2558570" cy="1693546"/>
            <a:chOff x="3104356" y="1883093"/>
            <a:chExt cx="3338513" cy="2209800"/>
          </a:xfrm>
        </p:grpSpPr>
        <p:sp>
          <p:nvSpPr>
            <p:cNvPr id="41" name="六边形 2"/>
            <p:cNvSpPr>
              <a:spLocks noChangeArrowheads="1"/>
            </p:cNvSpPr>
            <p:nvPr/>
          </p:nvSpPr>
          <p:spPr bwMode="auto">
            <a:xfrm>
              <a:off x="4142581" y="1883093"/>
              <a:ext cx="1258888" cy="1085850"/>
            </a:xfrm>
            <a:prstGeom prst="hexagon">
              <a:avLst>
                <a:gd fmla="val 24991" name="adj"/>
                <a:gd fmla="val 115470" name="vf"/>
              </a:avLst>
            </a:prstGeom>
            <a:solidFill>
              <a:srgbClr val="EE7619"/>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2" name="六边形 3"/>
            <p:cNvSpPr>
              <a:spLocks noChangeArrowheads="1"/>
            </p:cNvSpPr>
            <p:nvPr/>
          </p:nvSpPr>
          <p:spPr bwMode="auto">
            <a:xfrm>
              <a:off x="3104356" y="2426018"/>
              <a:ext cx="1258888" cy="1085850"/>
            </a:xfrm>
            <a:prstGeom prst="hexagon">
              <a:avLst>
                <a:gd fmla="val 24991" name="adj"/>
                <a:gd fmla="val 115470" name="vf"/>
              </a:avLst>
            </a:prstGeom>
            <a:solidFill>
              <a:srgbClr val="56781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3" name="六边形 4"/>
            <p:cNvSpPr>
              <a:spLocks noChangeArrowheads="1"/>
            </p:cNvSpPr>
            <p:nvPr/>
          </p:nvSpPr>
          <p:spPr bwMode="auto">
            <a:xfrm>
              <a:off x="4142581" y="3007043"/>
              <a:ext cx="1258888" cy="1085850"/>
            </a:xfrm>
            <a:prstGeom prst="hexagon">
              <a:avLst>
                <a:gd fmla="val 24991" name="adj"/>
                <a:gd fmla="val 115470" name="vf"/>
              </a:avLst>
            </a:prstGeom>
            <a:solidFill>
              <a:srgbClr val="0099A7">
                <a:alpha val="29803"/>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4" name="六边形 5"/>
            <p:cNvSpPr>
              <a:spLocks noChangeArrowheads="1"/>
            </p:cNvSpPr>
            <p:nvPr/>
          </p:nvSpPr>
          <p:spPr bwMode="auto">
            <a:xfrm>
              <a:off x="5183981" y="2426018"/>
              <a:ext cx="1258888" cy="1085850"/>
            </a:xfrm>
            <a:prstGeom prst="hexagon">
              <a:avLst>
                <a:gd fmla="val 24991" name="adj"/>
                <a:gd fmla="val 115470" name="vf"/>
              </a:avLst>
            </a:prstGeom>
            <a:solidFill>
              <a:srgbClr val="F3230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sp>
        <p:nvSpPr>
          <p:cNvPr id="45" name="矩形 6"/>
          <p:cNvSpPr>
            <a:spLocks noChangeArrowheads="1"/>
          </p:cNvSpPr>
          <p:nvPr/>
        </p:nvSpPr>
        <p:spPr bwMode="auto">
          <a:xfrm>
            <a:off x="4055658" y="2245043"/>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anose="02010509060101010101" pitchFamily="49" typeface="幼圆"/>
                <a:ea charset="-122" panose="02010509060101010101" pitchFamily="49" typeface="幼圆"/>
              </a:rPr>
              <a:t>标题文字</a:t>
            </a:r>
          </a:p>
        </p:txBody>
      </p:sp>
      <p:sp>
        <p:nvSpPr>
          <p:cNvPr id="46" name="矩形 7"/>
          <p:cNvSpPr>
            <a:spLocks noChangeArrowheads="1"/>
          </p:cNvSpPr>
          <p:nvPr/>
        </p:nvSpPr>
        <p:spPr bwMode="auto">
          <a:xfrm>
            <a:off x="4055658" y="3102293"/>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anose="02010509060101010101" pitchFamily="49" typeface="幼圆"/>
                <a:ea charset="-122" panose="02010509060101010101" pitchFamily="49" typeface="幼圆"/>
              </a:rPr>
              <a:t>标题文字</a:t>
            </a:r>
          </a:p>
        </p:txBody>
      </p:sp>
      <p:sp>
        <p:nvSpPr>
          <p:cNvPr id="47" name="矩形 8"/>
          <p:cNvSpPr>
            <a:spLocks noChangeArrowheads="1"/>
          </p:cNvSpPr>
          <p:nvPr/>
        </p:nvSpPr>
        <p:spPr bwMode="auto">
          <a:xfrm>
            <a:off x="3264393" y="2687101"/>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anose="02010509060101010101" pitchFamily="49" typeface="幼圆"/>
                <a:ea charset="-122" panose="02010509060101010101" pitchFamily="49" typeface="幼圆"/>
              </a:rPr>
              <a:t>标题文字</a:t>
            </a:r>
          </a:p>
        </p:txBody>
      </p:sp>
      <p:sp>
        <p:nvSpPr>
          <p:cNvPr id="48" name="矩形 9"/>
          <p:cNvSpPr>
            <a:spLocks noChangeArrowheads="1"/>
          </p:cNvSpPr>
          <p:nvPr/>
        </p:nvSpPr>
        <p:spPr bwMode="auto">
          <a:xfrm>
            <a:off x="4862719" y="2643377"/>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anose="02010509060101010101" pitchFamily="49" typeface="幼圆"/>
                <a:ea charset="-122" panose="02010509060101010101" pitchFamily="49" typeface="幼圆"/>
              </a:rPr>
              <a:t>标题文字</a:t>
            </a:r>
          </a:p>
        </p:txBody>
      </p:sp>
      <p:sp>
        <p:nvSpPr>
          <p:cNvPr id="49" name="矩形 1"/>
          <p:cNvSpPr>
            <a:spLocks noChangeArrowheads="1"/>
          </p:cNvSpPr>
          <p:nvPr/>
        </p:nvSpPr>
        <p:spPr bwMode="auto">
          <a:xfrm>
            <a:off x="599018" y="1703978"/>
            <a:ext cx="2764314"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100">
                <a:solidFill>
                  <a:schemeClr val="bg1"/>
                </a:solidFill>
                <a:latin charset="0" panose="020b0604020202020204" pitchFamily="34" typeface="Arial"/>
                <a:cs charset="0" panose="020b0604020202020204" pitchFamily="34" typeface="Arial"/>
                <a:sym charset="-122" panose="02010600030101010101" pitchFamily="2" typeface="宋体"/>
              </a:rPr>
              <a:t>Lorem ipsum dolor amet, consectetur adipising elit, sed doeiusmod te mpor incididunt ut. </a:t>
            </a:r>
          </a:p>
        </p:txBody>
      </p:sp>
      <p:sp>
        <p:nvSpPr>
          <p:cNvPr id="54" name="矩形 1"/>
          <p:cNvSpPr>
            <a:spLocks noChangeArrowheads="1"/>
          </p:cNvSpPr>
          <p:nvPr/>
        </p:nvSpPr>
        <p:spPr bwMode="auto">
          <a:xfrm>
            <a:off x="599018" y="3368325"/>
            <a:ext cx="2764314"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100">
                <a:solidFill>
                  <a:schemeClr val="bg1"/>
                </a:solidFill>
                <a:latin charset="0" panose="020b0604020202020204" pitchFamily="34" typeface="Arial"/>
                <a:cs charset="0" panose="020b0604020202020204" pitchFamily="34" typeface="Arial"/>
                <a:sym charset="-122" panose="02010600030101010101" pitchFamily="2" typeface="宋体"/>
              </a:rPr>
              <a:t>Lorem ipsum dolor amet, consectetur adipising elit, sed doeiusmod te mpor incididunt ut. </a:t>
            </a:r>
          </a:p>
        </p:txBody>
      </p:sp>
      <p:sp>
        <p:nvSpPr>
          <p:cNvPr id="55" name="矩形 1"/>
          <p:cNvSpPr>
            <a:spLocks noChangeArrowheads="1"/>
          </p:cNvSpPr>
          <p:nvPr/>
        </p:nvSpPr>
        <p:spPr bwMode="auto">
          <a:xfrm>
            <a:off x="5729463" y="1703978"/>
            <a:ext cx="2764314"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100">
                <a:solidFill>
                  <a:schemeClr val="bg1"/>
                </a:solidFill>
                <a:latin charset="0" panose="020b0604020202020204" pitchFamily="34" typeface="Arial"/>
                <a:cs charset="0" panose="020b0604020202020204" pitchFamily="34" typeface="Arial"/>
                <a:sym charset="-122" panose="02010600030101010101" pitchFamily="2" typeface="宋体"/>
              </a:rPr>
              <a:t>Lorem ipsum dolor amet, consectetur adipising elit, sed doeiusmod te mpor incididunt ut. </a:t>
            </a:r>
          </a:p>
        </p:txBody>
      </p:sp>
      <p:sp>
        <p:nvSpPr>
          <p:cNvPr id="56" name="矩形 1"/>
          <p:cNvSpPr>
            <a:spLocks noChangeArrowheads="1"/>
          </p:cNvSpPr>
          <p:nvPr/>
        </p:nvSpPr>
        <p:spPr bwMode="auto">
          <a:xfrm>
            <a:off x="5729463" y="3368325"/>
            <a:ext cx="2764314"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0" hangingPunct="0"/>
            <a:r>
              <a:rPr altLang="zh-CN" lang="en-US" sz="1100">
                <a:solidFill>
                  <a:schemeClr val="bg1"/>
                </a:solidFill>
                <a:latin charset="0" panose="020b0604020202020204" pitchFamily="34" typeface="Arial"/>
                <a:cs charset="0" panose="020b0604020202020204" pitchFamily="34" typeface="Arial"/>
                <a:sym charset="-122" panose="02010600030101010101" pitchFamily="2" typeface="宋体"/>
              </a:rPr>
              <a:t>Lorem ipsum dolor amet, consectetur adipising elit, sed doeiusmod te mpor incididunt ut. </a:t>
            </a:r>
          </a:p>
        </p:txBody>
      </p:sp>
      <p:pic>
        <p:nvPicPr>
          <p:cNvPr id="57" name="图片 56"/>
          <p:cNvPicPr>
            <a:picLocks noChangeAspect="1"/>
          </p:cNvPicPr>
          <p:nvPr/>
        </p:nvPicPr>
        <p:blipFill>
          <a:blip r:embed="rId3">
            <a:extLst>
              <a:ext uri="{28A0092B-C50C-407E-A947-70E740481C1C}">
                <a14:useLocalDpi val="0"/>
              </a:ext>
            </a:extLst>
          </a:blip>
          <a:srcRect l="11005" r="34107" t="83962"/>
          <a:stretch>
            <a:fillRect/>
          </a:stretch>
        </p:blipFill>
        <p:spPr>
          <a:xfrm rot="10800000">
            <a:off x="9406" y="4308554"/>
            <a:ext cx="9144000" cy="834946"/>
          </a:xfrm>
          <a:prstGeom prst="rect">
            <a:avLst/>
          </a:prstGeom>
        </p:spPr>
      </p:pic>
    </p:spTree>
    <p:extLst>
      <p:ext uri="{BB962C8B-B14F-4D97-AF65-F5344CB8AC3E}">
        <p14:creationId val="1451179758"/>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
                                      <p:cBhvr>
                                        <p:cTn dur="750" id="7"/>
                                        <p:tgtEl>
                                          <p:spTgt spid="45"/>
                                        </p:tgtEl>
                                      </p:cBhvr>
                                    </p:animEffect>
                                    <p:anim calcmode="lin" valueType="num">
                                      <p:cBhvr>
                                        <p:cTn dur="750" fill="hold" id="8"/>
                                        <p:tgtEl>
                                          <p:spTgt spid="45"/>
                                        </p:tgtEl>
                                        <p:attrNameLst>
                                          <p:attrName>ppt_x</p:attrName>
                                        </p:attrNameLst>
                                      </p:cBhvr>
                                      <p:tavLst>
                                        <p:tav tm="0">
                                          <p:val>
                                            <p:strVal val="#ppt_x"/>
                                          </p:val>
                                        </p:tav>
                                        <p:tav tm="100000">
                                          <p:val>
                                            <p:strVal val="#ppt_x"/>
                                          </p:val>
                                        </p:tav>
                                      </p:tavLst>
                                    </p:anim>
                                    <p:anim calcmode="lin" valueType="num">
                                      <p:cBhvr>
                                        <p:cTn dur="750" fill="hold" id="9"/>
                                        <p:tgtEl>
                                          <p:spTgt spid="4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7"/>
                                        </p:tgtEl>
                                        <p:attrNameLst>
                                          <p:attrName>style.visibility</p:attrName>
                                        </p:attrNameLst>
                                      </p:cBhvr>
                                      <p:to>
                                        <p:strVal val="visible"/>
                                      </p:to>
                                    </p:set>
                                    <p:animEffect filter="">
                                      <p:cBhvr>
                                        <p:cTn dur="750" id="12"/>
                                        <p:tgtEl>
                                          <p:spTgt spid="47"/>
                                        </p:tgtEl>
                                      </p:cBhvr>
                                    </p:animEffect>
                                    <p:anim calcmode="lin" valueType="num">
                                      <p:cBhvr>
                                        <p:cTn dur="750" fill="hold" id="13"/>
                                        <p:tgtEl>
                                          <p:spTgt spid="47"/>
                                        </p:tgtEl>
                                        <p:attrNameLst>
                                          <p:attrName>ppt_x</p:attrName>
                                        </p:attrNameLst>
                                      </p:cBhvr>
                                      <p:tavLst>
                                        <p:tav tm="0">
                                          <p:val>
                                            <p:strVal val="#ppt_x"/>
                                          </p:val>
                                        </p:tav>
                                        <p:tav tm="100000">
                                          <p:val>
                                            <p:strVal val="#ppt_x"/>
                                          </p:val>
                                        </p:tav>
                                      </p:tavLst>
                                    </p:anim>
                                    <p:anim calcmode="lin" valueType="num">
                                      <p:cBhvr>
                                        <p:cTn dur="750" fill="hold" id="14"/>
                                        <p:tgtEl>
                                          <p:spTgt spid="4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6"/>
                                        </p:tgtEl>
                                        <p:attrNameLst>
                                          <p:attrName>style.visibility</p:attrName>
                                        </p:attrNameLst>
                                      </p:cBhvr>
                                      <p:to>
                                        <p:strVal val="visible"/>
                                      </p:to>
                                    </p:set>
                                    <p:animEffect filter="">
                                      <p:cBhvr>
                                        <p:cTn dur="750" id="17"/>
                                        <p:tgtEl>
                                          <p:spTgt spid="46"/>
                                        </p:tgtEl>
                                      </p:cBhvr>
                                    </p:animEffect>
                                    <p:anim calcmode="lin" valueType="num">
                                      <p:cBhvr>
                                        <p:cTn dur="750" fill="hold" id="18"/>
                                        <p:tgtEl>
                                          <p:spTgt spid="46"/>
                                        </p:tgtEl>
                                        <p:attrNameLst>
                                          <p:attrName>ppt_x</p:attrName>
                                        </p:attrNameLst>
                                      </p:cBhvr>
                                      <p:tavLst>
                                        <p:tav tm="0">
                                          <p:val>
                                            <p:strVal val="#ppt_x"/>
                                          </p:val>
                                        </p:tav>
                                        <p:tav tm="100000">
                                          <p:val>
                                            <p:strVal val="#ppt_x"/>
                                          </p:val>
                                        </p:tav>
                                      </p:tavLst>
                                    </p:anim>
                                    <p:anim calcmode="lin" valueType="num">
                                      <p:cBhvr>
                                        <p:cTn dur="750" fill="hold" id="19"/>
                                        <p:tgtEl>
                                          <p:spTgt spid="4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48"/>
                                        </p:tgtEl>
                                        <p:attrNameLst>
                                          <p:attrName>style.visibility</p:attrName>
                                        </p:attrNameLst>
                                      </p:cBhvr>
                                      <p:to>
                                        <p:strVal val="visible"/>
                                      </p:to>
                                    </p:set>
                                    <p:animEffect filter="">
                                      <p:cBhvr>
                                        <p:cTn dur="750" id="22"/>
                                        <p:tgtEl>
                                          <p:spTgt spid="48"/>
                                        </p:tgtEl>
                                      </p:cBhvr>
                                    </p:animEffect>
                                    <p:anim calcmode="lin" valueType="num">
                                      <p:cBhvr>
                                        <p:cTn dur="750" fill="hold" id="23"/>
                                        <p:tgtEl>
                                          <p:spTgt spid="48"/>
                                        </p:tgtEl>
                                        <p:attrNameLst>
                                          <p:attrName>ppt_x</p:attrName>
                                        </p:attrNameLst>
                                      </p:cBhvr>
                                      <p:tavLst>
                                        <p:tav tm="0">
                                          <p:val>
                                            <p:strVal val="#ppt_x"/>
                                          </p:val>
                                        </p:tav>
                                        <p:tav tm="100000">
                                          <p:val>
                                            <p:strVal val="#ppt_x"/>
                                          </p:val>
                                        </p:tav>
                                      </p:tavLst>
                                    </p:anim>
                                    <p:anim calcmode="lin" valueType="num">
                                      <p:cBhvr>
                                        <p:cTn dur="750" fill="hold" id="24"/>
                                        <p:tgtEl>
                                          <p:spTgt spid="48"/>
                                        </p:tgtEl>
                                        <p:attrNameLst>
                                          <p:attrName>ppt_y</p:attrName>
                                        </p:attrNameLst>
                                      </p:cBhvr>
                                      <p:tavLst>
                                        <p:tav tm="0">
                                          <p:val>
                                            <p:strVal val="#ppt_y+.1"/>
                                          </p:val>
                                        </p:tav>
                                        <p:tav tm="100000">
                                          <p:val>
                                            <p:strVal val="#ppt_y"/>
                                          </p:val>
                                        </p:tav>
                                      </p:tavLst>
                                    </p:anim>
                                  </p:childTnLst>
                                </p:cTn>
                              </p:par>
                              <p:par>
                                <p:cTn fill="hold" grpId="0" id="25" nodeType="withEffect" presetClass="entr" presetID="22" presetSubtype="8">
                                  <p:stCondLst>
                                    <p:cond delay="0"/>
                                  </p:stCondLst>
                                  <p:iterate type="lt">
                                    <p:tmPct val="10000"/>
                                  </p:iterate>
                                  <p:childTnLst>
                                    <p:set>
                                      <p:cBhvr>
                                        <p:cTn dur="1" fill="hold" id="26">
                                          <p:stCondLst>
                                            <p:cond delay="0"/>
                                          </p:stCondLst>
                                        </p:cTn>
                                        <p:tgtEl>
                                          <p:spTgt spid="49"/>
                                        </p:tgtEl>
                                        <p:attrNameLst>
                                          <p:attrName>style.visibility</p:attrName>
                                        </p:attrNameLst>
                                      </p:cBhvr>
                                      <p:to>
                                        <p:strVal val="visible"/>
                                      </p:to>
                                    </p:set>
                                    <p:animEffect filter="wipe(left)" transition="in">
                                      <p:cBhvr>
                                        <p:cTn dur="250" id="27"/>
                                        <p:tgtEl>
                                          <p:spTgt spid="49"/>
                                        </p:tgtEl>
                                      </p:cBhvr>
                                    </p:animEffect>
                                  </p:childTnLst>
                                </p:cTn>
                              </p:par>
                              <p:par>
                                <p:cTn fill="hold" grpId="0" id="28" nodeType="withEffect" presetClass="entr" presetID="22" presetSubtype="8">
                                  <p:stCondLst>
                                    <p:cond delay="0"/>
                                  </p:stCondLst>
                                  <p:iterate type="lt">
                                    <p:tmPct val="10000"/>
                                  </p:iterate>
                                  <p:childTnLst>
                                    <p:set>
                                      <p:cBhvr>
                                        <p:cTn dur="1" fill="hold" id="29">
                                          <p:stCondLst>
                                            <p:cond delay="0"/>
                                          </p:stCondLst>
                                        </p:cTn>
                                        <p:tgtEl>
                                          <p:spTgt spid="54"/>
                                        </p:tgtEl>
                                        <p:attrNameLst>
                                          <p:attrName>style.visibility</p:attrName>
                                        </p:attrNameLst>
                                      </p:cBhvr>
                                      <p:to>
                                        <p:strVal val="visible"/>
                                      </p:to>
                                    </p:set>
                                    <p:animEffect filter="wipe(left)" transition="in">
                                      <p:cBhvr>
                                        <p:cTn dur="250" id="30"/>
                                        <p:tgtEl>
                                          <p:spTgt spid="54"/>
                                        </p:tgtEl>
                                      </p:cBhvr>
                                    </p:animEffect>
                                  </p:childTnLst>
                                </p:cTn>
                              </p:par>
                              <p:par>
                                <p:cTn fill="hold" grpId="0" id="31" nodeType="withEffect" presetClass="entr" presetID="22" presetSubtype="8">
                                  <p:stCondLst>
                                    <p:cond delay="0"/>
                                  </p:stCondLst>
                                  <p:iterate type="lt">
                                    <p:tmPct val="10000"/>
                                  </p:iterate>
                                  <p:childTnLst>
                                    <p:set>
                                      <p:cBhvr>
                                        <p:cTn dur="1" fill="hold" id="32">
                                          <p:stCondLst>
                                            <p:cond delay="0"/>
                                          </p:stCondLst>
                                        </p:cTn>
                                        <p:tgtEl>
                                          <p:spTgt spid="55"/>
                                        </p:tgtEl>
                                        <p:attrNameLst>
                                          <p:attrName>style.visibility</p:attrName>
                                        </p:attrNameLst>
                                      </p:cBhvr>
                                      <p:to>
                                        <p:strVal val="visible"/>
                                      </p:to>
                                    </p:set>
                                    <p:animEffect filter="wipe(left)" transition="in">
                                      <p:cBhvr>
                                        <p:cTn dur="250" id="33"/>
                                        <p:tgtEl>
                                          <p:spTgt spid="55"/>
                                        </p:tgtEl>
                                      </p:cBhvr>
                                    </p:animEffect>
                                  </p:childTnLst>
                                </p:cTn>
                              </p:par>
                              <p:par>
                                <p:cTn fill="hold" grpId="0" id="34" nodeType="withEffect" presetClass="entr" presetID="22" presetSubtype="8">
                                  <p:stCondLst>
                                    <p:cond delay="0"/>
                                  </p:stCondLst>
                                  <p:iterate type="lt">
                                    <p:tmPct val="10000"/>
                                  </p:iterate>
                                  <p:childTnLst>
                                    <p:set>
                                      <p:cBhvr>
                                        <p:cTn dur="1" fill="hold" id="35">
                                          <p:stCondLst>
                                            <p:cond delay="0"/>
                                          </p:stCondLst>
                                        </p:cTn>
                                        <p:tgtEl>
                                          <p:spTgt spid="56"/>
                                        </p:tgtEl>
                                        <p:attrNameLst>
                                          <p:attrName>style.visibility</p:attrName>
                                        </p:attrNameLst>
                                      </p:cBhvr>
                                      <p:to>
                                        <p:strVal val="visible"/>
                                      </p:to>
                                    </p:set>
                                    <p:animEffect filter="wipe(left)" transition="in">
                                      <p:cBhvr>
                                        <p:cTn dur="250" id="36"/>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4"/>
      <p:bldP grpId="0" spid="55"/>
      <p:bldP grpId="0" spid="5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a:extLst>
              <a:ext uri="{28A0092B-C50C-407E-A947-70E740481C1C}">
                <a14:useLocalDpi val="0"/>
              </a:ext>
            </a:extLst>
          </a:blip>
          <a:stretch>
            <a:fillRect/>
          </a:stretch>
        </p:blipFill>
        <p:spPr>
          <a:xfrm rot="16200000">
            <a:off x="-1657351" y="1657350"/>
            <a:ext cx="5143502" cy="1828800"/>
          </a:xfrm>
          <a:prstGeom prst="rect">
            <a:avLst/>
          </a:prstGeom>
        </p:spPr>
      </p:pic>
      <p:sp>
        <p:nvSpPr>
          <p:cNvPr id="20" name="文本框 19"/>
          <p:cNvSpPr txBox="1">
            <a:spLocks noChangeArrowheads="1" noChangeAspect="1"/>
          </p:cNvSpPr>
          <p:nvPr/>
        </p:nvSpPr>
        <p:spPr bwMode="auto">
          <a:xfrm>
            <a:off x="2672555" y="1678940"/>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bg1"/>
                </a:solidFill>
                <a:latin charset="-122" panose="02010509060101010101" pitchFamily="49" typeface="幼圆"/>
                <a:ea charset="-122" panose="02010509060101010101" pitchFamily="49" typeface="幼圆"/>
              </a:rPr>
              <a:t>输入标题</a:t>
            </a:r>
          </a:p>
        </p:txBody>
      </p:sp>
      <p:sp>
        <p:nvSpPr>
          <p:cNvPr id="21" name="文本框 20"/>
          <p:cNvSpPr txBox="1">
            <a:spLocks noChangeArrowheads="1"/>
          </p:cNvSpPr>
          <p:nvPr/>
        </p:nvSpPr>
        <p:spPr bwMode="auto">
          <a:xfrm>
            <a:off x="3132930" y="2512695"/>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bg1"/>
                </a:solidFill>
                <a:latin charset="0" panose="020b0604020202020204" pitchFamily="34" typeface="Arial"/>
              </a:rPr>
              <a:t>Modern fashion Creative presentation</a:t>
            </a:r>
          </a:p>
        </p:txBody>
      </p:sp>
      <p:sp>
        <p:nvSpPr>
          <p:cNvPr id="23" name="文本框 22"/>
          <p:cNvSpPr txBox="1"/>
          <p:nvPr/>
        </p:nvSpPr>
        <p:spPr>
          <a:xfrm>
            <a:off x="2296318" y="3013075"/>
            <a:ext cx="4437063" cy="231648"/>
          </a:xfrm>
          <a:prstGeom prst="rect">
            <a:avLst/>
          </a:prstGeom>
          <a:noFill/>
          <a:ln>
            <a:noFill/>
          </a:ln>
        </p:spPr>
        <p:txBody>
          <a:bodyPr>
            <a:spAutoFit/>
          </a:bodyPr>
          <a:lstStyle/>
          <a:p>
            <a:pPr algn="ctr"/>
            <a:r>
              <a:rPr altLang="en-US" lang="zh-CN" noProof="1" sz="920">
                <a:solidFill>
                  <a:schemeClr val="bg1"/>
                </a:solidFill>
                <a:latin charset="0" panose="020b0604020202020204" pitchFamily="34" typeface="Arial"/>
              </a:rPr>
              <a:t>根据分类输入内容根据分类输入内容根据分类输入内容根据分类输入内容</a:t>
            </a: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372737991"/>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ppt_x</p:attrName>
                                        </p:attrNameLst>
                                      </p:cBhvr>
                                      <p:tavLst>
                                        <p:tav tm="0">
                                          <p:val>
                                            <p:strVal val="#ppt_x"/>
                                          </p:val>
                                        </p:tav>
                                        <p:tav tm="100000">
                                          <p:val>
                                            <p:strVal val="#ppt_x"/>
                                          </p:val>
                                        </p:tav>
                                      </p:tavLst>
                                    </p:anim>
                                    <p:anim calcmode="lin" valueType="num">
                                      <p:cBhvr>
                                        <p:cTn dur="1000" fill="hold" id="8"/>
                                        <p:tgtEl>
                                          <p:spTgt spid="20"/>
                                        </p:tgtEl>
                                        <p:attrNameLst>
                                          <p:attrName>ppt_y</p:attrName>
                                        </p:attrNameLst>
                                      </p:cBhvr>
                                      <p:tavLst>
                                        <p:tav tm="0">
                                          <p:val>
                                            <p:strVal val="0-#ppt_h/2"/>
                                          </p:val>
                                        </p:tav>
                                        <p:tav tm="100000">
                                          <p:val>
                                            <p:strVal val="#ppt_y"/>
                                          </p:val>
                                        </p:tav>
                                      </p:tavLst>
                                    </p:anim>
                                  </p:childTnLst>
                                </p:cTn>
                              </p:par>
                              <p:par>
                                <p:cTn fill="hold" grpId="2"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ppt_x</p:attrName>
                                        </p:attrNameLst>
                                      </p:cBhvr>
                                      <p:tavLst>
                                        <p:tav tm="0">
                                          <p:val>
                                            <p:strVal val="#ppt_x"/>
                                          </p:val>
                                        </p:tav>
                                        <p:tav tm="100000">
                                          <p:val>
                                            <p:strVal val="#ppt_x"/>
                                          </p:val>
                                        </p:tav>
                                      </p:tavLst>
                                    </p:anim>
                                    <p:anim calcmode="lin" valueType="num">
                                      <p:cBhvr>
                                        <p:cTn dur="500" fill="hold" id="12"/>
                                        <p:tgtEl>
                                          <p:spTgt spid="21"/>
                                        </p:tgtEl>
                                        <p:attrNameLst>
                                          <p:attrName>ppt_y</p:attrName>
                                        </p:attrNameLst>
                                      </p:cBhvr>
                                      <p:tavLst>
                                        <p:tav tm="0">
                                          <p:val>
                                            <p:strVal val="1+#ppt_h/2"/>
                                          </p:val>
                                        </p:tav>
                                        <p:tav tm="100000">
                                          <p:val>
                                            <p:strVal val="#ppt_y"/>
                                          </p:val>
                                        </p:tav>
                                      </p:tavLst>
                                    </p:anim>
                                  </p:childTnLst>
                                </p:cTn>
                              </p:par>
                              <p:par>
                                <p:cTn fill="hold" grpId="2"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1000" fill="hold" id="15"/>
                                        <p:tgtEl>
                                          <p:spTgt spid="23"/>
                                        </p:tgtEl>
                                        <p:attrNameLst>
                                          <p:attrName>ppt_x</p:attrName>
                                        </p:attrNameLst>
                                      </p:cBhvr>
                                      <p:tavLst>
                                        <p:tav tm="0">
                                          <p:val>
                                            <p:strVal val="#ppt_x"/>
                                          </p:val>
                                        </p:tav>
                                        <p:tav tm="100000">
                                          <p:val>
                                            <p:strVal val="#ppt_x"/>
                                          </p:val>
                                        </p:tav>
                                      </p:tavLst>
                                    </p:anim>
                                    <p:anim calcmode="lin" valueType="num">
                                      <p:cBhvr>
                                        <p:cTn dur="1000" fill="hold" id="16"/>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2" spid="21"/>
      <p:bldP grpId="2" spid="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08">
      <a:dk1>
        <a:sysClr val="windowText" lastClr="000000"/>
      </a:dk1>
      <a:lt1>
        <a:sysClr val="window" lastClr="FFFFFF"/>
      </a:lt1>
      <a:dk2>
        <a:srgbClr val="43C7CB"/>
      </a:dk2>
      <a:lt2>
        <a:srgbClr val="2A62AE"/>
      </a:lt2>
      <a:accent1>
        <a:srgbClr val="4C86D4"/>
      </a:accent1>
      <a:accent2>
        <a:srgbClr val="FEED45"/>
      </a:accent2>
      <a:accent3>
        <a:srgbClr val="0FB249"/>
      </a:accent3>
      <a:accent4>
        <a:srgbClr val="92D14F"/>
      </a:accent4>
      <a:accent5>
        <a:srgbClr val="89C54B"/>
      </a:accent5>
      <a:accent6>
        <a:srgbClr val="81B7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229</Paragraphs>
  <Slides>25</Slides>
  <Notes>3</Notes>
  <TotalTime>384</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Calibri Light</vt:lpstr>
      <vt:lpstr>Calibri</vt:lpstr>
      <vt:lpstr>宋体</vt:lpstr>
      <vt:lpstr>幼圆</vt:lpstr>
      <vt:lpstr>黑体</vt:lpstr>
      <vt:lpstr>微软雅黑</vt:lpstr>
      <vt:lpstr>Kozuka Gothic Pr6N B</vt:lpstr>
      <vt:lpstr>华文细黑</vt:lpstr>
      <vt:lpstr>Arial Black</vt:lpstr>
      <vt:lpstr>Franchise</vt:lpstr>
      <vt:lpstr>FontAwesome</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2015-10-08T14:18:00Z</dcterms:created>
  <cp:lastModifiedBy>优品PPT</cp:lastModifiedBy>
  <dcterms:modified xsi:type="dcterms:W3CDTF">2021-08-20T10:48:21Z</dcterms:modified>
  <cp:revision>7952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2052-10.1.0.5973</vt:lpwstr>
  </property>
</Properties>
</file>