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59" r:id="rId5"/>
    <p:sldId id="260" r:id="rId6"/>
    <p:sldId id="261" r:id="rId7"/>
    <p:sldId id="264" r:id="rId8"/>
    <p:sldId id="263" r:id="rId9"/>
    <p:sldId id="274" r:id="rId10"/>
    <p:sldId id="265" r:id="rId11"/>
    <p:sldId id="272" r:id="rId12"/>
    <p:sldId id="269" r:id="rId13"/>
    <p:sldId id="266" r:id="rId14"/>
    <p:sldId id="270" r:id="rId15"/>
    <p:sldId id="271" r:id="rId16"/>
    <p:sldId id="277" r:id="rId17"/>
    <p:sldId id="262" r:id="rId18"/>
    <p:sldId id="280" r:id="rId19"/>
    <p:sldId id="268" r:id="rId20"/>
    <p:sldId id="276" r:id="rId21"/>
    <p:sldId id="267" r:id="rId22"/>
    <p:sldId id="278" r:id="rId23"/>
    <p:sldId id="279" r:id="rId24"/>
    <p:sldId id="273" r:id="rId25"/>
    <p:sldId id="275" r:id="rId26"/>
    <p:sldId id="281"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08" autoAdjust="0"/>
  </p:normalViewPr>
  <p:slideViewPr>
    <p:cSldViewPr snapToGrid="0">
      <p:cViewPr varScale="1">
        <p:scale>
          <a:sx n="84" d="100"/>
          <a:sy n="84" d="100"/>
        </p:scale>
        <p:origin x="366" y="12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AF008-BF84-4256-ACB2-F0FFE5AE231C}"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5507-932F-4634-B722-27A63C3A793D}" type="slidenum">
              <a:rPr lang="zh-CN" altLang="en-US" smtClean="0"/>
              <a:t>‹#›</a:t>
            </a:fld>
            <a:endParaRPr lang="zh-CN" altLang="en-US"/>
          </a:p>
        </p:txBody>
      </p:sp>
    </p:spTree>
    <p:extLst>
      <p:ext uri="{BB962C8B-B14F-4D97-AF65-F5344CB8AC3E}">
        <p14:creationId val="3051805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163511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99494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675290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0421483"/>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524103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003176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415134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886331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07127933"/>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9491666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2112329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604348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387207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680019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158168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89132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31080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554181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627535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686145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896235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60481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879114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6368586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5C645237-C4D1-438A-8490-D9217FA39EF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C8256C3-632E-4158-BCD3-6758197D0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7C4927D-9F2C-4A27-B6F1-01FCCD036243}"/>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1154A845-436D-45CF-A22F-92094F1D39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8237A4-3438-4386-B7C7-E0316B22FC8D}"/>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60000491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F54684B6-D5DB-4DD8-B09E-5050FC77222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61EBB7D-0ABC-4502-A41C-AD2D00193B1E}"/>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605451C-380E-4EF6-95CD-783F7B881200}"/>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CB302630-0B8C-4D18-8346-075304C1906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B85938-CBE9-493D-9B61-892BCAF9F80E}"/>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6267688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9DC37DD1-8AE7-4E0B-9971-8CD5E93A397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44F015B-483D-4464-913B-ED55101BA576}"/>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59EE25D-B0B8-48FB-9845-82F6D3E92EDE}"/>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E7DC9E1B-E8AF-413C-AF1A-D9A455B7F4D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04BC11-998F-46FB-BB23-EF3D48024487}"/>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2677485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492911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078458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376516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951248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83807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034436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8890958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419781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8AAD5A46-3C63-450E-8253-03F2667341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A6BBA02-A554-4780-A49D-CC36BB5B464A}"/>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4D82313-6099-4383-B844-217E79D523DB}"/>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8669372A-7987-46A6-BDAE-D3607C757C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AAEE76-95AB-4DD7-85E3-E0BC5FC4F3D6}"/>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43932275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579183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116695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35118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D6E47241-D129-4479-9899-DA8D4B26C1E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BF1CE71-A38F-4C72-B423-0BEDD9C3D9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5D1583D-9212-4A05-A66E-C9702D349F5C}"/>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F35BD46D-CFC7-415E-B9C2-51C0544995B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6BA23C-B8AA-4D44-BF30-0494ABA02E56}"/>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83182173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E504CE18-67AB-4BD7-8EAE-A015E40B77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B1C3F3-DFE0-4F4A-BB26-05E1AA9432C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E2969D8-59F2-43DD-B800-31BB5E29ACB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986CD30-2B09-402D-8F96-93308F3DDC7F}"/>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6" name="页脚占位符 5">
            <a:extLst>
              <a:ext uri="{FF2B5EF4-FFF2-40B4-BE49-F238E27FC236}">
                <a16:creationId xmlns:a16="http://schemas.microsoft.com/office/drawing/2014/main" id="{6E70095D-C958-44EA-8073-818AB27BAE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F752A67-214C-4EB9-80A7-767EBC7A7AC5}"/>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75508711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75B25F3B-3F6F-4881-891C-AA43F8BE322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EB41ED5-3047-47D7-9010-BD0B1CBD0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7CEE119-63ED-4867-8649-6BA21061104A}"/>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9FB3CD6-3EC8-488D-8CCA-1BC6CD292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3380B86-9034-4C4C-AB03-1FF9565D445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7F50B7FF-FE75-4FF5-8F70-6037552C0062}"/>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8" name="页脚占位符 7">
            <a:extLst>
              <a:ext uri="{FF2B5EF4-FFF2-40B4-BE49-F238E27FC236}">
                <a16:creationId xmlns:a16="http://schemas.microsoft.com/office/drawing/2014/main" id="{3882E10D-CDCD-4928-9891-387AB0FE1F0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EA66939-CE38-4E3E-BC7C-89C4F96673E9}"/>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279706102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A03AE177-5F94-4EED-A7C3-DAD7CC3B73A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B64829C-38FD-44A7-A014-04F8AFEEB3AD}"/>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4" name="页脚占位符 3">
            <a:extLst>
              <a:ext uri="{FF2B5EF4-FFF2-40B4-BE49-F238E27FC236}">
                <a16:creationId xmlns:a16="http://schemas.microsoft.com/office/drawing/2014/main" id="{456E7990-BDF1-4E57-8F30-9CF7FF02E9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949DF23B-8005-4D9A-9DAA-E7EB7195B527}"/>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247469977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1703185B-E991-4D7F-9A6A-00D86EEDF55D}"/>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3" name="页脚占位符 2">
            <a:extLst>
              <a:ext uri="{FF2B5EF4-FFF2-40B4-BE49-F238E27FC236}">
                <a16:creationId xmlns:a16="http://schemas.microsoft.com/office/drawing/2014/main" id="{7139D9D8-3667-4E1C-B41B-17E4ABB3E0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CF4331-F919-4B2F-BE60-E2033E0579F8}"/>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121836171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FAA04EA-7CE8-470E-A41B-6AF1E071B0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EA27418-B8D1-4C00-B8DB-D4B9EA9FE1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00C886E-CF2B-4801-AF6D-BDFB7C4F9F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E983C5E-FC40-446F-953C-4872B463FCD1}"/>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6" name="页脚占位符 5">
            <a:extLst>
              <a:ext uri="{FF2B5EF4-FFF2-40B4-BE49-F238E27FC236}">
                <a16:creationId xmlns:a16="http://schemas.microsoft.com/office/drawing/2014/main" id="{15F593C5-17FE-47EE-8690-EF3012F0A21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F7511B2-690F-4953-B04F-A0B977B309CB}"/>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354863763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2B368D64-9E6C-458F-AC45-817D32384A7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1339B32-3F07-45D7-A383-60F82D2B6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547D190-5D1E-4258-A123-3ED9C2E27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3FDFFA2-7137-453B-89F1-62025FBCC237}"/>
              </a:ext>
            </a:extLst>
          </p:cNvPr>
          <p:cNvSpPr>
            <a:spLocks noGrp="1"/>
          </p:cNvSpPr>
          <p:nvPr>
            <p:ph type="dt" sz="half" idx="10"/>
          </p:nvPr>
        </p:nvSpPr>
        <p:spPr/>
        <p:txBody>
          <a:bodyPr/>
          <a:lstStyle/>
          <a:p>
            <a:fld id="{EA17AC00-17C3-46C6-93E7-51D3A14E17D6}" type="datetimeFigureOut">
              <a:rPr lang="zh-CN" altLang="en-US" smtClean="0"/>
              <a:t>2018/5/24</a:t>
            </a:fld>
            <a:endParaRPr lang="zh-CN" altLang="en-US"/>
          </a:p>
        </p:txBody>
      </p:sp>
      <p:sp>
        <p:nvSpPr>
          <p:cNvPr id="6" name="页脚占位符 5">
            <a:extLst>
              <a:ext uri="{FF2B5EF4-FFF2-40B4-BE49-F238E27FC236}">
                <a16:creationId xmlns:a16="http://schemas.microsoft.com/office/drawing/2014/main" id="{01973172-26A9-4E94-BD14-CB31EE1739F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5A0153-6679-443D-B9E5-135FA03598FA}"/>
              </a:ext>
            </a:extLst>
          </p:cNvPr>
          <p:cNvSpPr>
            <a:spLocks noGrp="1"/>
          </p:cNvSpPr>
          <p:nvPr>
            <p:ph type="sldNum" sz="quarter" idx="12"/>
          </p:nvPr>
        </p:nvSpPr>
        <p:spPr/>
        <p:txBody>
          <a:bodyPr/>
          <a:lstStyle/>
          <a:p>
            <a:fld id="{6E059369-AD27-4C0E-9D40-F53C426E9A9E}" type="slidenum">
              <a:rPr lang="zh-CN" altLang="en-US" smtClean="0"/>
              <a:t>‹#›</a:t>
            </a:fld>
            <a:endParaRPr lang="zh-CN" altLang="en-US"/>
          </a:p>
        </p:txBody>
      </p:sp>
    </p:spTree>
    <p:extLst>
      <p:ext uri="{BB962C8B-B14F-4D97-AF65-F5344CB8AC3E}">
        <p14:creationId val="198024336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01397DE9-8E26-4FE3-AEE5-82474D94CE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C88112F-45DC-43B3-A723-CECEE6CF3B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F3F69B-CD9A-4F1E-868B-A528481C53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AC00-17C3-46C6-93E7-51D3A14E17D6}" type="datetimeFigureOut">
              <a:rPr lang="zh-CN" altLang="en-US" smtClean="0"/>
              <a:t>2018/5/24</a:t>
            </a:fld>
            <a:endParaRPr lang="zh-CN" altLang="en-US"/>
          </a:p>
        </p:txBody>
      </p:sp>
      <p:sp>
        <p:nvSpPr>
          <p:cNvPr id="5" name="页脚占位符 4">
            <a:extLst>
              <a:ext uri="{FF2B5EF4-FFF2-40B4-BE49-F238E27FC236}">
                <a16:creationId xmlns:a16="http://schemas.microsoft.com/office/drawing/2014/main" id="{4CBE8C46-3FC8-4A86-A8C6-9541D3A56C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07F3950-B24E-4023-B553-AE8E618A3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9369-AD27-4C0E-9D40-F53C426E9A9E}" type="slidenum">
              <a:rPr lang="zh-CN" altLang="en-US" smtClean="0"/>
              <a:t>‹#›</a:t>
            </a:fld>
            <a:endParaRPr lang="zh-CN" altLang="en-US"/>
          </a:p>
        </p:txBody>
      </p:sp>
    </p:spTree>
    <p:extLst>
      <p:ext uri="{BB962C8B-B14F-4D97-AF65-F5344CB8AC3E}">
        <p14:creationId val="330509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9650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2.png" Type="http://schemas.openxmlformats.org/officeDocument/2006/relationships/image"/><Relationship Id="rId4" Target="../media/image5.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3.png" Type="http://schemas.openxmlformats.org/officeDocument/2006/relationships/image"/><Relationship Id="rId4" Target="../media/image14.png" Type="http://schemas.openxmlformats.org/officeDocument/2006/relationships/image"/><Relationship Id="rId5" Target="../media/image15.png" Type="http://schemas.openxmlformats.org/officeDocument/2006/relationships/image"/><Relationship Id="rId6" Target="../media/image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10.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19.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20.jpeg" Type="http://schemas.openxmlformats.org/officeDocument/2006/relationships/image"/><Relationship Id="rId5" Target="../media/image2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2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23.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10.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2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 Id="rId4" Target="../media/image25.jpeg" Type="http://schemas.openxmlformats.org/officeDocument/2006/relationships/image"/><Relationship Id="rId5" Target="../media/image26.pn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29.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 Id="rId4" Target="../media/image30.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5.png" Type="http://schemas.openxmlformats.org/officeDocument/2006/relationships/image"/><Relationship Id="rId4" Target="../media/image3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3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169A617D-2779-4053-A275-CE4EC59DBF1E}"/>
              </a:ext>
            </a:extLst>
          </p:cNvPr>
          <p:cNvPicPr>
            <a:picLocks noChangeAspect="1"/>
          </p:cNvPicPr>
          <p:nvPr/>
        </p:nvPicPr>
        <p:blipFill>
          <a:blip r:embed="rId3">
            <a:extLst>
              <a:ext uri="{28A0092B-C50C-407E-A947-70E740481C1C}">
                <a14:useLocalDpi val="0"/>
              </a:ext>
            </a:extLst>
          </a:blip>
          <a:srcRect b="14000" t="13199"/>
          <a:stretch>
            <a:fillRect/>
          </a:stretch>
        </p:blipFill>
        <p:spPr>
          <a:xfrm flipH="1">
            <a:off x="0" y="-76200"/>
            <a:ext cx="12192000" cy="6934200"/>
          </a:xfrm>
          <a:prstGeom prst="rect">
            <a:avLst/>
          </a:prstGeom>
        </p:spPr>
      </p:pic>
      <p:sp>
        <p:nvSpPr>
          <p:cNvPr id="27" name="矩形 26"/>
          <p:cNvSpPr/>
          <p:nvPr/>
        </p:nvSpPr>
        <p:spPr>
          <a:xfrm>
            <a:off x="4855965" y="605062"/>
            <a:ext cx="2386664" cy="5781221"/>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039274" y="807064"/>
            <a:ext cx="2020046" cy="5377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a:extLst>
              <a:ext uri="{FF2B5EF4-FFF2-40B4-BE49-F238E27FC236}">
                <a16:creationId xmlns:a16="http://schemas.microsoft.com/office/drawing/2014/main" id="{5AF54A0F-1064-4A5A-B5C6-1680574A5757}"/>
              </a:ext>
            </a:extLst>
          </p:cNvPr>
          <p:cNvSpPr/>
          <p:nvPr/>
        </p:nvSpPr>
        <p:spPr>
          <a:xfrm>
            <a:off x="0" y="-58057"/>
            <a:ext cx="12192000" cy="6916057"/>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2"/>
          <p:cNvSpPr txBox="1">
            <a:spLocks noChangeArrowheads="1"/>
          </p:cNvSpPr>
          <p:nvPr/>
        </p:nvSpPr>
        <p:spPr bwMode="auto">
          <a:xfrm>
            <a:off x="5656714" y="1115785"/>
            <a:ext cx="1280160" cy="461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pc="600" sz="7200">
                <a:solidFill>
                  <a:schemeClr val="bg1"/>
                </a:solidFill>
                <a:latin charset="-122" panose="02000000000000000000" pitchFamily="2" typeface="方正宋刻本秀楷简体"/>
                <a:ea charset="-122" panose="02000000000000000000" pitchFamily="2" typeface="方正宋刻本秀楷简体"/>
              </a:rPr>
              <a:t>中国文化</a:t>
            </a:r>
          </a:p>
        </p:txBody>
      </p:sp>
      <p:sp>
        <p:nvSpPr>
          <p:cNvPr id="7" name="Text Box 3"/>
          <p:cNvSpPr txBox="1">
            <a:spLocks noChangeArrowheads="1"/>
          </p:cNvSpPr>
          <p:nvPr/>
        </p:nvSpPr>
        <p:spPr bwMode="auto">
          <a:xfrm>
            <a:off x="5145446" y="2639150"/>
            <a:ext cx="548640" cy="35451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400">
                <a:solidFill>
                  <a:schemeClr val="bg1"/>
                </a:solidFill>
                <a:latin typeface="+mn-ea"/>
                <a:ea typeface="+mn-ea"/>
              </a:rPr>
              <a:t>茶文化活动策划PPT模版</a:t>
            </a:r>
          </a:p>
        </p:txBody>
      </p:sp>
      <p:sp>
        <p:nvSpPr>
          <p:cNvPr id="11" name="文本框 10">
            <a:extLst>
              <a:ext uri="{FF2B5EF4-FFF2-40B4-BE49-F238E27FC236}">
                <a16:creationId xmlns:a16="http://schemas.microsoft.com/office/drawing/2014/main" id="{FBB35100-1FFF-4EA6-9706-9597458C980D}"/>
              </a:ext>
            </a:extLst>
          </p:cNvPr>
          <p:cNvSpPr txBox="1"/>
          <p:nvPr/>
        </p:nvSpPr>
        <p:spPr>
          <a:xfrm>
            <a:off x="-21513" y="108351"/>
            <a:ext cx="914400" cy="1310640"/>
          </a:xfrm>
          <a:prstGeom prst="rect">
            <a:avLst/>
          </a:prstGeom>
          <a:noFill/>
        </p:spPr>
        <p:txBody>
          <a:bodyPr rtlCol="0" vert="eaVert" wrap="none">
            <a:spAutoFit/>
          </a:bodyPr>
          <a:lstStyle/>
          <a:p>
            <a:r>
              <a:rPr altLang="zh-CN" lang="en-US" smtClean="0" sz="4800">
                <a:solidFill>
                  <a:schemeClr val="bg1"/>
                </a:solidFill>
                <a:latin charset="-122" panose="02000000000000000000" pitchFamily="2" typeface="方正清刻本悦宋简体"/>
                <a:ea charset="-122" panose="02000000000000000000" pitchFamily="2" typeface="方正清刻本悦宋简体"/>
              </a:rPr>
              <a:t>2018</a:t>
            </a:r>
          </a:p>
        </p:txBody>
      </p:sp>
      <p:sp>
        <p:nvSpPr>
          <p:cNvPr id="12" name="矩形 11">
            <a:extLst>
              <a:ext uri="{FF2B5EF4-FFF2-40B4-BE49-F238E27FC236}">
                <a16:creationId xmlns:a16="http://schemas.microsoft.com/office/drawing/2014/main" id="{4D7D197E-643B-4FA4-AD64-EE175537E327}"/>
              </a:ext>
            </a:extLst>
          </p:cNvPr>
          <p:cNvSpPr/>
          <p:nvPr/>
        </p:nvSpPr>
        <p:spPr>
          <a:xfrm>
            <a:off x="63241" y="0"/>
            <a:ext cx="736978" cy="1725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extLst>
      <p:ext uri="{BB962C8B-B14F-4D97-AF65-F5344CB8AC3E}">
        <p14:creationId val="1946726001"/>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27"/>
                                        </p:tgtEl>
                                        <p:attrNameLst>
                                          <p:attrName>style.visibility</p:attrName>
                                        </p:attrNameLst>
                                      </p:cBhvr>
                                      <p:to>
                                        <p:strVal val="visible"/>
                                      </p:to>
                                    </p:set>
                                    <p:animEffect filter="wipe(up)" transition="in">
                                      <p:cBhvr>
                                        <p:cTn dur="500" id="7"/>
                                        <p:tgtEl>
                                          <p:spTgt spid="27"/>
                                        </p:tgtEl>
                                      </p:cBhvr>
                                    </p:animEffect>
                                  </p:childTnLst>
                                </p:cTn>
                              </p:par>
                            </p:childTnLst>
                          </p:cTn>
                        </p:par>
                        <p:par>
                          <p:cTn fill="hold" id="8" nodeType="afterGroup">
                            <p:stCondLst>
                              <p:cond delay="500"/>
                            </p:stCondLst>
                            <p:childTnLst>
                              <p:par>
                                <p:cTn fill="hold" grpId="0" id="9" nodeType="afterEffect" presetClass="entr" presetID="18" presetSubtype="12">
                                  <p:stCondLst>
                                    <p:cond delay="0"/>
                                  </p:stCondLst>
                                  <p:childTnLst>
                                    <p:set>
                                      <p:cBhvr>
                                        <p:cTn dur="1" fill="hold" id="10">
                                          <p:stCondLst>
                                            <p:cond delay="0"/>
                                          </p:stCondLst>
                                        </p:cTn>
                                        <p:tgtEl>
                                          <p:spTgt spid="28"/>
                                        </p:tgtEl>
                                        <p:attrNameLst>
                                          <p:attrName>style.visibility</p:attrName>
                                        </p:attrNameLst>
                                      </p:cBhvr>
                                      <p:to>
                                        <p:strVal val="visible"/>
                                      </p:to>
                                    </p:set>
                                    <p:animEffect filter="strips(downLeft)" transition="in">
                                      <p:cBhvr>
                                        <p:cTn dur="500" id="11"/>
                                        <p:tgtEl>
                                          <p:spTgt spid="2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6"/>
                                        </p:tgtEl>
                                        <p:attrNameLst>
                                          <p:attrName>style.visibility</p:attrName>
                                        </p:attrNameLst>
                                      </p:cBhvr>
                                      <p:to>
                                        <p:strVal val="visible"/>
                                      </p:to>
                                    </p:set>
                                    <p:animEffect filter="fade" transition="in">
                                      <p:cBhvr>
                                        <p:cTn dur="1000" id="15"/>
                                        <p:tgtEl>
                                          <p:spTgt spid="6"/>
                                        </p:tgtEl>
                                      </p:cBhvr>
                                    </p:animEffect>
                                  </p:childTnLst>
                                </p:cTn>
                              </p:par>
                            </p:childTnLst>
                          </p:cTn>
                        </p:par>
                        <p:par>
                          <p:cTn fill="hold" id="16" nodeType="afterGroup">
                            <p:stCondLst>
                              <p:cond delay="2000"/>
                            </p:stCondLst>
                            <p:childTnLst>
                              <p:par>
                                <p:cTn fill="hold" grpId="2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1000" id="19"/>
                                        <p:tgtEl>
                                          <p:spTgt spid="7"/>
                                        </p:tgtEl>
                                      </p:cBhvr>
                                    </p:animEffect>
                                  </p:childTnLst>
                                </p:cTn>
                              </p:par>
                            </p:childTnLst>
                          </p:cTn>
                        </p:par>
                        <p:par>
                          <p:cTn fill="hold" id="20" nodeType="afterGroup">
                            <p:stCondLst>
                              <p:cond delay="3000"/>
                            </p:stCondLst>
                            <p:childTnLst>
                              <p:par>
                                <p:cTn fill="hold" grpId="0" id="21" nodeType="afterEffect" presetClass="entr" presetID="53" presetSubtype="0">
                                  <p:stCondLst>
                                    <p:cond delay="0"/>
                                  </p:stCondLst>
                                  <p:iterate type="lt">
                                    <p:tmPct val="20000"/>
                                  </p:iterate>
                                  <p:childTnLst>
                                    <p:set>
                                      <p:cBhvr>
                                        <p:cTn dur="1" fill="hold" id="22">
                                          <p:stCondLst>
                                            <p:cond delay="0"/>
                                          </p:stCondLst>
                                        </p:cTn>
                                        <p:tgtEl>
                                          <p:spTgt spid="11"/>
                                        </p:tgtEl>
                                        <p:attrNameLst>
                                          <p:attrName>style.visibility</p:attrName>
                                        </p:attrNameLst>
                                      </p:cBhvr>
                                      <p:to>
                                        <p:strVal val="visible"/>
                                      </p:to>
                                    </p:set>
                                    <p:anim calcmode="lin" valueType="num">
                                      <p:cBhvr>
                                        <p:cTn dur="500" fill="hold" id="23"/>
                                        <p:tgtEl>
                                          <p:spTgt spid="11"/>
                                        </p:tgtEl>
                                        <p:attrNameLst>
                                          <p:attrName>ppt_w</p:attrName>
                                        </p:attrNameLst>
                                      </p:cBhvr>
                                      <p:tavLst>
                                        <p:tav tm="0">
                                          <p:val>
                                            <p:fltVal val="0"/>
                                          </p:val>
                                        </p:tav>
                                        <p:tav tm="100000">
                                          <p:val>
                                            <p:strVal val="#ppt_w"/>
                                          </p:val>
                                        </p:tav>
                                      </p:tavLst>
                                    </p:anim>
                                    <p:anim calcmode="lin" valueType="num">
                                      <p:cBhvr>
                                        <p:cTn dur="500" fill="hold" id="24"/>
                                        <p:tgtEl>
                                          <p:spTgt spid="11"/>
                                        </p:tgtEl>
                                        <p:attrNameLst>
                                          <p:attrName>ppt_h</p:attrName>
                                        </p:attrNameLst>
                                      </p:cBhvr>
                                      <p:tavLst>
                                        <p:tav tm="0">
                                          <p:val>
                                            <p:fltVal val="0"/>
                                          </p:val>
                                        </p:tav>
                                        <p:tav tm="100000">
                                          <p:val>
                                            <p:strVal val="#ppt_h"/>
                                          </p:val>
                                        </p:tav>
                                      </p:tavLst>
                                    </p:anim>
                                    <p:animEffect filter="fade" transition="in">
                                      <p:cBhvr>
                                        <p:cTn dur="500" id="25"/>
                                        <p:tgtEl>
                                          <p:spTgt spid="11"/>
                                        </p:tgtEl>
                                      </p:cBhvr>
                                    </p:animEffect>
                                    <p:anim calcmode="lin" valueType="num">
                                      <p:cBhvr>
                                        <p:cTn dur="500" fill="hold" id="26"/>
                                        <p:tgtEl>
                                          <p:spTgt spid="11"/>
                                        </p:tgtEl>
                                        <p:attrNameLst>
                                          <p:attrName>ppt_x</p:attrName>
                                        </p:attrNameLst>
                                      </p:cBhvr>
                                      <p:tavLst>
                                        <p:tav tm="0">
                                          <p:val>
                                            <p:fltVal val="0.5"/>
                                          </p:val>
                                        </p:tav>
                                        <p:tav tm="100000">
                                          <p:val>
                                            <p:strVal val="#ppt_x"/>
                                          </p:val>
                                        </p:tav>
                                      </p:tavLst>
                                    </p:anim>
                                    <p:anim calcmode="lin" valueType="num">
                                      <p:cBhvr>
                                        <p:cTn dur="500" fill="hold" id="27"/>
                                        <p:tgtEl>
                                          <p:spTgt spid="11"/>
                                        </p:tgtEl>
                                        <p:attrNameLst>
                                          <p:attrName>ppt_y</p:attrName>
                                        </p:attrNameLst>
                                      </p:cBhvr>
                                      <p:tavLst>
                                        <p:tav tm="0">
                                          <p:val>
                                            <p:fltVal val="0.5"/>
                                          </p:val>
                                        </p:tav>
                                        <p:tav tm="100000">
                                          <p:val>
                                            <p:strVal val="#ppt_y"/>
                                          </p:val>
                                        </p:tav>
                                      </p:tavLst>
                                    </p:anim>
                                  </p:childTnLst>
                                </p:cTn>
                              </p:par>
                              <p:par>
                                <p:cTn fill="hold" grpId="0" id="28" nodeType="withEffect" presetClass="entr" presetID="22" presetSubtype="2">
                                  <p:stCondLst>
                                    <p:cond delay="0"/>
                                  </p:stCondLst>
                                  <p:childTnLst>
                                    <p:set>
                                      <p:cBhvr>
                                        <p:cTn dur="1" fill="hold" id="29">
                                          <p:stCondLst>
                                            <p:cond delay="0"/>
                                          </p:stCondLst>
                                        </p:cTn>
                                        <p:tgtEl>
                                          <p:spTgt spid="12"/>
                                        </p:tgtEl>
                                        <p:attrNameLst>
                                          <p:attrName>style.visibility</p:attrName>
                                        </p:attrNameLst>
                                      </p:cBhvr>
                                      <p:to>
                                        <p:strVal val="visible"/>
                                      </p:to>
                                    </p:set>
                                    <p:animEffect filter="wipe(right)" transition="in">
                                      <p:cBhvr>
                                        <p:cTn dur="500" id="30"/>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6"/>
      <p:bldP grpId="20" spid="7"/>
      <p:bldP grpId="0" spid="11"/>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a:extLst>
              <a:ext uri="{FF2B5EF4-FFF2-40B4-BE49-F238E27FC236}">
                <a16:creationId xmlns:a16="http://schemas.microsoft.com/office/drawing/2014/main" id="{DC3E649A-F59E-4B5D-8314-1C50F1E35813}"/>
              </a:ext>
            </a:extLst>
          </p:cNvPr>
          <p:cNvPicPr>
            <a:picLocks noChangeAspect="1"/>
          </p:cNvPicPr>
          <p:nvPr/>
        </p:nvPicPr>
        <p:blipFill>
          <a:blip r:embed="rId3">
            <a:extLst>
              <a:ext uri="{28A0092B-C50C-407E-A947-70E740481C1C}">
                <a14:useLocalDpi val="0"/>
              </a:ext>
            </a:extLst>
          </a:blip>
          <a:stretch>
            <a:fillRect/>
          </a:stretch>
        </p:blipFill>
        <p:spPr>
          <a:xfrm>
            <a:off x="2148653" y="40202"/>
            <a:ext cx="7546349" cy="6858000"/>
          </a:xfrm>
          <a:prstGeom prst="rect">
            <a:avLst/>
          </a:prstGeom>
        </p:spPr>
      </p:pic>
      <p:sp>
        <p:nvSpPr>
          <p:cNvPr id="26" name="矩形 25"/>
          <p:cNvSpPr/>
          <p:nvPr/>
        </p:nvSpPr>
        <p:spPr>
          <a:xfrm>
            <a:off x="0" y="0"/>
            <a:ext cx="12192000" cy="6858000"/>
          </a:xfrm>
          <a:prstGeom prst="rect">
            <a:avLst/>
          </a:prstGeom>
          <a:blipFill dpi="0" rotWithShape="1">
            <a:blip r:embed="rId4">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4"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5"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6"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7" name="Text Box 15"/>
          <p:cNvSpPr txBox="1">
            <a:spLocks noChangeArrowheads="1"/>
          </p:cNvSpPr>
          <p:nvPr/>
        </p:nvSpPr>
        <p:spPr bwMode="auto">
          <a:xfrm>
            <a:off x="8198333" y="1838816"/>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8" name="Text Box 16"/>
          <p:cNvSpPr txBox="1">
            <a:spLocks noChangeArrowheads="1"/>
          </p:cNvSpPr>
          <p:nvPr/>
        </p:nvSpPr>
        <p:spPr bwMode="auto">
          <a:xfrm>
            <a:off x="8171349" y="1472104"/>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9" name="Text Box 17"/>
          <p:cNvSpPr txBox="1">
            <a:spLocks noChangeArrowheads="1"/>
          </p:cNvSpPr>
          <p:nvPr/>
        </p:nvSpPr>
        <p:spPr bwMode="auto">
          <a:xfrm>
            <a:off x="9306408" y="1532429"/>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10" name="Text Box 15"/>
          <p:cNvSpPr txBox="1">
            <a:spLocks noChangeArrowheads="1"/>
          </p:cNvSpPr>
          <p:nvPr/>
        </p:nvSpPr>
        <p:spPr bwMode="auto">
          <a:xfrm>
            <a:off x="8213668" y="5312035"/>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11" name="Text Box 16"/>
          <p:cNvSpPr txBox="1">
            <a:spLocks noChangeArrowheads="1"/>
          </p:cNvSpPr>
          <p:nvPr/>
        </p:nvSpPr>
        <p:spPr bwMode="auto">
          <a:xfrm>
            <a:off x="8186685" y="494532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12" name="Text Box 17"/>
          <p:cNvSpPr txBox="1">
            <a:spLocks noChangeArrowheads="1"/>
          </p:cNvSpPr>
          <p:nvPr/>
        </p:nvSpPr>
        <p:spPr bwMode="auto">
          <a:xfrm>
            <a:off x="9321743" y="500564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13" name="Text Box 15"/>
          <p:cNvSpPr txBox="1">
            <a:spLocks noChangeArrowheads="1"/>
          </p:cNvSpPr>
          <p:nvPr/>
        </p:nvSpPr>
        <p:spPr bwMode="auto">
          <a:xfrm>
            <a:off x="877432" y="5005648"/>
            <a:ext cx="363537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14" name="Text Box 16"/>
          <p:cNvSpPr txBox="1">
            <a:spLocks noChangeArrowheads="1"/>
          </p:cNvSpPr>
          <p:nvPr/>
        </p:nvSpPr>
        <p:spPr bwMode="auto">
          <a:xfrm>
            <a:off x="850447" y="4638936"/>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15" name="Text Box 17"/>
          <p:cNvSpPr txBox="1">
            <a:spLocks noChangeArrowheads="1"/>
          </p:cNvSpPr>
          <p:nvPr/>
        </p:nvSpPr>
        <p:spPr bwMode="auto">
          <a:xfrm>
            <a:off x="1985507" y="4699261"/>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grpSp>
        <p:nvGrpSpPr>
          <p:cNvPr id="16" name="组合 15"/>
          <p:cNvGrpSpPr/>
          <p:nvPr/>
        </p:nvGrpSpPr>
        <p:grpSpPr>
          <a:xfrm>
            <a:off x="635003" y="4246407"/>
            <a:ext cx="430887" cy="434519"/>
            <a:chOff x="11165604" y="552138"/>
            <a:chExt cx="585614" cy="590550"/>
          </a:xfrm>
        </p:grpSpPr>
        <p:sp>
          <p:nvSpPr>
            <p:cNvPr id="17"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18" name="文本框 17"/>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19" name="组合 18"/>
          <p:cNvGrpSpPr/>
          <p:nvPr/>
        </p:nvGrpSpPr>
        <p:grpSpPr>
          <a:xfrm>
            <a:off x="7881884" y="1035634"/>
            <a:ext cx="430887" cy="434519"/>
            <a:chOff x="11165604" y="552138"/>
            <a:chExt cx="585614" cy="590550"/>
          </a:xfrm>
        </p:grpSpPr>
        <p:sp>
          <p:nvSpPr>
            <p:cNvPr id="20"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21" name="文本框 20"/>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二</a:t>
              </a:r>
            </a:p>
          </p:txBody>
        </p:sp>
      </p:grpSp>
      <p:grpSp>
        <p:nvGrpSpPr>
          <p:cNvPr id="22" name="组合 21"/>
          <p:cNvGrpSpPr/>
          <p:nvPr/>
        </p:nvGrpSpPr>
        <p:grpSpPr>
          <a:xfrm>
            <a:off x="7881884" y="4680926"/>
            <a:ext cx="430887" cy="434519"/>
            <a:chOff x="11165604" y="552138"/>
            <a:chExt cx="585614" cy="590550"/>
          </a:xfrm>
        </p:grpSpPr>
        <p:sp>
          <p:nvSpPr>
            <p:cNvPr id="23"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24" name="文本框 23"/>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三</a:t>
              </a:r>
            </a:p>
          </p:txBody>
        </p:sp>
      </p:grpSp>
    </p:spTree>
    <p:extLst>
      <p:ext uri="{BB962C8B-B14F-4D97-AF65-F5344CB8AC3E}">
        <p14:creationId val="1077942134"/>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16"/>
                                        </p:tgtEl>
                                        <p:attrNameLst>
                                          <p:attrName>style.visibility</p:attrName>
                                        </p:attrNameLst>
                                      </p:cBhvr>
                                      <p:to>
                                        <p:strVal val="visible"/>
                                      </p:to>
                                    </p:set>
                                    <p:animEffect filter="circle(out)" transition="in">
                                      <p:cBhvr>
                                        <p:cTn dur="1000" id="20"/>
                                        <p:tgtEl>
                                          <p:spTgt spid="16"/>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4"/>
                                        </p:tgtEl>
                                        <p:attrNameLst>
                                          <p:attrName>style.visibility</p:attrName>
                                        </p:attrNameLst>
                                      </p:cBhvr>
                                      <p:to>
                                        <p:strVal val="visible"/>
                                      </p:to>
                                    </p:set>
                                    <p:animEffect filter="fade" transition="in">
                                      <p:cBhvr>
                                        <p:cTn dur="500" id="24"/>
                                        <p:tgtEl>
                                          <p:spTgt spid="1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500" id="30"/>
                                        <p:tgtEl>
                                          <p:spTgt spid="13"/>
                                        </p:tgtEl>
                                      </p:cBhvr>
                                    </p:animEffect>
                                  </p:childTnLst>
                                </p:cTn>
                              </p:par>
                            </p:childTnLst>
                          </p:cTn>
                        </p:par>
                        <p:par>
                          <p:cTn fill="hold" id="31" nodeType="afterGroup">
                            <p:stCondLst>
                              <p:cond delay="2000"/>
                            </p:stCondLst>
                            <p:childTnLst>
                              <p:par>
                                <p:cTn fill="hold" id="32" nodeType="afterEffect" presetClass="entr" presetID="6" presetSubtype="32">
                                  <p:stCondLst>
                                    <p:cond delay="0"/>
                                  </p:stCondLst>
                                  <p:childTnLst>
                                    <p:set>
                                      <p:cBhvr>
                                        <p:cTn dur="1" fill="hold" id="33">
                                          <p:stCondLst>
                                            <p:cond delay="0"/>
                                          </p:stCondLst>
                                        </p:cTn>
                                        <p:tgtEl>
                                          <p:spTgt spid="19"/>
                                        </p:tgtEl>
                                        <p:attrNameLst>
                                          <p:attrName>style.visibility</p:attrName>
                                        </p:attrNameLst>
                                      </p:cBhvr>
                                      <p:to>
                                        <p:strVal val="visible"/>
                                      </p:to>
                                    </p:set>
                                    <p:animEffect filter="circle(out)" transition="in">
                                      <p:cBhvr>
                                        <p:cTn dur="1000" id="34"/>
                                        <p:tgtEl>
                                          <p:spTgt spid="19"/>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500" id="38"/>
                                        <p:tgtEl>
                                          <p:spTgt spid="8"/>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9"/>
                                        </p:tgtEl>
                                        <p:attrNameLst>
                                          <p:attrName>style.visibility</p:attrName>
                                        </p:attrNameLst>
                                      </p:cBhvr>
                                      <p:to>
                                        <p:strVal val="visible"/>
                                      </p:to>
                                    </p:set>
                                    <p:animEffect filter="fade" transition="in">
                                      <p:cBhvr>
                                        <p:cTn dur="500" id="41"/>
                                        <p:tgtEl>
                                          <p:spTgt spid="9"/>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7"/>
                                        </p:tgtEl>
                                        <p:attrNameLst>
                                          <p:attrName>style.visibility</p:attrName>
                                        </p:attrNameLst>
                                      </p:cBhvr>
                                      <p:to>
                                        <p:strVal val="visible"/>
                                      </p:to>
                                    </p:set>
                                    <p:animEffect filter="fade" transition="in">
                                      <p:cBhvr>
                                        <p:cTn dur="500" id="44"/>
                                        <p:tgtEl>
                                          <p:spTgt spid="7"/>
                                        </p:tgtEl>
                                      </p:cBhvr>
                                    </p:animEffect>
                                  </p:childTnLst>
                                </p:cTn>
                              </p:par>
                            </p:childTnLst>
                          </p:cTn>
                        </p:par>
                        <p:par>
                          <p:cTn fill="hold" id="45" nodeType="afterGroup">
                            <p:stCondLst>
                              <p:cond delay="3500"/>
                            </p:stCondLst>
                            <p:childTnLst>
                              <p:par>
                                <p:cTn fill="hold" id="46" nodeType="afterEffect" presetClass="entr" presetID="6" presetSubtype="32">
                                  <p:stCondLst>
                                    <p:cond delay="0"/>
                                  </p:stCondLst>
                                  <p:childTnLst>
                                    <p:set>
                                      <p:cBhvr>
                                        <p:cTn dur="1" fill="hold" id="47">
                                          <p:stCondLst>
                                            <p:cond delay="0"/>
                                          </p:stCondLst>
                                        </p:cTn>
                                        <p:tgtEl>
                                          <p:spTgt spid="22"/>
                                        </p:tgtEl>
                                        <p:attrNameLst>
                                          <p:attrName>style.visibility</p:attrName>
                                        </p:attrNameLst>
                                      </p:cBhvr>
                                      <p:to>
                                        <p:strVal val="visible"/>
                                      </p:to>
                                    </p:set>
                                    <p:animEffect filter="circle(out)" transition="in">
                                      <p:cBhvr>
                                        <p:cTn dur="1000" id="48"/>
                                        <p:tgtEl>
                                          <p:spTgt spid="22"/>
                                        </p:tgtEl>
                                      </p:cBhvr>
                                    </p:animEffect>
                                  </p:childTnLst>
                                </p:cTn>
                              </p:par>
                            </p:childTnLst>
                          </p:cTn>
                        </p:par>
                        <p:par>
                          <p:cTn fill="hold" id="49" nodeType="afterGroup">
                            <p:stCondLst>
                              <p:cond delay="4500"/>
                            </p:stCondLst>
                            <p:childTnLst>
                              <p:par>
                                <p:cTn fill="hold" grpId="0" id="50" nodeType="afterEffect" presetClass="entr" presetID="10" presetSubtype="0">
                                  <p:stCondLst>
                                    <p:cond delay="0"/>
                                  </p:stCondLst>
                                  <p:childTnLst>
                                    <p:set>
                                      <p:cBhvr>
                                        <p:cTn dur="1" fill="hold" id="51">
                                          <p:stCondLst>
                                            <p:cond delay="0"/>
                                          </p:stCondLst>
                                        </p:cTn>
                                        <p:tgtEl>
                                          <p:spTgt spid="11"/>
                                        </p:tgtEl>
                                        <p:attrNameLst>
                                          <p:attrName>style.visibility</p:attrName>
                                        </p:attrNameLst>
                                      </p:cBhvr>
                                      <p:to>
                                        <p:strVal val="visible"/>
                                      </p:to>
                                    </p:set>
                                    <p:animEffect filter="fade" transition="in">
                                      <p:cBhvr>
                                        <p:cTn dur="500" id="52"/>
                                        <p:tgtEl>
                                          <p:spTgt spid="11"/>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12"/>
                                        </p:tgtEl>
                                        <p:attrNameLst>
                                          <p:attrName>style.visibility</p:attrName>
                                        </p:attrNameLst>
                                      </p:cBhvr>
                                      <p:to>
                                        <p:strVal val="visible"/>
                                      </p:to>
                                    </p:set>
                                    <p:animEffect filter="fade" transition="in">
                                      <p:cBhvr>
                                        <p:cTn dur="500" id="55"/>
                                        <p:tgtEl>
                                          <p:spTgt spid="12"/>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0"/>
                                        </p:tgtEl>
                                        <p:attrNameLst>
                                          <p:attrName>style.visibility</p:attrName>
                                        </p:attrNameLst>
                                      </p:cBhvr>
                                      <p:to>
                                        <p:strVal val="visible"/>
                                      </p:to>
                                    </p:set>
                                    <p:animEffect filter="fade" transition="in">
                                      <p:cBhvr>
                                        <p:cTn dur="500" id="58"/>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P grpId="0" spid="1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flipH="1">
            <a:off x="9638056" y="-489077"/>
            <a:ext cx="2599982" cy="2527559"/>
          </a:xfrm>
          <a:prstGeom prst="rect">
            <a:avLst/>
          </a:prstGeom>
        </p:spPr>
      </p:pic>
      <p:pic>
        <p:nvPicPr>
          <p:cNvPr id="4" name="图片 3"/>
          <p:cNvPicPr>
            <a:picLocks noChangeAspect="1"/>
          </p:cNvPicPr>
          <p:nvPr/>
        </p:nvPicPr>
        <p:blipFill>
          <a:blip r:embed="rId4">
            <a:extLst>
              <a:ext uri="{28A0092B-C50C-407E-A947-70E740481C1C}">
                <a14:useLocalDpi val="0"/>
              </a:ext>
            </a:extLst>
          </a:blip>
          <a:srcRect b="35574" t="34127"/>
          <a:stretch>
            <a:fillRect/>
          </a:stretch>
        </p:blipFill>
        <p:spPr>
          <a:xfrm flipH="1" rot="1658494">
            <a:off x="1660923" y="1031148"/>
            <a:ext cx="12437368" cy="3619500"/>
          </a:xfrm>
          <a:prstGeom prst="rect">
            <a:avLst/>
          </a:prstGeom>
        </p:spPr>
      </p:pic>
      <p:pic>
        <p:nvPicPr>
          <p:cNvPr id="2" name="图片 1"/>
          <p:cNvPicPr>
            <a:picLocks noChangeAspect="1"/>
          </p:cNvPicPr>
          <p:nvPr/>
        </p:nvPicPr>
        <p:blipFill>
          <a:blip r:embed="rId5">
            <a:extLst>
              <a:ext uri="{28A0092B-C50C-407E-A947-70E740481C1C}">
                <a14:useLocalDpi val="0"/>
              </a:ext>
            </a:extLst>
          </a:blip>
          <a:srcRect t="64746"/>
          <a:stretch>
            <a:fillRect/>
          </a:stretch>
        </p:blipFill>
        <p:spPr>
          <a:xfrm flipH="1">
            <a:off x="-245368" y="4457700"/>
            <a:ext cx="12437368" cy="4211302"/>
          </a:xfrm>
          <a:prstGeom prst="rect">
            <a:avLst/>
          </a:prstGeom>
        </p:spPr>
      </p:pic>
      <p:sp>
        <p:nvSpPr>
          <p:cNvPr id="5" name="矩形 4"/>
          <p:cNvSpPr/>
          <p:nvPr/>
        </p:nvSpPr>
        <p:spPr>
          <a:xfrm>
            <a:off x="0" y="0"/>
            <a:ext cx="12192000" cy="6858000"/>
          </a:xfrm>
          <a:prstGeom prst="rect">
            <a:avLst/>
          </a:prstGeom>
          <a:blipFill dpi="0" rotWithShape="1">
            <a:blip r:embed="rId6">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7"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9"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10" name="文本框 9"/>
          <p:cNvSpPr txBox="1"/>
          <p:nvPr/>
        </p:nvSpPr>
        <p:spPr>
          <a:xfrm>
            <a:off x="6806255" y="2055692"/>
            <a:ext cx="792480" cy="1507490"/>
          </a:xfrm>
          <a:prstGeom prst="rect">
            <a:avLst/>
          </a:prstGeom>
          <a:noFill/>
        </p:spPr>
        <p:txBody>
          <a:bodyPr rtlCol="0" vert="eaVert" wrap="none">
            <a:spAutoFit/>
          </a:bodyPr>
          <a:lstStyle/>
          <a:p>
            <a:r>
              <a:rPr altLang="en-US" lang="zh-CN" sz="4000">
                <a:solidFill>
                  <a:schemeClr val="bg2">
                    <a:lumMod val="25000"/>
                  </a:schemeClr>
                </a:solidFill>
                <a:latin charset="-122" panose="02000000000000000000" pitchFamily="2" typeface="方正清刻本悦宋简体"/>
                <a:ea charset="-122" panose="02000000000000000000" pitchFamily="2" typeface="方正清刻本悦宋简体"/>
              </a:rPr>
              <a:t>标  题</a:t>
            </a:r>
          </a:p>
        </p:txBody>
      </p:sp>
      <p:sp>
        <p:nvSpPr>
          <p:cNvPr id="11" name="文本框 10"/>
          <p:cNvSpPr txBox="1"/>
          <p:nvPr/>
        </p:nvSpPr>
        <p:spPr>
          <a:xfrm>
            <a:off x="1675670" y="2292561"/>
            <a:ext cx="4937760" cy="1389147"/>
          </a:xfrm>
          <a:prstGeom prst="rect">
            <a:avLst/>
          </a:prstGeom>
          <a:noFill/>
        </p:spPr>
        <p:txBody>
          <a:bodyPr rtlCol="0" vert="eaVert" wrap="square">
            <a:spAutoFit/>
          </a:bodyPr>
          <a:lstStyle/>
          <a:p>
            <a:pPr>
              <a:lnSpc>
                <a:spcPct val="150000"/>
              </a:lnSpc>
            </a:pPr>
            <a:r>
              <a:rPr altLang="en-US" lang="zh-CN" sz="1600">
                <a:solidFill>
                  <a:schemeClr val="bg2">
                    <a:lumMod val="25000"/>
                  </a:schemeClr>
                </a:solidFill>
                <a:latin charset="-122" panose="02000000000000000000" pitchFamily="2" typeface="方正清刻本悦宋简体"/>
                <a:ea charset="-122" panose="02000000000000000000" pitchFamily="2" typeface="方正清刻本悦宋简体"/>
              </a:rPr>
              <a:t>第一杯为品，第二杯为解渴。</a:t>
            </a:r>
          </a:p>
          <a:p>
            <a:pPr>
              <a:lnSpc>
                <a:spcPct val="150000"/>
              </a:lnSpc>
            </a:pPr>
            <a:r>
              <a:rPr altLang="en-US" lang="zh-CN" sz="1600">
                <a:solidFill>
                  <a:schemeClr val="bg2">
                    <a:lumMod val="25000"/>
                  </a:schemeClr>
                </a:solidFill>
                <a:latin charset="-122" panose="02000000000000000000" pitchFamily="2" typeface="方正清刻本悦宋简体"/>
                <a:ea charset="-122" panose="02000000000000000000" pitchFamily="2" typeface="方正清刻本悦宋简体"/>
              </a:rPr>
              <a:t>品茗，其妙处正在于“品”。</a:t>
            </a:r>
          </a:p>
          <a:p>
            <a:pPr>
              <a:lnSpc>
                <a:spcPct val="150000"/>
              </a:lnSpc>
            </a:pPr>
            <a:r>
              <a:rPr altLang="en-US" lang="zh-CN" sz="1600">
                <a:solidFill>
                  <a:schemeClr val="bg2">
                    <a:lumMod val="25000"/>
                  </a:schemeClr>
                </a:solidFill>
                <a:latin charset="-122" panose="02000000000000000000" pitchFamily="2" typeface="方正清刻本悦宋简体"/>
                <a:ea charset="-122" panose="02000000000000000000" pitchFamily="2" typeface="方正清刻本悦宋简体"/>
              </a:rPr>
              <a:t>饮酒为“醉乡”，品茶为“醒乡”。</a:t>
            </a:r>
          </a:p>
          <a:p>
            <a:pPr>
              <a:lnSpc>
                <a:spcPct val="150000"/>
              </a:lnSpc>
            </a:pPr>
            <a:r>
              <a:rPr altLang="en-US" lang="zh-CN" sz="1600">
                <a:solidFill>
                  <a:schemeClr val="bg2">
                    <a:lumMod val="25000"/>
                  </a:schemeClr>
                </a:solidFill>
                <a:latin charset="-122" panose="02000000000000000000" pitchFamily="2" typeface="方正清刻本悦宋简体"/>
                <a:ea charset="-122" panose="02000000000000000000" pitchFamily="2" typeface="方正清刻本悦宋简体"/>
              </a:rPr>
              <a:t>从“醉乡”中觉醒过来，</a:t>
            </a:r>
          </a:p>
          <a:p>
            <a:pPr>
              <a:lnSpc>
                <a:spcPct val="150000"/>
              </a:lnSpc>
            </a:pPr>
            <a:r>
              <a:rPr altLang="en-US" lang="zh-CN" sz="1600">
                <a:solidFill>
                  <a:schemeClr val="bg2">
                    <a:lumMod val="25000"/>
                  </a:schemeClr>
                </a:solidFill>
                <a:latin charset="-122" panose="02000000000000000000" pitchFamily="2" typeface="方正清刻本悦宋简体"/>
                <a:ea charset="-122" panose="02000000000000000000" pitchFamily="2" typeface="方正清刻本悦宋简体"/>
              </a:rPr>
              <a:t>进入清纯的“醒乡”，</a:t>
            </a:r>
          </a:p>
          <a:p>
            <a:pPr>
              <a:lnSpc>
                <a:spcPct val="150000"/>
              </a:lnSpc>
            </a:pPr>
            <a:r>
              <a:rPr altLang="en-US" lang="zh-CN" sz="1600">
                <a:solidFill>
                  <a:schemeClr val="bg2">
                    <a:lumMod val="25000"/>
                  </a:schemeClr>
                </a:solidFill>
                <a:latin charset="-122" panose="02000000000000000000" pitchFamily="2" typeface="方正清刻本悦宋简体"/>
                <a:ea charset="-122" panose="02000000000000000000" pitchFamily="2" typeface="方正清刻本悦宋简体"/>
              </a:rPr>
              <a:t>才能体验人生，品味人生。</a:t>
            </a:r>
          </a:p>
        </p:txBody>
      </p:sp>
      <p:sp>
        <p:nvSpPr>
          <p:cNvPr id="12" name="矩形 11"/>
          <p:cNvSpPr/>
          <p:nvPr/>
        </p:nvSpPr>
        <p:spPr>
          <a:xfrm>
            <a:off x="6853001" y="1978372"/>
            <a:ext cx="736978" cy="17250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Tree>
    <p:extLst>
      <p:ext uri="{BB962C8B-B14F-4D97-AF65-F5344CB8AC3E}">
        <p14:creationId val="4137305834"/>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par>
                          <p:cTn fill="hold" id="17" nodeType="afterGroup">
                            <p:stCondLst>
                              <p:cond delay="500"/>
                            </p:stCondLst>
                            <p:childTnLst>
                              <p:par>
                                <p:cTn fill="hold" grpId="0" id="18" nodeType="afterEffect" presetClass="entr" presetID="53" presetSubtype="0">
                                  <p:stCondLst>
                                    <p:cond delay="0"/>
                                  </p:stCondLst>
                                  <p:iterate type="lt">
                                    <p:tmPct val="20000"/>
                                  </p:iterate>
                                  <p:childTnLst>
                                    <p:set>
                                      <p:cBhvr>
                                        <p:cTn dur="1" fill="hold" id="19">
                                          <p:stCondLst>
                                            <p:cond delay="0"/>
                                          </p:stCondLst>
                                        </p:cTn>
                                        <p:tgtEl>
                                          <p:spTgt spid="10"/>
                                        </p:tgtEl>
                                        <p:attrNameLst>
                                          <p:attrName>style.visibility</p:attrName>
                                        </p:attrNameLst>
                                      </p:cBhvr>
                                      <p:to>
                                        <p:strVal val="visible"/>
                                      </p:to>
                                    </p:set>
                                    <p:anim calcmode="lin" valueType="num">
                                      <p:cBhvr>
                                        <p:cTn dur="500" fill="hold" id="20"/>
                                        <p:tgtEl>
                                          <p:spTgt spid="10"/>
                                        </p:tgtEl>
                                        <p:attrNameLst>
                                          <p:attrName>ppt_w</p:attrName>
                                        </p:attrNameLst>
                                      </p:cBhvr>
                                      <p:tavLst>
                                        <p:tav tm="0">
                                          <p:val>
                                            <p:fltVal val="0"/>
                                          </p:val>
                                        </p:tav>
                                        <p:tav tm="100000">
                                          <p:val>
                                            <p:strVal val="#ppt_w"/>
                                          </p:val>
                                        </p:tav>
                                      </p:tavLst>
                                    </p:anim>
                                    <p:anim calcmode="lin" valueType="num">
                                      <p:cBhvr>
                                        <p:cTn dur="500" fill="hold" id="21"/>
                                        <p:tgtEl>
                                          <p:spTgt spid="10"/>
                                        </p:tgtEl>
                                        <p:attrNameLst>
                                          <p:attrName>ppt_h</p:attrName>
                                        </p:attrNameLst>
                                      </p:cBhvr>
                                      <p:tavLst>
                                        <p:tav tm="0">
                                          <p:val>
                                            <p:fltVal val="0"/>
                                          </p:val>
                                        </p:tav>
                                        <p:tav tm="100000">
                                          <p:val>
                                            <p:strVal val="#ppt_h"/>
                                          </p:val>
                                        </p:tav>
                                      </p:tavLst>
                                    </p:anim>
                                    <p:animEffect filter="fade" transition="in">
                                      <p:cBhvr>
                                        <p:cTn dur="500" id="22"/>
                                        <p:tgtEl>
                                          <p:spTgt spid="10"/>
                                        </p:tgtEl>
                                      </p:cBhvr>
                                    </p:animEffect>
                                    <p:anim calcmode="lin" valueType="num">
                                      <p:cBhvr>
                                        <p:cTn dur="500" fill="hold" id="23"/>
                                        <p:tgtEl>
                                          <p:spTgt spid="10"/>
                                        </p:tgtEl>
                                        <p:attrNameLst>
                                          <p:attrName>ppt_x</p:attrName>
                                        </p:attrNameLst>
                                      </p:cBhvr>
                                      <p:tavLst>
                                        <p:tav tm="0">
                                          <p:val>
                                            <p:fltVal val="0.5"/>
                                          </p:val>
                                        </p:tav>
                                        <p:tav tm="100000">
                                          <p:val>
                                            <p:strVal val="#ppt_x"/>
                                          </p:val>
                                        </p:tav>
                                      </p:tavLst>
                                    </p:anim>
                                    <p:anim calcmode="lin" valueType="num">
                                      <p:cBhvr>
                                        <p:cTn dur="500" fill="hold" id="24"/>
                                        <p:tgtEl>
                                          <p:spTgt spid="10"/>
                                        </p:tgtEl>
                                        <p:attrNameLst>
                                          <p:attrName>ppt_y</p:attrName>
                                        </p:attrNameLst>
                                      </p:cBhvr>
                                      <p:tavLst>
                                        <p:tav tm="0">
                                          <p:val>
                                            <p:fltVal val="0.5"/>
                                          </p:val>
                                        </p:tav>
                                        <p:tav tm="100000">
                                          <p:val>
                                            <p:strVal val="#ppt_y"/>
                                          </p:val>
                                        </p:tav>
                                      </p:tavLst>
                                    </p:anim>
                                  </p:childTnLst>
                                </p:cTn>
                              </p:par>
                            </p:childTnLst>
                          </p:cTn>
                        </p:par>
                        <p:par>
                          <p:cTn fill="hold" id="25" nodeType="afterGroup">
                            <p:stCondLst>
                              <p:cond delay="1000"/>
                            </p:stCondLst>
                            <p:childTnLst>
                              <p:par>
                                <p:cTn fill="hold" grpId="0" id="26" nodeType="afterEffect" presetClass="entr" presetID="22" presetSubtype="1">
                                  <p:stCondLst>
                                    <p:cond delay="0"/>
                                  </p:stCondLst>
                                  <p:iterate type="lt">
                                    <p:tmPct val="11622"/>
                                  </p:iterate>
                                  <p:childTnLst>
                                    <p:set>
                                      <p:cBhvr>
                                        <p:cTn dur="1" fill="hold" id="27">
                                          <p:stCondLst>
                                            <p:cond delay="0"/>
                                          </p:stCondLst>
                                        </p:cTn>
                                        <p:tgtEl>
                                          <p:spTgt spid="11"/>
                                        </p:tgtEl>
                                        <p:attrNameLst>
                                          <p:attrName>style.visibility</p:attrName>
                                        </p:attrNameLst>
                                      </p:cBhvr>
                                      <p:to>
                                        <p:strVal val="visible"/>
                                      </p:to>
                                    </p:set>
                                    <p:animEffect filter="wipe(up)" transition="in">
                                      <p:cBhvr>
                                        <p:cTn dur="500" id="28"/>
                                        <p:tgtEl>
                                          <p:spTgt spid="11"/>
                                        </p:tgtEl>
                                      </p:cBhvr>
                                    </p:animEffect>
                                  </p:childTnLst>
                                </p:cTn>
                              </p:par>
                              <p:par>
                                <p:cTn fill="hold" grpId="0" id="29" nodeType="withEffect" presetClass="entr" presetID="22" presetSubtype="2">
                                  <p:stCondLst>
                                    <p:cond delay="0"/>
                                  </p:stCondLst>
                                  <p:childTnLst>
                                    <p:set>
                                      <p:cBhvr>
                                        <p:cTn dur="1" fill="hold" id="30">
                                          <p:stCondLst>
                                            <p:cond delay="0"/>
                                          </p:stCondLst>
                                        </p:cTn>
                                        <p:tgtEl>
                                          <p:spTgt spid="12"/>
                                        </p:tgtEl>
                                        <p:attrNameLst>
                                          <p:attrName>style.visibility</p:attrName>
                                        </p:attrNameLst>
                                      </p:cBhvr>
                                      <p:to>
                                        <p:strVal val="visible"/>
                                      </p:to>
                                    </p:set>
                                    <p:animEffect filter="wipe(right)" transition="in">
                                      <p:cBhvr>
                                        <p:cTn dur="500" id="31"/>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1"/>
      <p:bldP grpId="0" spid="1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7" name="组合 11"/>
          <p:cNvGrpSpPr/>
          <p:nvPr/>
        </p:nvGrpSpPr>
        <p:grpSpPr>
          <a:xfrm flipH="1">
            <a:off x="9861550" y="0"/>
            <a:ext cx="2330450" cy="1885950"/>
            <a:chOff x="0" y="-190500"/>
            <a:chExt cx="2895600" cy="2343151"/>
          </a:xfrm>
        </p:grpSpPr>
        <p:pic>
          <p:nvPicPr>
            <p:cNvPr id="38" name="图片 9"/>
            <p:cNvPicPr>
              <a:picLocks noChangeAspect="1"/>
            </p:cNvPicPr>
            <p:nvPr/>
          </p:nvPicPr>
          <p:blipFill>
            <a:blip r:embed="rId3">
              <a:extLst>
                <a:ext uri="{28A0092B-C50C-407E-A947-70E740481C1C}">
                  <a14:useLocalDpi/>
                </a:ext>
              </a:extLst>
            </a:blip>
            <a:srcRect b="71381" r="49432"/>
            <a:stretch>
              <a:fillRect/>
            </a:stretch>
          </p:blipFill>
          <p:spPr bwMode="auto">
            <a:xfrm>
              <a:off x="0" y="-190500"/>
              <a:ext cx="2895600" cy="9218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39" name="图片 10"/>
            <p:cNvPicPr>
              <a:picLocks noChangeAspect="1"/>
            </p:cNvPicPr>
            <p:nvPr/>
          </p:nvPicPr>
          <p:blipFill>
            <a:blip r:embed="rId4">
              <a:extLst>
                <a:ext uri="{28A0092B-C50C-407E-A947-70E740481C1C}">
                  <a14:useLocalDpi/>
                </a:ext>
              </a:extLst>
            </a:blip>
            <a:srcRect l="40341" r="33902" t="12794"/>
            <a:stretch>
              <a:fillRect/>
            </a:stretch>
          </p:blipFill>
          <p:spPr bwMode="auto">
            <a:xfrm>
              <a:off x="213028" y="228601"/>
              <a:ext cx="1010312" cy="19240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pic>
        <p:nvPicPr>
          <p:cNvPr id="36" name="图片 35"/>
          <p:cNvPicPr>
            <a:picLocks noChangeAspect="1"/>
          </p:cNvPicPr>
          <p:nvPr/>
        </p:nvPicPr>
        <p:blipFill>
          <a:blip r:embed="rId5">
            <a:extLst>
              <a:ext uri="{28A0092B-C50C-407E-A947-70E740481C1C}">
                <a14:useLocalDpi val="0"/>
              </a:ext>
            </a:extLst>
          </a:blip>
          <a:stretch>
            <a:fillRect/>
          </a:stretch>
        </p:blipFill>
        <p:spPr>
          <a:xfrm>
            <a:off x="-1" y="3957661"/>
            <a:ext cx="2914567" cy="2883024"/>
          </a:xfrm>
          <a:prstGeom prst="rect">
            <a:avLst/>
          </a:prstGeom>
          <a:effectLst>
            <a:outerShdw algn="tl" blurRad="190500" dir="3600000" dist="165100" rotWithShape="0">
              <a:prstClr val="black">
                <a:alpha val="40000"/>
              </a:prstClr>
            </a:outerShdw>
          </a:effectLst>
        </p:spPr>
      </p:pic>
      <p:sp>
        <p:nvSpPr>
          <p:cNvPr id="40" name="矩形 39"/>
          <p:cNvSpPr/>
          <p:nvPr/>
        </p:nvSpPr>
        <p:spPr>
          <a:xfrm>
            <a:off x="0" y="0"/>
            <a:ext cx="12192000" cy="6858000"/>
          </a:xfrm>
          <a:prstGeom prst="rect">
            <a:avLst/>
          </a:prstGeom>
          <a:blipFill dpi="0" rotWithShape="1">
            <a:blip r:embed="rId6">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1875728" y="1297923"/>
            <a:ext cx="430887" cy="434519"/>
            <a:chOff x="11165604" y="552138"/>
            <a:chExt cx="585614" cy="590550"/>
          </a:xfrm>
        </p:grpSpPr>
        <p:sp>
          <p:nvSpPr>
            <p:cNvPr id="3"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4" name="文本框 3"/>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5" name="组合 4"/>
          <p:cNvGrpSpPr/>
          <p:nvPr/>
        </p:nvGrpSpPr>
        <p:grpSpPr>
          <a:xfrm>
            <a:off x="4556381" y="2038774"/>
            <a:ext cx="430887" cy="434519"/>
            <a:chOff x="11165604" y="552138"/>
            <a:chExt cx="585614" cy="590550"/>
          </a:xfrm>
        </p:grpSpPr>
        <p:sp>
          <p:nvSpPr>
            <p:cNvPr id="6"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7" name="文本框 6"/>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二</a:t>
              </a:r>
            </a:p>
          </p:txBody>
        </p:sp>
      </p:grpSp>
      <p:grpSp>
        <p:nvGrpSpPr>
          <p:cNvPr id="8" name="组合 7"/>
          <p:cNvGrpSpPr/>
          <p:nvPr/>
        </p:nvGrpSpPr>
        <p:grpSpPr>
          <a:xfrm>
            <a:off x="7237034" y="2779625"/>
            <a:ext cx="430887" cy="434519"/>
            <a:chOff x="11165604" y="552138"/>
            <a:chExt cx="585614" cy="590550"/>
          </a:xfrm>
        </p:grpSpPr>
        <p:sp>
          <p:nvSpPr>
            <p:cNvPr id="9"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10" name="文本框 9"/>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三</a:t>
              </a:r>
            </a:p>
          </p:txBody>
        </p:sp>
      </p:grpSp>
      <p:grpSp>
        <p:nvGrpSpPr>
          <p:cNvPr id="11" name="组合 10"/>
          <p:cNvGrpSpPr/>
          <p:nvPr/>
        </p:nvGrpSpPr>
        <p:grpSpPr>
          <a:xfrm>
            <a:off x="9917686" y="3520475"/>
            <a:ext cx="430887" cy="434519"/>
            <a:chOff x="11165604" y="552138"/>
            <a:chExt cx="585614" cy="590550"/>
          </a:xfrm>
        </p:grpSpPr>
        <p:sp>
          <p:nvSpPr>
            <p:cNvPr id="12"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b0503020204020204" pitchFamily="34" typeface="微软雅黑"/>
                <a:ea charset="-122" panose="02000000000000000000" pitchFamily="2" typeface="方正清刻本悦宋简体"/>
              </a:endParaRPr>
            </a:p>
          </p:txBody>
        </p:sp>
        <p:sp>
          <p:nvSpPr>
            <p:cNvPr id="13" name="文本框 12"/>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四</a:t>
              </a:r>
            </a:p>
          </p:txBody>
        </p:sp>
      </p:grpSp>
      <p:sp>
        <p:nvSpPr>
          <p:cNvPr id="14"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1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16"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1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18" name="Text Box 12"/>
          <p:cNvSpPr txBox="1">
            <a:spLocks noChangeArrowheads="1"/>
          </p:cNvSpPr>
          <p:nvPr/>
        </p:nvSpPr>
        <p:spPr bwMode="auto">
          <a:xfrm>
            <a:off x="2305048" y="1839409"/>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19" name="Text Box 14"/>
          <p:cNvSpPr txBox="1">
            <a:spLocks noChangeArrowheads="1"/>
          </p:cNvSpPr>
          <p:nvPr/>
        </p:nvSpPr>
        <p:spPr bwMode="auto">
          <a:xfrm>
            <a:off x="2120382" y="1802031"/>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20" name="Text Box 16"/>
          <p:cNvSpPr txBox="1">
            <a:spLocks noChangeArrowheads="1"/>
          </p:cNvSpPr>
          <p:nvPr/>
        </p:nvSpPr>
        <p:spPr bwMode="auto">
          <a:xfrm>
            <a:off x="981608" y="1802031"/>
            <a:ext cx="1158240" cy="2152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27" name="Text Box 12"/>
          <p:cNvSpPr txBox="1">
            <a:spLocks noChangeArrowheads="1"/>
          </p:cNvSpPr>
          <p:nvPr/>
        </p:nvSpPr>
        <p:spPr bwMode="auto">
          <a:xfrm>
            <a:off x="5203424" y="2610039"/>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28" name="Text Box 14"/>
          <p:cNvSpPr txBox="1">
            <a:spLocks noChangeArrowheads="1"/>
          </p:cNvSpPr>
          <p:nvPr/>
        </p:nvSpPr>
        <p:spPr bwMode="auto">
          <a:xfrm>
            <a:off x="5018758" y="2572661"/>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29" name="Text Box 16"/>
          <p:cNvSpPr txBox="1">
            <a:spLocks noChangeArrowheads="1"/>
          </p:cNvSpPr>
          <p:nvPr/>
        </p:nvSpPr>
        <p:spPr bwMode="auto">
          <a:xfrm>
            <a:off x="3879984" y="2572661"/>
            <a:ext cx="1158240" cy="2152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30" name="Text Box 12"/>
          <p:cNvSpPr txBox="1">
            <a:spLocks noChangeArrowheads="1"/>
          </p:cNvSpPr>
          <p:nvPr/>
        </p:nvSpPr>
        <p:spPr bwMode="auto">
          <a:xfrm>
            <a:off x="7909042" y="3304481"/>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31" name="Text Box 14"/>
          <p:cNvSpPr txBox="1">
            <a:spLocks noChangeArrowheads="1"/>
          </p:cNvSpPr>
          <p:nvPr/>
        </p:nvSpPr>
        <p:spPr bwMode="auto">
          <a:xfrm>
            <a:off x="7724378" y="3267103"/>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32" name="Text Box 16"/>
          <p:cNvSpPr txBox="1">
            <a:spLocks noChangeArrowheads="1"/>
          </p:cNvSpPr>
          <p:nvPr/>
        </p:nvSpPr>
        <p:spPr bwMode="auto">
          <a:xfrm>
            <a:off x="6585602" y="3267103"/>
            <a:ext cx="1158240" cy="2152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33" name="Text Box 12"/>
          <p:cNvSpPr txBox="1">
            <a:spLocks noChangeArrowheads="1"/>
          </p:cNvSpPr>
          <p:nvPr/>
        </p:nvSpPr>
        <p:spPr bwMode="auto">
          <a:xfrm>
            <a:off x="10690342" y="4073011"/>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34" name="Text Box 14"/>
          <p:cNvSpPr txBox="1">
            <a:spLocks noChangeArrowheads="1"/>
          </p:cNvSpPr>
          <p:nvPr/>
        </p:nvSpPr>
        <p:spPr bwMode="auto">
          <a:xfrm>
            <a:off x="10505678" y="4035634"/>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35" name="Text Box 16"/>
          <p:cNvSpPr txBox="1">
            <a:spLocks noChangeArrowheads="1"/>
          </p:cNvSpPr>
          <p:nvPr/>
        </p:nvSpPr>
        <p:spPr bwMode="auto">
          <a:xfrm>
            <a:off x="9366902" y="4035634"/>
            <a:ext cx="1158240" cy="21529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Tree>
    <p:extLst>
      <p:ext uri="{BB962C8B-B14F-4D97-AF65-F5344CB8AC3E}">
        <p14:creationId val="726574262"/>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2"/>
                                        </p:tgtEl>
                                        <p:attrNameLst>
                                          <p:attrName>style.visibility</p:attrName>
                                        </p:attrNameLst>
                                      </p:cBhvr>
                                      <p:to>
                                        <p:strVal val="visible"/>
                                      </p:to>
                                    </p:set>
                                    <p:animEffect filter="circle(out)" transition="in">
                                      <p:cBhvr>
                                        <p:cTn dur="1000" id="20"/>
                                        <p:tgtEl>
                                          <p:spTgt spid="2"/>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8"/>
                                        </p:tgtEl>
                                        <p:attrNameLst>
                                          <p:attrName>style.visibility</p:attrName>
                                        </p:attrNameLst>
                                      </p:cBhvr>
                                      <p:to>
                                        <p:strVal val="visible"/>
                                      </p:to>
                                    </p:set>
                                    <p:animEffect filter="fade" transition="in">
                                      <p:cBhvr>
                                        <p:cTn dur="1000" id="24"/>
                                        <p:tgtEl>
                                          <p:spTgt spid="1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1000" id="31"/>
                                        <p:tgtEl>
                                          <p:spTgt spid="20"/>
                                        </p:tgtEl>
                                      </p:cBhvr>
                                    </p:animEffect>
                                  </p:childTnLst>
                                </p:cTn>
                              </p:par>
                            </p:childTnLst>
                          </p:cTn>
                        </p:par>
                        <p:par>
                          <p:cTn fill="hold" id="32" nodeType="afterGroup">
                            <p:stCondLst>
                              <p:cond delay="3500"/>
                            </p:stCondLst>
                            <p:childTnLst>
                              <p:par>
                                <p:cTn fill="hold" id="33" nodeType="afterEffect" presetClass="entr" presetID="6" presetSubtype="32">
                                  <p:stCondLst>
                                    <p:cond delay="0"/>
                                  </p:stCondLst>
                                  <p:childTnLst>
                                    <p:set>
                                      <p:cBhvr>
                                        <p:cTn dur="1" fill="hold" id="34">
                                          <p:stCondLst>
                                            <p:cond delay="0"/>
                                          </p:stCondLst>
                                        </p:cTn>
                                        <p:tgtEl>
                                          <p:spTgt spid="5"/>
                                        </p:tgtEl>
                                        <p:attrNameLst>
                                          <p:attrName>style.visibility</p:attrName>
                                        </p:attrNameLst>
                                      </p:cBhvr>
                                      <p:to>
                                        <p:strVal val="visible"/>
                                      </p:to>
                                    </p:set>
                                    <p:animEffect filter="circle(out)" transition="in">
                                      <p:cBhvr>
                                        <p:cTn dur="1000" id="35"/>
                                        <p:tgtEl>
                                          <p:spTgt spid="5"/>
                                        </p:tgtEl>
                                      </p:cBhvr>
                                    </p:animEffect>
                                  </p:childTnLst>
                                </p:cTn>
                              </p:par>
                            </p:childTnLst>
                          </p:cTn>
                        </p:par>
                        <p:par>
                          <p:cTn fill="hold" id="36" nodeType="afterGroup">
                            <p:stCondLst>
                              <p:cond delay="4500"/>
                            </p:stCondLst>
                            <p:childTnLst>
                              <p:par>
                                <p:cTn fill="hold" grpId="0" id="37" nodeType="afterEffect" presetClass="entr" presetID="10" presetSubtype="0">
                                  <p:stCondLst>
                                    <p:cond delay="0"/>
                                  </p:stCondLst>
                                  <p:childTnLst>
                                    <p:set>
                                      <p:cBhvr>
                                        <p:cTn dur="1" fill="hold" id="38">
                                          <p:stCondLst>
                                            <p:cond delay="0"/>
                                          </p:stCondLst>
                                        </p:cTn>
                                        <p:tgtEl>
                                          <p:spTgt spid="27"/>
                                        </p:tgtEl>
                                        <p:attrNameLst>
                                          <p:attrName>style.visibility</p:attrName>
                                        </p:attrNameLst>
                                      </p:cBhvr>
                                      <p:to>
                                        <p:strVal val="visible"/>
                                      </p:to>
                                    </p:set>
                                    <p:animEffect filter="fade" transition="in">
                                      <p:cBhvr>
                                        <p:cTn dur="1000" id="39"/>
                                        <p:tgtEl>
                                          <p:spTgt spid="27"/>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28"/>
                                        </p:tgtEl>
                                        <p:attrNameLst>
                                          <p:attrName>style.visibility</p:attrName>
                                        </p:attrNameLst>
                                      </p:cBhvr>
                                      <p:to>
                                        <p:strVal val="visible"/>
                                      </p:to>
                                    </p:set>
                                    <p:animEffect filter="fade" transition="in">
                                      <p:cBhvr>
                                        <p:cTn dur="1000" id="42"/>
                                        <p:tgtEl>
                                          <p:spTgt spid="28"/>
                                        </p:tgtEl>
                                      </p:cBhvr>
                                    </p:animEffect>
                                  </p:childTnLst>
                                </p:cTn>
                              </p:par>
                            </p:childTnLst>
                          </p:cTn>
                        </p:par>
                        <p:par>
                          <p:cTn fill="hold" id="43" nodeType="afterGroup">
                            <p:stCondLst>
                              <p:cond delay="5500"/>
                            </p:stCondLst>
                            <p:childTnLst>
                              <p:par>
                                <p:cTn fill="hold" grpId="0" id="44" nodeType="afterEffect" presetClass="entr" presetID="10" presetSubtype="0">
                                  <p:stCondLst>
                                    <p:cond delay="0"/>
                                  </p:stCondLst>
                                  <p:childTnLst>
                                    <p:set>
                                      <p:cBhvr>
                                        <p:cTn dur="1" fill="hold" id="45">
                                          <p:stCondLst>
                                            <p:cond delay="0"/>
                                          </p:stCondLst>
                                        </p:cTn>
                                        <p:tgtEl>
                                          <p:spTgt spid="29"/>
                                        </p:tgtEl>
                                        <p:attrNameLst>
                                          <p:attrName>style.visibility</p:attrName>
                                        </p:attrNameLst>
                                      </p:cBhvr>
                                      <p:to>
                                        <p:strVal val="visible"/>
                                      </p:to>
                                    </p:set>
                                    <p:animEffect filter="fade" transition="in">
                                      <p:cBhvr>
                                        <p:cTn dur="1000" id="46"/>
                                        <p:tgtEl>
                                          <p:spTgt spid="29"/>
                                        </p:tgtEl>
                                      </p:cBhvr>
                                    </p:animEffect>
                                  </p:childTnLst>
                                </p:cTn>
                              </p:par>
                            </p:childTnLst>
                          </p:cTn>
                        </p:par>
                        <p:par>
                          <p:cTn fill="hold" id="47" nodeType="afterGroup">
                            <p:stCondLst>
                              <p:cond delay="6500"/>
                            </p:stCondLst>
                            <p:childTnLst>
                              <p:par>
                                <p:cTn fill="hold" id="48" nodeType="afterEffect" presetClass="entr" presetID="6" presetSubtype="32">
                                  <p:stCondLst>
                                    <p:cond delay="0"/>
                                  </p:stCondLst>
                                  <p:childTnLst>
                                    <p:set>
                                      <p:cBhvr>
                                        <p:cTn dur="1" fill="hold" id="49">
                                          <p:stCondLst>
                                            <p:cond delay="0"/>
                                          </p:stCondLst>
                                        </p:cTn>
                                        <p:tgtEl>
                                          <p:spTgt spid="8"/>
                                        </p:tgtEl>
                                        <p:attrNameLst>
                                          <p:attrName>style.visibility</p:attrName>
                                        </p:attrNameLst>
                                      </p:cBhvr>
                                      <p:to>
                                        <p:strVal val="visible"/>
                                      </p:to>
                                    </p:set>
                                    <p:animEffect filter="circle(out)" transition="in">
                                      <p:cBhvr>
                                        <p:cTn dur="1000" id="50"/>
                                        <p:tgtEl>
                                          <p:spTgt spid="8"/>
                                        </p:tgtEl>
                                      </p:cBhvr>
                                    </p:animEffect>
                                  </p:childTnLst>
                                </p:cTn>
                              </p:par>
                            </p:childTnLst>
                          </p:cTn>
                        </p:par>
                        <p:par>
                          <p:cTn fill="hold" id="51" nodeType="afterGroup">
                            <p:stCondLst>
                              <p:cond delay="7500"/>
                            </p:stCondLst>
                            <p:childTnLst>
                              <p:par>
                                <p:cTn fill="hold" grpId="0" id="52" nodeType="afterEffect" presetClass="entr" presetID="10" presetSubtype="0">
                                  <p:stCondLst>
                                    <p:cond delay="0"/>
                                  </p:stCondLst>
                                  <p:childTnLst>
                                    <p:set>
                                      <p:cBhvr>
                                        <p:cTn dur="1" fill="hold" id="53">
                                          <p:stCondLst>
                                            <p:cond delay="0"/>
                                          </p:stCondLst>
                                        </p:cTn>
                                        <p:tgtEl>
                                          <p:spTgt spid="30"/>
                                        </p:tgtEl>
                                        <p:attrNameLst>
                                          <p:attrName>style.visibility</p:attrName>
                                        </p:attrNameLst>
                                      </p:cBhvr>
                                      <p:to>
                                        <p:strVal val="visible"/>
                                      </p:to>
                                    </p:set>
                                    <p:animEffect filter="fade" transition="in">
                                      <p:cBhvr>
                                        <p:cTn dur="1000" id="54"/>
                                        <p:tgtEl>
                                          <p:spTgt spid="30"/>
                                        </p:tgtEl>
                                      </p:cBhvr>
                                    </p:animEffect>
                                  </p:childTnLst>
                                </p:cTn>
                              </p:par>
                              <p:par>
                                <p:cTn fill="hold" grpId="0" id="55" nodeType="withEffect" presetClass="entr" presetID="10" presetSubtype="0">
                                  <p:stCondLst>
                                    <p:cond delay="0"/>
                                  </p:stCondLst>
                                  <p:childTnLst>
                                    <p:set>
                                      <p:cBhvr>
                                        <p:cTn dur="1" fill="hold" id="56">
                                          <p:stCondLst>
                                            <p:cond delay="0"/>
                                          </p:stCondLst>
                                        </p:cTn>
                                        <p:tgtEl>
                                          <p:spTgt spid="31"/>
                                        </p:tgtEl>
                                        <p:attrNameLst>
                                          <p:attrName>style.visibility</p:attrName>
                                        </p:attrNameLst>
                                      </p:cBhvr>
                                      <p:to>
                                        <p:strVal val="visible"/>
                                      </p:to>
                                    </p:set>
                                    <p:animEffect filter="fade" transition="in">
                                      <p:cBhvr>
                                        <p:cTn dur="1000" id="57"/>
                                        <p:tgtEl>
                                          <p:spTgt spid="31"/>
                                        </p:tgtEl>
                                      </p:cBhvr>
                                    </p:animEffect>
                                  </p:childTnLst>
                                </p:cTn>
                              </p:par>
                            </p:childTnLst>
                          </p:cTn>
                        </p:par>
                        <p:par>
                          <p:cTn fill="hold" id="58" nodeType="afterGroup">
                            <p:stCondLst>
                              <p:cond delay="8500"/>
                            </p:stCondLst>
                            <p:childTnLst>
                              <p:par>
                                <p:cTn fill="hold" grpId="0" id="59" nodeType="afterEffect" presetClass="entr" presetID="10" presetSubtype="0">
                                  <p:stCondLst>
                                    <p:cond delay="0"/>
                                  </p:stCondLst>
                                  <p:childTnLst>
                                    <p:set>
                                      <p:cBhvr>
                                        <p:cTn dur="1" fill="hold" id="60">
                                          <p:stCondLst>
                                            <p:cond delay="0"/>
                                          </p:stCondLst>
                                        </p:cTn>
                                        <p:tgtEl>
                                          <p:spTgt spid="32"/>
                                        </p:tgtEl>
                                        <p:attrNameLst>
                                          <p:attrName>style.visibility</p:attrName>
                                        </p:attrNameLst>
                                      </p:cBhvr>
                                      <p:to>
                                        <p:strVal val="visible"/>
                                      </p:to>
                                    </p:set>
                                    <p:animEffect filter="fade" transition="in">
                                      <p:cBhvr>
                                        <p:cTn dur="1000" id="61"/>
                                        <p:tgtEl>
                                          <p:spTgt spid="32"/>
                                        </p:tgtEl>
                                      </p:cBhvr>
                                    </p:animEffect>
                                  </p:childTnLst>
                                </p:cTn>
                              </p:par>
                            </p:childTnLst>
                          </p:cTn>
                        </p:par>
                        <p:par>
                          <p:cTn fill="hold" id="62" nodeType="afterGroup">
                            <p:stCondLst>
                              <p:cond delay="9500"/>
                            </p:stCondLst>
                            <p:childTnLst>
                              <p:par>
                                <p:cTn fill="hold" id="63" nodeType="afterEffect" presetClass="entr" presetID="6" presetSubtype="32">
                                  <p:stCondLst>
                                    <p:cond delay="0"/>
                                  </p:stCondLst>
                                  <p:childTnLst>
                                    <p:set>
                                      <p:cBhvr>
                                        <p:cTn dur="1" fill="hold" id="64">
                                          <p:stCondLst>
                                            <p:cond delay="0"/>
                                          </p:stCondLst>
                                        </p:cTn>
                                        <p:tgtEl>
                                          <p:spTgt spid="11"/>
                                        </p:tgtEl>
                                        <p:attrNameLst>
                                          <p:attrName>style.visibility</p:attrName>
                                        </p:attrNameLst>
                                      </p:cBhvr>
                                      <p:to>
                                        <p:strVal val="visible"/>
                                      </p:to>
                                    </p:set>
                                    <p:animEffect filter="circle(out)" transition="in">
                                      <p:cBhvr>
                                        <p:cTn dur="1000" id="65"/>
                                        <p:tgtEl>
                                          <p:spTgt spid="11"/>
                                        </p:tgtEl>
                                      </p:cBhvr>
                                    </p:animEffect>
                                  </p:childTnLst>
                                </p:cTn>
                              </p:par>
                            </p:childTnLst>
                          </p:cTn>
                        </p:par>
                        <p:par>
                          <p:cTn fill="hold" id="66" nodeType="afterGroup">
                            <p:stCondLst>
                              <p:cond delay="10500"/>
                            </p:stCondLst>
                            <p:childTnLst>
                              <p:par>
                                <p:cTn fill="hold" grpId="0" id="67" nodeType="afterEffect" presetClass="entr" presetID="10" presetSubtype="0">
                                  <p:stCondLst>
                                    <p:cond delay="0"/>
                                  </p:stCondLst>
                                  <p:childTnLst>
                                    <p:set>
                                      <p:cBhvr>
                                        <p:cTn dur="1" fill="hold" id="68">
                                          <p:stCondLst>
                                            <p:cond delay="0"/>
                                          </p:stCondLst>
                                        </p:cTn>
                                        <p:tgtEl>
                                          <p:spTgt spid="33"/>
                                        </p:tgtEl>
                                        <p:attrNameLst>
                                          <p:attrName>style.visibility</p:attrName>
                                        </p:attrNameLst>
                                      </p:cBhvr>
                                      <p:to>
                                        <p:strVal val="visible"/>
                                      </p:to>
                                    </p:set>
                                    <p:animEffect filter="fade" transition="in">
                                      <p:cBhvr>
                                        <p:cTn dur="1000" id="69"/>
                                        <p:tgtEl>
                                          <p:spTgt spid="33"/>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34"/>
                                        </p:tgtEl>
                                        <p:attrNameLst>
                                          <p:attrName>style.visibility</p:attrName>
                                        </p:attrNameLst>
                                      </p:cBhvr>
                                      <p:to>
                                        <p:strVal val="visible"/>
                                      </p:to>
                                    </p:set>
                                    <p:animEffect filter="fade" transition="in">
                                      <p:cBhvr>
                                        <p:cTn dur="1000" id="72"/>
                                        <p:tgtEl>
                                          <p:spTgt spid="34"/>
                                        </p:tgtEl>
                                      </p:cBhvr>
                                    </p:animEffect>
                                  </p:childTnLst>
                                </p:cTn>
                              </p:par>
                            </p:childTnLst>
                          </p:cTn>
                        </p:par>
                        <p:par>
                          <p:cTn fill="hold" id="73" nodeType="afterGroup">
                            <p:stCondLst>
                              <p:cond delay="11500"/>
                            </p:stCondLst>
                            <p:childTnLst>
                              <p:par>
                                <p:cTn fill="hold" grpId="0" id="74" nodeType="afterEffect" presetClass="entr" presetID="10" presetSubtype="0">
                                  <p:stCondLst>
                                    <p:cond delay="0"/>
                                  </p:stCondLst>
                                  <p:childTnLst>
                                    <p:set>
                                      <p:cBhvr>
                                        <p:cTn dur="1" fill="hold" id="75">
                                          <p:stCondLst>
                                            <p:cond delay="0"/>
                                          </p:stCondLst>
                                        </p:cTn>
                                        <p:tgtEl>
                                          <p:spTgt spid="35"/>
                                        </p:tgtEl>
                                        <p:attrNameLst>
                                          <p:attrName>style.visibility</p:attrName>
                                        </p:attrNameLst>
                                      </p:cBhvr>
                                      <p:to>
                                        <p:strVal val="visible"/>
                                      </p:to>
                                    </p:set>
                                    <p:animEffect filter="fade" transition="in">
                                      <p:cBhvr>
                                        <p:cTn dur="1000" id="76"/>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7"/>
      <p:bldP grpId="0" spid="28"/>
      <p:bldP grpId="0" spid="29"/>
      <p:bldP grpId="0" spid="30"/>
      <p:bldP grpId="0" spid="31"/>
      <p:bldP grpId="0" spid="32"/>
      <p:bldP grpId="0" spid="33"/>
      <p:bldP grpId="0" spid="34"/>
      <p:bldP grpId="0" spid="3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9"/>
          <p:cNvSpPr txBox="1">
            <a:spLocks noChangeArrowheads="1"/>
          </p:cNvSpPr>
          <p:nvPr/>
        </p:nvSpPr>
        <p:spPr bwMode="auto">
          <a:xfrm>
            <a:off x="1031033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rgbClr val="C00000"/>
                </a:solidFill>
                <a:latin charset="-122" panose="02010600040101010101" pitchFamily="2" typeface="华文中宋"/>
                <a:ea charset="-122" panose="02010600040101010101" pitchFamily="2" typeface="华文中宋"/>
              </a:rPr>
              <a:t>章节标题</a:t>
            </a:r>
          </a:p>
        </p:txBody>
      </p:sp>
      <p:sp>
        <p:nvSpPr>
          <p:cNvPr id="7" name="Text Box 10"/>
          <p:cNvSpPr txBox="1">
            <a:spLocks noChangeArrowheads="1"/>
          </p:cNvSpPr>
          <p:nvPr/>
        </p:nvSpPr>
        <p:spPr bwMode="auto">
          <a:xfrm>
            <a:off x="1087467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C00000"/>
                </a:solidFill>
                <a:latin charset="-122" panose="02010600040101010101" pitchFamily="2" typeface="华文中宋"/>
                <a:ea charset="-122" panose="02010600040101010101" pitchFamily="2" typeface="华文中宋"/>
              </a:rPr>
              <a:t>章节三</a:t>
            </a:r>
          </a:p>
        </p:txBody>
      </p:sp>
      <p:sp>
        <p:nvSpPr>
          <p:cNvPr id="8" name="Text Box 11"/>
          <p:cNvSpPr txBox="1">
            <a:spLocks noChangeArrowheads="1"/>
          </p:cNvSpPr>
          <p:nvPr/>
        </p:nvSpPr>
        <p:spPr bwMode="auto">
          <a:xfrm>
            <a:off x="1001458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rgbClr val="C00000"/>
                </a:solidFill>
                <a:latin charset="-122" panose="02010600040101010101" pitchFamily="2" typeface="华文中宋"/>
                <a:ea charset="-122" panose="02010600040101010101" pitchFamily="2" typeface="华文中宋"/>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bg1"/>
                </a:solidFill>
                <a:latin charset="-122" panose="02010600040101010101" pitchFamily="2" typeface="华文中宋"/>
                <a:ea charset="-122" panose="02010600040101010101" pitchFamily="2" typeface="华文中宋"/>
              </a:rPr>
              <a:t>叁</a:t>
            </a:r>
          </a:p>
        </p:txBody>
      </p:sp>
      <p:sp>
        <p:nvSpPr>
          <p:cNvPr id="11" name="矩形 10"/>
          <p:cNvSpPr/>
          <p:nvPr/>
        </p:nvSpPr>
        <p:spPr>
          <a:xfrm>
            <a:off x="1139319" y="2500310"/>
            <a:ext cx="6217921" cy="2357440"/>
          </a:xfrm>
          <a:prstGeom prst="rect">
            <a:avLst/>
          </a:prstGeom>
        </p:spPr>
        <p:txBody>
          <a:bodyPr vert="eaVert" wrap="square">
            <a:spAutoFit/>
          </a:bodyPr>
          <a:lstStyle/>
          <a:p>
            <a:pPr>
              <a:lnSpc>
                <a:spcPct val="150000"/>
              </a:lnSpc>
            </a:pPr>
            <a:r>
              <a:rPr altLang="en-US" lang="zh-CN" sz="2400" u="sng">
                <a:solidFill>
                  <a:srgbClr val="333333"/>
                </a:solidFill>
                <a:latin charset="-122" panose="02000000000000000000" pitchFamily="2" typeface="方正宋刻本秀楷简体"/>
                <a:ea charset="-122" panose="02000000000000000000" pitchFamily="2" typeface="方正宋刻本秀楷简体"/>
              </a:rPr>
              <a:t>用分享的心态来喝这杯茶，培养我们推己及人的仁爱胸怀，想到人间还有诸多苦痛，想到社会还有种种缺陷，每个人都有责任把爱奉献给对方，少一点私欲，多一分公心；少一点冷漠，多一份爱。</a:t>
            </a: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 name="Rectangle 23"/>
          <p:cNvSpPr>
            <a:spLocks noChangeArrowheads="1"/>
          </p:cNvSpPr>
          <p:nvPr/>
        </p:nvSpPr>
        <p:spPr bwMode="auto">
          <a:xfrm>
            <a:off x="10137410" y="4872432"/>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Tree>
    <p:extLst>
      <p:ext uri="{BB962C8B-B14F-4D97-AF65-F5344CB8AC3E}">
        <p14:creationId val="705199276"/>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750" id="7"/>
                                        <p:tgtEl>
                                          <p:spTgt spid="12"/>
                                        </p:tgtEl>
                                      </p:cBhvr>
                                    </p:animEffect>
                                  </p:childTnLst>
                                </p:cTn>
                              </p:par>
                              <p:par>
                                <p:cTn fill="hold" id="8" nodeType="withEffect" presetClass="entr" presetID="22" presetSubtype="2">
                                  <p:stCondLst>
                                    <p:cond delay="0"/>
                                  </p:stCondLst>
                                  <p:childTnLst>
                                    <p:set>
                                      <p:cBhvr>
                                        <p:cTn dur="1" fill="hold" id="9">
                                          <p:stCondLst>
                                            <p:cond delay="0"/>
                                          </p:stCondLst>
                                        </p:cTn>
                                        <p:tgtEl>
                                          <p:spTgt spid="14"/>
                                        </p:tgtEl>
                                        <p:attrNameLst>
                                          <p:attrName>style.visibility</p:attrName>
                                        </p:attrNameLst>
                                      </p:cBhvr>
                                      <p:to>
                                        <p:strVal val="visible"/>
                                      </p:to>
                                    </p:set>
                                    <p:animEffect filter="wipe(right)" transition="in">
                                      <p:cBhvr>
                                        <p:cTn dur="750" id="10"/>
                                        <p:tgtEl>
                                          <p:spTgt spid="14"/>
                                        </p:tgtEl>
                                      </p:cBhvr>
                                    </p:animEffect>
                                  </p:childTnLst>
                                </p:cTn>
                              </p:par>
                              <p:par>
                                <p:cTn fill="hold" id="11" nodeType="withEffect" presetClass="entr" presetID="22" presetSubtype="2">
                                  <p:stCondLst>
                                    <p:cond delay="0"/>
                                  </p:stCondLst>
                                  <p:childTnLst>
                                    <p:set>
                                      <p:cBhvr>
                                        <p:cTn dur="1" fill="hold" id="12">
                                          <p:stCondLst>
                                            <p:cond delay="0"/>
                                          </p:stCondLst>
                                        </p:cTn>
                                        <p:tgtEl>
                                          <p:spTgt spid="15"/>
                                        </p:tgtEl>
                                        <p:attrNameLst>
                                          <p:attrName>style.visibility</p:attrName>
                                        </p:attrNameLst>
                                      </p:cBhvr>
                                      <p:to>
                                        <p:strVal val="visible"/>
                                      </p:to>
                                    </p:set>
                                    <p:animEffect filter="wipe(right)" transition="in">
                                      <p:cBhvr>
                                        <p:cTn dur="750" id="13"/>
                                        <p:tgtEl>
                                          <p:spTgt spid="15"/>
                                        </p:tgtEl>
                                      </p:cBhvr>
                                    </p:animEffect>
                                  </p:childTnLst>
                                </p:cTn>
                              </p:par>
                              <p:par>
                                <p:cTn fill="hold" id="14" nodeType="with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750" id="16"/>
                                        <p:tgtEl>
                                          <p:spTgt spid="19"/>
                                        </p:tgtEl>
                                      </p:cBhvr>
                                    </p:animEffect>
                                  </p:childTnLst>
                                </p:cTn>
                              </p:par>
                            </p:childTnLst>
                          </p:cTn>
                        </p:par>
                        <p:par>
                          <p:cTn fill="hold" id="17" nodeType="afterGroup">
                            <p:stCondLst>
                              <p:cond delay="750"/>
                            </p:stCondLst>
                            <p:childTnLst>
                              <p:par>
                                <p:cTn fill="hold" grpId="0" id="18" nodeType="afterEffect" presetClass="entr" presetID="42"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anim calcmode="lin" valueType="num">
                                      <p:cBhvr>
                                        <p:cTn dur="500" fill="hold" id="21"/>
                                        <p:tgtEl>
                                          <p:spTgt spid="20"/>
                                        </p:tgtEl>
                                        <p:attrNameLst>
                                          <p:attrName>ppt_x</p:attrName>
                                        </p:attrNameLst>
                                      </p:cBhvr>
                                      <p:tavLst>
                                        <p:tav tm="0">
                                          <p:val>
                                            <p:strVal val="#ppt_x"/>
                                          </p:val>
                                        </p:tav>
                                        <p:tav tm="100000">
                                          <p:val>
                                            <p:strVal val="#ppt_x"/>
                                          </p:val>
                                        </p:tav>
                                      </p:tavLst>
                                    </p:anim>
                                    <p:anim calcmode="lin" valueType="num">
                                      <p:cBhvr>
                                        <p:cTn dur="500" fill="hold" id="22"/>
                                        <p:tgtEl>
                                          <p:spTgt spid="2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42"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500" id="26"/>
                                        <p:tgtEl>
                                          <p:spTgt spid="22"/>
                                        </p:tgtEl>
                                      </p:cBhvr>
                                    </p:animEffect>
                                    <p:anim calcmode="lin" valueType="num">
                                      <p:cBhvr>
                                        <p:cTn dur="500" fill="hold" id="27"/>
                                        <p:tgtEl>
                                          <p:spTgt spid="22"/>
                                        </p:tgtEl>
                                        <p:attrNameLst>
                                          <p:attrName>ppt_x</p:attrName>
                                        </p:attrNameLst>
                                      </p:cBhvr>
                                      <p:tavLst>
                                        <p:tav tm="0">
                                          <p:val>
                                            <p:strVal val="#ppt_x"/>
                                          </p:val>
                                        </p:tav>
                                        <p:tav tm="100000">
                                          <p:val>
                                            <p:strVal val="#ppt_x"/>
                                          </p:val>
                                        </p:tav>
                                      </p:tavLst>
                                    </p:anim>
                                    <p:anim calcmode="lin" valueType="num">
                                      <p:cBhvr>
                                        <p:cTn dur="500" fill="hold" id="28"/>
                                        <p:tgtEl>
                                          <p:spTgt spid="2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750"/>
                            </p:stCondLst>
                            <p:childTnLst>
                              <p:par>
                                <p:cTn fill="hold" grpId="0" id="30" nodeType="after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childTnLst>
                                </p:cTn>
                              </p:par>
                            </p:childTnLst>
                          </p:cTn>
                        </p:par>
                        <p:par>
                          <p:cTn fill="hold" id="39" nodeType="afterGroup">
                            <p:stCondLst>
                              <p:cond delay="2750"/>
                            </p:stCondLst>
                            <p:childTnLst>
                              <p:par>
                                <p:cTn fill="hold" grpId="0" id="40" nodeType="afterEffect" presetClass="entr" presetID="23" presetSubtype="16">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childTnLst>
                                </p:cTn>
                              </p:par>
                            </p:childTnLst>
                          </p:cTn>
                        </p:par>
                        <p:par>
                          <p:cTn fill="hold" id="44" nodeType="afterGroup">
                            <p:stCondLst>
                              <p:cond delay="3250"/>
                            </p:stCondLst>
                            <p:childTnLst>
                              <p:par>
                                <p:cTn fill="hold" grpId="0" id="45" nodeType="afterEffect" presetClass="entr" presetID="22" presetSubtype="2">
                                  <p:stCondLst>
                                    <p:cond delay="0"/>
                                  </p:stCondLst>
                                  <p:iterate type="wd">
                                    <p:tmPct val="10000"/>
                                  </p:iterate>
                                  <p:childTnLst>
                                    <p:set>
                                      <p:cBhvr>
                                        <p:cTn dur="1" fill="hold" id="46">
                                          <p:stCondLst>
                                            <p:cond delay="0"/>
                                          </p:stCondLst>
                                        </p:cTn>
                                        <p:tgtEl>
                                          <p:spTgt spid="11"/>
                                        </p:tgtEl>
                                        <p:attrNameLst>
                                          <p:attrName>style.visibility</p:attrName>
                                        </p:attrNameLst>
                                      </p:cBhvr>
                                      <p:to>
                                        <p:strVal val="visible"/>
                                      </p:to>
                                    </p:set>
                                    <p:animEffect filter="wipe(right)" transition="in">
                                      <p:cBhvr>
                                        <p:cTn dur="5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20"/>
      <p:bldP grpId="0" spid="2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flipH="1">
            <a:off x="-1" y="-76200"/>
            <a:ext cx="12192000" cy="6934200"/>
          </a:xfrm>
          <a:prstGeom prst="rect">
            <a:avLst/>
          </a:prstGeom>
        </p:spPr>
      </p:pic>
      <p:sp>
        <p:nvSpPr>
          <p:cNvPr id="4" name="矩形 3"/>
          <p:cNvSpPr/>
          <p:nvPr/>
        </p:nvSpPr>
        <p:spPr>
          <a:xfrm>
            <a:off x="0" y="11182"/>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9189076" y="775713"/>
            <a:ext cx="1402080" cy="3939540"/>
          </a:xfrm>
          <a:prstGeom prst="rect">
            <a:avLst/>
          </a:prstGeom>
          <a:noFill/>
        </p:spPr>
        <p:txBody>
          <a:bodyPr rtlCol="0" vert="eaVert" wrap="none">
            <a:spAutoFit/>
          </a:bodyPr>
          <a:lstStyle/>
          <a:p>
            <a:r>
              <a:rPr altLang="en-US" lang="zh-CN" sz="8000">
                <a:solidFill>
                  <a:schemeClr val="bg1"/>
                </a:solidFill>
                <a:latin charset="-122" panose="02000000000000000000" pitchFamily="2" typeface="方正宋刻本秀楷简体"/>
                <a:ea charset="-122" panose="02000000000000000000" pitchFamily="2" typeface="方正宋刻本秀楷简体"/>
              </a:rPr>
              <a:t>标 · 题</a:t>
            </a:r>
          </a:p>
        </p:txBody>
      </p:sp>
      <p:sp>
        <p:nvSpPr>
          <p:cNvPr id="6" name="文本框 5"/>
          <p:cNvSpPr txBox="1"/>
          <p:nvPr/>
        </p:nvSpPr>
        <p:spPr>
          <a:xfrm>
            <a:off x="8573522" y="2975118"/>
            <a:ext cx="609600" cy="930131"/>
          </a:xfrm>
          <a:prstGeom prst="rect">
            <a:avLst/>
          </a:prstGeom>
          <a:noFill/>
        </p:spPr>
        <p:txBody>
          <a:bodyPr rtlCol="0" vert="eaVert" wrap="square">
            <a:spAutoFit/>
          </a:bodyPr>
          <a:lstStyle/>
          <a:p>
            <a:r>
              <a:rPr altLang="en-US" lang="zh-CN" sz="2800">
                <a:solidFill>
                  <a:schemeClr val="bg1"/>
                </a:solidFill>
                <a:latin charset="-122" panose="02000000000000000000" pitchFamily="2" typeface="方正宋刻本秀楷简体"/>
                <a:ea charset="-122" panose="02000000000000000000" pitchFamily="2" typeface="方正宋刻本秀楷简体"/>
                <a:cs charset="-122" panose="020b0603050302020204" pitchFamily="34" typeface="JulesLove"/>
              </a:rPr>
              <a:t>咏 茶</a:t>
            </a:r>
          </a:p>
        </p:txBody>
      </p:sp>
      <p:sp>
        <p:nvSpPr>
          <p:cNvPr id="7" name="文本框 6"/>
          <p:cNvSpPr txBox="1"/>
          <p:nvPr/>
        </p:nvSpPr>
        <p:spPr>
          <a:xfrm>
            <a:off x="6702730" y="2975118"/>
            <a:ext cx="1676400" cy="3058093"/>
          </a:xfrm>
          <a:prstGeom prst="rect">
            <a:avLst/>
          </a:prstGeom>
          <a:noFill/>
        </p:spPr>
        <p:txBody>
          <a:bodyPr rtlCol="0" vert="eaVert" wrap="square">
            <a:spAutoFit/>
          </a:bodyPr>
          <a:lstStyle/>
          <a:p>
            <a:pPr lvl="0"/>
            <a:r>
              <a:rPr altLang="en-US" lang="zh-CN" sz="1400">
                <a:solidFill>
                  <a:schemeClr val="bg1"/>
                </a:solidFill>
                <a:latin charset="-122" panose="02000000000000000000" pitchFamily="2" typeface="方正宋刻本秀楷简体"/>
                <a:ea charset="-122" panose="02000000000000000000" pitchFamily="2" typeface="方正宋刻本秀楷简体"/>
              </a:rPr>
              <a:t>武夷溪边粟粒芽，前丁后蔡相宠加。</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争新买宠各出意，今年斗品充贡茶。</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吾君所乏岂此物，致养口体何陋耶？</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洛阳相君忠孝家，可怜亦进姚黄花。 </a:t>
            </a:r>
          </a:p>
        </p:txBody>
      </p:sp>
    </p:spTree>
    <p:extLst>
      <p:ext uri="{BB962C8B-B14F-4D97-AF65-F5344CB8AC3E}">
        <p14:creationId val="1523841984"/>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strVal val="#ppt_w*0.70"/>
                                          </p:val>
                                        </p:tav>
                                        <p:tav tm="100000">
                                          <p:val>
                                            <p:strVal val="#ppt_w"/>
                                          </p:val>
                                        </p:tav>
                                      </p:tavLst>
                                    </p:anim>
                                    <p:anim calcmode="lin" valueType="num">
                                      <p:cBhvr>
                                        <p:cTn dur="1000" fill="hold" id="8"/>
                                        <p:tgtEl>
                                          <p:spTgt spid="5"/>
                                        </p:tgtEl>
                                        <p:attrNameLst>
                                          <p:attrName>ppt_h</p:attrName>
                                        </p:attrNameLst>
                                      </p:cBhvr>
                                      <p:tavLst>
                                        <p:tav tm="0">
                                          <p:val>
                                            <p:strVal val="#ppt_h"/>
                                          </p:val>
                                        </p:tav>
                                        <p:tav tm="100000">
                                          <p:val>
                                            <p:strVal val="#ppt_h"/>
                                          </p:val>
                                        </p:tav>
                                      </p:tavLst>
                                    </p:anim>
                                    <p:animEffect filter="fade" transition="in">
                                      <p:cBhvr>
                                        <p:cTn dur="1000" id="9"/>
                                        <p:tgtEl>
                                          <p:spTgt spid="5"/>
                                        </p:tgtEl>
                                      </p:cBhvr>
                                    </p:animEffect>
                                  </p:childTnLst>
                                </p:cTn>
                              </p:par>
                            </p:childTnLst>
                          </p:cTn>
                        </p:par>
                        <p:par>
                          <p:cTn fill="hold" id="10" nodeType="afterGroup">
                            <p:stCondLst>
                              <p:cond delay="1000"/>
                            </p:stCondLst>
                            <p:childTnLst>
                              <p:par>
                                <p:cTn fill="hold" grpId="0" id="11" nodeType="afterEffect" presetClass="entr" presetID="56" presetSubtype="0">
                                  <p:stCondLst>
                                    <p:cond delay="0"/>
                                  </p:stCondLst>
                                  <p:iterate type="lt">
                                    <p:tmPct val="10000"/>
                                  </p:iterate>
                                  <p:childTnLst>
                                    <p:set>
                                      <p:cBhvr>
                                        <p:cTn dur="1" fill="hold" id="12">
                                          <p:stCondLst>
                                            <p:cond delay="0"/>
                                          </p:stCondLst>
                                        </p:cTn>
                                        <p:tgtEl>
                                          <p:spTgt spid="6">
                                            <p:txEl>
                                              <p:pRg end="0" st="0"/>
                                            </p:txEl>
                                          </p:spTgt>
                                        </p:tgtEl>
                                        <p:attrNameLst>
                                          <p:attrName>style.visibility</p:attrName>
                                        </p:attrNameLst>
                                      </p:cBhvr>
                                      <p:to>
                                        <p:strVal val="visible"/>
                                      </p:to>
                                    </p:set>
                                    <p:anim by="(-#ppt_w*2)" calcmode="lin" valueType="num">
                                      <p:cBhvr rctx="PPT">
                                        <p:cTn autoRev="1" dur="500" fill="hold" id="13">
                                          <p:stCondLst>
                                            <p:cond delay="0"/>
                                          </p:stCondLst>
                                        </p:cTn>
                                        <p:tgtEl>
                                          <p:spTgt spid="6">
                                            <p:txEl>
                                              <p:pRg end="0" st="0"/>
                                            </p:txEl>
                                          </p:spTgt>
                                        </p:tgtEl>
                                        <p:attrNameLst>
                                          <p:attrName>ppt_w</p:attrName>
                                        </p:attrNameLst>
                                      </p:cBhvr>
                                    </p:anim>
                                    <p:anim by="(#ppt_w*0.50)" calcmode="lin" valueType="num">
                                      <p:cBhvr>
                                        <p:cTn autoRev="1" decel="50000" dur="500" fill="hold" id="14">
                                          <p:stCondLst>
                                            <p:cond delay="0"/>
                                          </p:stCondLst>
                                        </p:cTn>
                                        <p:tgtEl>
                                          <p:spTgt spid="6">
                                            <p:txEl>
                                              <p:pRg end="0" st="0"/>
                                            </p:txEl>
                                          </p:spTgt>
                                        </p:tgtEl>
                                        <p:attrNameLst>
                                          <p:attrName>ppt_x</p:attrName>
                                        </p:attrNameLst>
                                      </p:cBhvr>
                                    </p:anim>
                                    <p:anim calcmode="lin" from="(-#ppt_h/2)" to="(#ppt_y)" valueType="num">
                                      <p:cBhvr>
                                        <p:cTn dur="1000" fill="hold" id="15">
                                          <p:stCondLst>
                                            <p:cond delay="0"/>
                                          </p:stCondLst>
                                        </p:cTn>
                                        <p:tgtEl>
                                          <p:spTgt spid="6">
                                            <p:txEl>
                                              <p:pRg end="0" st="0"/>
                                            </p:txEl>
                                          </p:spTgt>
                                        </p:tgtEl>
                                        <p:attrNameLst>
                                          <p:attrName>ppt_y</p:attrName>
                                        </p:attrNameLst>
                                      </p:cBhvr>
                                    </p:anim>
                                    <p:animRot by="21600000">
                                      <p:cBhvr>
                                        <p:cTn dur="1000" fill="hold" id="16">
                                          <p:stCondLst>
                                            <p:cond delay="0"/>
                                          </p:stCondLst>
                                        </p:cTn>
                                        <p:tgtEl>
                                          <p:spTgt spid="6">
                                            <p:txEl>
                                              <p:pRg end="0" st="0"/>
                                            </p:txEl>
                                          </p:spTgt>
                                        </p:tgtEl>
                                        <p:attrNameLst>
                                          <p:attrName>r</p:attrName>
                                        </p:attrNameLst>
                                      </p:cBhvr>
                                    </p:animRot>
                                  </p:childTnLst>
                                </p:cTn>
                              </p:par>
                            </p:childTnLst>
                          </p:cTn>
                        </p:par>
                        <p:par>
                          <p:cTn fill="hold" id="17" nodeType="afterGroup">
                            <p:stCondLst>
                              <p:cond delay="2000"/>
                            </p:stCondLst>
                            <p:childTnLst>
                              <p:par>
                                <p:cTn fill="hold" grpId="0" id="18" nodeType="afterEffect" presetClass="entr" presetID="22" presetSubtype="1">
                                  <p:stCondLst>
                                    <p:cond delay="0"/>
                                  </p:stCondLst>
                                  <p:iterate type="lt">
                                    <p:tmPct val="6984"/>
                                  </p:iterate>
                                  <p:childTnLst>
                                    <p:set>
                                      <p:cBhvr>
                                        <p:cTn dur="1" fill="hold" id="19">
                                          <p:stCondLst>
                                            <p:cond delay="0"/>
                                          </p:stCondLst>
                                        </p:cTn>
                                        <p:tgtEl>
                                          <p:spTgt spid="7"/>
                                        </p:tgtEl>
                                        <p:attrNameLst>
                                          <p:attrName>style.visibility</p:attrName>
                                        </p:attrNameLst>
                                      </p:cBhvr>
                                      <p:to>
                                        <p:strVal val="visible"/>
                                      </p:to>
                                    </p:set>
                                    <p:animEffect filter="wipe(up)" transition="in">
                                      <p:cBhvr>
                                        <p:cTn dur="500" id="2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p:bldP grpId="0" spid="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3"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4"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5"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pic>
        <p:nvPicPr>
          <p:cNvPr id="14" name="图片 13"/>
          <p:cNvPicPr>
            <a:picLocks noChangeAspect="1"/>
          </p:cNvPicPr>
          <p:nvPr/>
        </p:nvPicPr>
        <p:blipFill>
          <a:blip r:embed="rId4">
            <a:extLst>
              <a:ext uri="{28A0092B-C50C-407E-A947-70E740481C1C}">
                <a14:useLocalDpi val="0"/>
              </a:ext>
            </a:extLst>
          </a:blip>
          <a:srcRect b="9725" l="152" t="6330"/>
          <a:stretch>
            <a:fillRect/>
          </a:stretch>
        </p:blipFill>
        <p:spPr>
          <a:xfrm>
            <a:off x="1129115" y="4140204"/>
            <a:ext cx="2609850" cy="1457325"/>
          </a:xfrm>
          <a:custGeom>
            <a:gdLst>
              <a:gd fmla="*/ 0 w 2609850" name="connsiteX0"/>
              <a:gd fmla="*/ 0 h 1457325" name="connsiteY0"/>
              <a:gd fmla="*/ 2609850 w 2609850" name="connsiteX1"/>
              <a:gd fmla="*/ 0 h 1457325" name="connsiteY1"/>
              <a:gd fmla="*/ 2609850 w 2609850" name="connsiteX2"/>
              <a:gd fmla="*/ 1457325 h 1457325" name="connsiteY2"/>
              <a:gd fmla="*/ 0 w 2609850" name="connsiteX3"/>
              <a:gd fmla="*/ 1457325 h 1457325" name="connsiteY3"/>
            </a:gdLst>
            <a:cxnLst>
              <a:cxn ang="0">
                <a:pos x="connsiteX0" y="connsiteY0"/>
              </a:cxn>
              <a:cxn ang="0">
                <a:pos x="connsiteX1" y="connsiteY1"/>
              </a:cxn>
              <a:cxn ang="0">
                <a:pos x="connsiteX2" y="connsiteY2"/>
              </a:cxn>
              <a:cxn ang="0">
                <a:pos x="connsiteX3" y="connsiteY3"/>
              </a:cxn>
            </a:cxnLst>
            <a:rect b="b" l="l" r="r" t="t"/>
            <a:pathLst>
              <a:path h="1457325" w="2609850">
                <a:moveTo>
                  <a:pt x="0" y="0"/>
                </a:moveTo>
                <a:lnTo>
                  <a:pt x="2609850" y="0"/>
                </a:lnTo>
                <a:lnTo>
                  <a:pt x="2609850" y="1457325"/>
                </a:lnTo>
                <a:lnTo>
                  <a:pt x="0" y="1457325"/>
                </a:lnTo>
                <a:close/>
              </a:path>
            </a:pathLst>
          </a:custGeom>
        </p:spPr>
      </p:pic>
      <p:pic>
        <p:nvPicPr>
          <p:cNvPr id="15" name="图片 14"/>
          <p:cNvPicPr>
            <a:picLocks noChangeAspect="1"/>
          </p:cNvPicPr>
          <p:nvPr/>
        </p:nvPicPr>
        <p:blipFill>
          <a:blip r:embed="rId5">
            <a:extLst>
              <a:ext uri="{28A0092B-C50C-407E-A947-70E740481C1C}">
                <a14:useLocalDpi val="0"/>
              </a:ext>
            </a:extLst>
          </a:blip>
          <a:srcRect b="7875" l="434" t="4124"/>
          <a:stretch>
            <a:fillRect/>
          </a:stretch>
        </p:blipFill>
        <p:spPr>
          <a:xfrm>
            <a:off x="1129115" y="2384428"/>
            <a:ext cx="2609850" cy="1457325"/>
          </a:xfrm>
          <a:custGeom>
            <a:gdLst>
              <a:gd fmla="*/ 0 w 2609850" name="connsiteX0"/>
              <a:gd fmla="*/ 0 h 1457325" name="connsiteY0"/>
              <a:gd fmla="*/ 2609850 w 2609850" name="connsiteX1"/>
              <a:gd fmla="*/ 0 h 1457325" name="connsiteY1"/>
              <a:gd fmla="*/ 2609850 w 2609850" name="connsiteX2"/>
              <a:gd fmla="*/ 1457325 h 1457325" name="connsiteY2"/>
              <a:gd fmla="*/ 0 w 2609850" name="connsiteX3"/>
              <a:gd fmla="*/ 1457325 h 1457325" name="connsiteY3"/>
            </a:gdLst>
            <a:cxnLst>
              <a:cxn ang="0">
                <a:pos x="connsiteX0" y="connsiteY0"/>
              </a:cxn>
              <a:cxn ang="0">
                <a:pos x="connsiteX1" y="connsiteY1"/>
              </a:cxn>
              <a:cxn ang="0">
                <a:pos x="connsiteX2" y="connsiteY2"/>
              </a:cxn>
              <a:cxn ang="0">
                <a:pos x="connsiteX3" y="connsiteY3"/>
              </a:cxn>
            </a:cxnLst>
            <a:rect b="b" l="l" r="r" t="t"/>
            <a:pathLst>
              <a:path h="1457325" w="2609850">
                <a:moveTo>
                  <a:pt x="0" y="0"/>
                </a:moveTo>
                <a:lnTo>
                  <a:pt x="2609850" y="0"/>
                </a:lnTo>
                <a:lnTo>
                  <a:pt x="2609850" y="1457325"/>
                </a:lnTo>
                <a:lnTo>
                  <a:pt x="0" y="1457325"/>
                </a:lnTo>
                <a:close/>
              </a:path>
            </a:pathLst>
          </a:custGeom>
        </p:spPr>
      </p:pic>
      <p:sp>
        <p:nvSpPr>
          <p:cNvPr id="16" name="Text Box 15"/>
          <p:cNvSpPr txBox="1">
            <a:spLocks noChangeArrowheads="1"/>
          </p:cNvSpPr>
          <p:nvPr/>
        </p:nvSpPr>
        <p:spPr bwMode="auto">
          <a:xfrm>
            <a:off x="3946928" y="2820988"/>
            <a:ext cx="709374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输入您的内容输入您的内容输入您的内容。输入您的内容输入您的内容输入您的内容，输入您的内容输入您的内容输入您的内容。输入您的内容输入您的内容输入您的内容。</a:t>
            </a:r>
          </a:p>
        </p:txBody>
      </p:sp>
      <p:sp>
        <p:nvSpPr>
          <p:cNvPr id="17" name="Text Box 16"/>
          <p:cNvSpPr txBox="1">
            <a:spLocks noChangeArrowheads="1"/>
          </p:cNvSpPr>
          <p:nvPr/>
        </p:nvSpPr>
        <p:spPr bwMode="auto">
          <a:xfrm>
            <a:off x="3919943" y="2454275"/>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18" name="Text Box 17"/>
          <p:cNvSpPr txBox="1">
            <a:spLocks noChangeArrowheads="1"/>
          </p:cNvSpPr>
          <p:nvPr/>
        </p:nvSpPr>
        <p:spPr bwMode="auto">
          <a:xfrm>
            <a:off x="5055003" y="2514600"/>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19" name="Text Box 19"/>
          <p:cNvSpPr txBox="1">
            <a:spLocks noChangeArrowheads="1"/>
          </p:cNvSpPr>
          <p:nvPr/>
        </p:nvSpPr>
        <p:spPr bwMode="auto">
          <a:xfrm>
            <a:off x="3946928" y="4575175"/>
            <a:ext cx="709374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输入您的内容输入您的内容输入您的内容。输入您的内容输入您的内容输入您的内容，输入您的内容输入您的内容输入您的内容。输入您的内容输入您的内容输入您的内容。</a:t>
            </a:r>
          </a:p>
        </p:txBody>
      </p:sp>
      <p:sp>
        <p:nvSpPr>
          <p:cNvPr id="20" name="Text Box 20"/>
          <p:cNvSpPr txBox="1">
            <a:spLocks noChangeArrowheads="1"/>
          </p:cNvSpPr>
          <p:nvPr/>
        </p:nvSpPr>
        <p:spPr bwMode="auto">
          <a:xfrm>
            <a:off x="3919943" y="4210050"/>
            <a:ext cx="12045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21" name="Text Box 21"/>
          <p:cNvSpPr txBox="1">
            <a:spLocks noChangeArrowheads="1"/>
          </p:cNvSpPr>
          <p:nvPr/>
        </p:nvSpPr>
        <p:spPr bwMode="auto">
          <a:xfrm>
            <a:off x="5055003" y="4270375"/>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Tree>
    <p:extLst>
      <p:ext uri="{BB962C8B-B14F-4D97-AF65-F5344CB8AC3E}">
        <p14:creationId val="4127167470"/>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childTnLst>
                          </p:cTn>
                        </p:par>
                        <p:par>
                          <p:cTn fill="hold" id="17" nodeType="afterGroup">
                            <p:stCondLst>
                              <p:cond delay="500"/>
                            </p:stCondLst>
                            <p:childTnLst>
                              <p:par>
                                <p:cTn fill="hold" id="18" nodeType="afterEffect" presetClass="entr" presetID="10" presetSubtype="0">
                                  <p:stCondLst>
                                    <p:cond delay="0"/>
                                  </p:stCondLst>
                                  <p:childTnLst>
                                    <p:set>
                                      <p:cBhvr>
                                        <p:cTn dur="1" fill="hold" id="19">
                                          <p:stCondLst>
                                            <p:cond delay="0"/>
                                          </p:stCondLst>
                                        </p:cTn>
                                        <p:tgtEl>
                                          <p:spTgt spid="15"/>
                                        </p:tgtEl>
                                        <p:attrNameLst>
                                          <p:attrName>style.visibility</p:attrName>
                                        </p:attrNameLst>
                                      </p:cBhvr>
                                      <p:to>
                                        <p:strVal val="visible"/>
                                      </p:to>
                                    </p:set>
                                    <p:animEffect filter="fade" transition="in">
                                      <p:cBhvr>
                                        <p:cTn dur="500" id="20"/>
                                        <p:tgtEl>
                                          <p:spTgt spid="15"/>
                                        </p:tgtEl>
                                      </p:cBhvr>
                                    </p:animEffect>
                                  </p:childTnLst>
                                </p:cTn>
                              </p:par>
                            </p:childTnLst>
                          </p:cTn>
                        </p:par>
                        <p:par>
                          <p:cTn fill="hold" id="21" nodeType="afterGroup">
                            <p:stCondLst>
                              <p:cond delay="1000"/>
                            </p:stCondLst>
                            <p:childTnLst>
                              <p:par>
                                <p:cTn fill="hold" grpId="0" id="22" nodeType="after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500" id="24"/>
                                        <p:tgtEl>
                                          <p:spTgt spid="17"/>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6"/>
                                        </p:tgtEl>
                                        <p:attrNameLst>
                                          <p:attrName>style.visibility</p:attrName>
                                        </p:attrNameLst>
                                      </p:cBhvr>
                                      <p:to>
                                        <p:strVal val="visible"/>
                                      </p:to>
                                    </p:set>
                                    <p:animEffect filter="fade" transition="in">
                                      <p:cBhvr>
                                        <p:cTn dur="500" id="30"/>
                                        <p:tgtEl>
                                          <p:spTgt spid="16"/>
                                        </p:tgtEl>
                                      </p:cBhvr>
                                    </p:animEffect>
                                  </p:childTnLst>
                                </p:cTn>
                              </p:par>
                            </p:childTnLst>
                          </p:cTn>
                        </p:par>
                        <p:par>
                          <p:cTn fill="hold" id="31" nodeType="afterGroup">
                            <p:stCondLst>
                              <p:cond delay="1500"/>
                            </p:stCondLst>
                            <p:childTnLst>
                              <p:par>
                                <p:cTn fill="hold" id="32" nodeType="afterEffect" presetClass="entr" presetID="10" presetSubtype="0">
                                  <p:stCondLst>
                                    <p:cond delay="0"/>
                                  </p:stCondLst>
                                  <p:childTnLst>
                                    <p:set>
                                      <p:cBhvr>
                                        <p:cTn dur="1" fill="hold" id="33">
                                          <p:stCondLst>
                                            <p:cond delay="0"/>
                                          </p:stCondLst>
                                        </p:cTn>
                                        <p:tgtEl>
                                          <p:spTgt spid="14"/>
                                        </p:tgtEl>
                                        <p:attrNameLst>
                                          <p:attrName>style.visibility</p:attrName>
                                        </p:attrNameLst>
                                      </p:cBhvr>
                                      <p:to>
                                        <p:strVal val="visible"/>
                                      </p:to>
                                    </p:set>
                                    <p:animEffect filter="fade" transition="in">
                                      <p:cBhvr>
                                        <p:cTn dur="500" id="34"/>
                                        <p:tgtEl>
                                          <p:spTgt spid="14"/>
                                        </p:tgtEl>
                                      </p:cBhvr>
                                    </p:animEffect>
                                  </p:childTnLst>
                                </p:cTn>
                              </p:par>
                            </p:childTnLst>
                          </p:cTn>
                        </p:par>
                        <p:par>
                          <p:cTn fill="hold" id="35" nodeType="afterGroup">
                            <p:stCondLst>
                              <p:cond delay="2000"/>
                            </p:stCondLst>
                            <p:childTnLst>
                              <p:par>
                                <p:cTn fill="hold" grpId="0" id="36" nodeType="after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500" id="38"/>
                                        <p:tgtEl>
                                          <p:spTgt spid="20"/>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21"/>
                                        </p:tgtEl>
                                        <p:attrNameLst>
                                          <p:attrName>style.visibility</p:attrName>
                                        </p:attrNameLst>
                                      </p:cBhvr>
                                      <p:to>
                                        <p:strVal val="visible"/>
                                      </p:to>
                                    </p:set>
                                    <p:animEffect filter="fade" transition="in">
                                      <p:cBhvr>
                                        <p:cTn dur="500" id="41"/>
                                        <p:tgtEl>
                                          <p:spTgt spid="21"/>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19"/>
                                        </p:tgtEl>
                                        <p:attrNameLst>
                                          <p:attrName>style.visibility</p:attrName>
                                        </p:attrNameLst>
                                      </p:cBhvr>
                                      <p:to>
                                        <p:strVal val="visible"/>
                                      </p:to>
                                    </p:set>
                                    <p:animEffect filter="fade" transition="in">
                                      <p:cBhvr>
                                        <p:cTn dur="500" id="4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16"/>
      <p:bldP grpId="0" spid="17"/>
      <p:bldP grpId="0" spid="18"/>
      <p:bldP grpId="0" spid="19"/>
      <p:bldP grpId="0" spid="20"/>
      <p:bldP grpId="0" spid="2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7470638" y="3809994"/>
            <a:ext cx="4721362" cy="3048006"/>
          </a:xfrm>
          <a:prstGeom prst="rect">
            <a:avLst/>
          </a:prstGeom>
        </p:spPr>
      </p:pic>
      <p:sp>
        <p:nvSpPr>
          <p:cNvPr id="25"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26"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27"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28"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grpSp>
        <p:nvGrpSpPr>
          <p:cNvPr id="82" name="组合 81"/>
          <p:cNvGrpSpPr/>
          <p:nvPr/>
        </p:nvGrpSpPr>
        <p:grpSpPr>
          <a:xfrm>
            <a:off x="1639195" y="2469634"/>
            <a:ext cx="3992341" cy="101514"/>
            <a:chOff x="5276335" y="1828799"/>
            <a:chExt cx="4572001" cy="444844"/>
          </a:xfrm>
          <a:solidFill>
            <a:schemeClr val="bg1">
              <a:lumMod val="65000"/>
            </a:schemeClr>
          </a:solidFill>
          <a:effectLst/>
        </p:grpSpPr>
        <p:sp>
          <p:nvSpPr>
            <p:cNvPr id="83" name="矩形 82"/>
            <p:cNvSpPr/>
            <p:nvPr/>
          </p:nvSpPr>
          <p:spPr>
            <a:xfrm>
              <a:off x="5276335" y="1828800"/>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84" name="椭圆 83"/>
            <p:cNvSpPr/>
            <p:nvPr/>
          </p:nvSpPr>
          <p:spPr>
            <a:xfrm>
              <a:off x="9403492"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85" name="组合 84"/>
          <p:cNvGrpSpPr/>
          <p:nvPr/>
        </p:nvGrpSpPr>
        <p:grpSpPr>
          <a:xfrm>
            <a:off x="1911963" y="3429755"/>
            <a:ext cx="3719573" cy="101514"/>
            <a:chOff x="5641332" y="2496063"/>
            <a:chExt cx="4572001" cy="444844"/>
          </a:xfrm>
          <a:solidFill>
            <a:schemeClr val="bg1">
              <a:lumMod val="65000"/>
            </a:schemeClr>
          </a:solidFill>
          <a:effectLst/>
        </p:grpSpPr>
        <p:sp>
          <p:nvSpPr>
            <p:cNvPr id="86" name="矩形 85"/>
            <p:cNvSpPr/>
            <p:nvPr/>
          </p:nvSpPr>
          <p:spPr>
            <a:xfrm>
              <a:off x="5641332" y="2496064"/>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87" name="椭圆 86"/>
            <p:cNvSpPr/>
            <p:nvPr/>
          </p:nvSpPr>
          <p:spPr>
            <a:xfrm>
              <a:off x="9768489" y="2496063"/>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88" name="组合 87"/>
          <p:cNvGrpSpPr/>
          <p:nvPr/>
        </p:nvGrpSpPr>
        <p:grpSpPr>
          <a:xfrm>
            <a:off x="1911963" y="5480007"/>
            <a:ext cx="3719573" cy="101514"/>
            <a:chOff x="5641332" y="3663776"/>
            <a:chExt cx="4572001" cy="444844"/>
          </a:xfrm>
          <a:solidFill>
            <a:schemeClr val="bg1">
              <a:lumMod val="65000"/>
            </a:schemeClr>
          </a:solidFill>
          <a:effectLst/>
        </p:grpSpPr>
        <p:sp>
          <p:nvSpPr>
            <p:cNvPr id="89" name="矩形 88"/>
            <p:cNvSpPr/>
            <p:nvPr/>
          </p:nvSpPr>
          <p:spPr>
            <a:xfrm>
              <a:off x="5641332" y="3663777"/>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90" name="椭圆 89"/>
            <p:cNvSpPr/>
            <p:nvPr/>
          </p:nvSpPr>
          <p:spPr>
            <a:xfrm>
              <a:off x="9768489" y="3663776"/>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91" name="组合 90"/>
          <p:cNvGrpSpPr/>
          <p:nvPr/>
        </p:nvGrpSpPr>
        <p:grpSpPr>
          <a:xfrm>
            <a:off x="2214806" y="4462363"/>
            <a:ext cx="3416730" cy="101514"/>
            <a:chOff x="6046573" y="3052117"/>
            <a:chExt cx="4572001" cy="444844"/>
          </a:xfrm>
          <a:solidFill>
            <a:schemeClr val="bg1">
              <a:lumMod val="65000"/>
            </a:schemeClr>
          </a:solidFill>
          <a:effectLst/>
        </p:grpSpPr>
        <p:sp>
          <p:nvSpPr>
            <p:cNvPr id="92" name="矩形 91"/>
            <p:cNvSpPr/>
            <p:nvPr/>
          </p:nvSpPr>
          <p:spPr>
            <a:xfrm>
              <a:off x="6046573" y="3052118"/>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93" name="椭圆 92"/>
            <p:cNvSpPr/>
            <p:nvPr/>
          </p:nvSpPr>
          <p:spPr>
            <a:xfrm>
              <a:off x="10173730" y="3052117"/>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94" name="组合 93"/>
          <p:cNvGrpSpPr/>
          <p:nvPr/>
        </p:nvGrpSpPr>
        <p:grpSpPr>
          <a:xfrm>
            <a:off x="748109" y="2469634"/>
            <a:ext cx="3416730" cy="101514"/>
            <a:chOff x="5276335" y="1828799"/>
            <a:chExt cx="4572001" cy="444844"/>
          </a:xfrm>
          <a:solidFill>
            <a:srgbClr val="C00000"/>
          </a:solidFill>
          <a:effectLst/>
        </p:grpSpPr>
        <p:sp>
          <p:nvSpPr>
            <p:cNvPr id="95" name="矩形 94"/>
            <p:cNvSpPr/>
            <p:nvPr/>
          </p:nvSpPr>
          <p:spPr>
            <a:xfrm>
              <a:off x="5276335" y="1828800"/>
              <a:ext cx="4349579"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96" name="椭圆 95"/>
            <p:cNvSpPr/>
            <p:nvPr/>
          </p:nvSpPr>
          <p:spPr>
            <a:xfrm>
              <a:off x="9403492"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97" name="组合 96"/>
          <p:cNvGrpSpPr/>
          <p:nvPr/>
        </p:nvGrpSpPr>
        <p:grpSpPr>
          <a:xfrm>
            <a:off x="766537" y="3429754"/>
            <a:ext cx="2872757" cy="101514"/>
            <a:chOff x="5276335" y="1828799"/>
            <a:chExt cx="3844099" cy="444844"/>
          </a:xfrm>
          <a:solidFill>
            <a:srgbClr val="C00000"/>
          </a:solidFill>
          <a:effectLst/>
        </p:grpSpPr>
        <p:sp>
          <p:nvSpPr>
            <p:cNvPr id="98" name="矩形 97"/>
            <p:cNvSpPr/>
            <p:nvPr/>
          </p:nvSpPr>
          <p:spPr>
            <a:xfrm>
              <a:off x="5276335" y="1830197"/>
              <a:ext cx="3621678" cy="44344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99" name="椭圆 98"/>
            <p:cNvSpPr/>
            <p:nvPr/>
          </p:nvSpPr>
          <p:spPr>
            <a:xfrm>
              <a:off x="8675590"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100" name="组合 99"/>
          <p:cNvGrpSpPr/>
          <p:nvPr/>
        </p:nvGrpSpPr>
        <p:grpSpPr>
          <a:xfrm>
            <a:off x="773285" y="4459269"/>
            <a:ext cx="4509272" cy="101514"/>
            <a:chOff x="5276335" y="1828799"/>
            <a:chExt cx="6033955" cy="444844"/>
          </a:xfrm>
          <a:solidFill>
            <a:srgbClr val="C00000"/>
          </a:solidFill>
          <a:effectLst/>
        </p:grpSpPr>
        <p:sp>
          <p:nvSpPr>
            <p:cNvPr id="101" name="矩形 100"/>
            <p:cNvSpPr/>
            <p:nvPr/>
          </p:nvSpPr>
          <p:spPr>
            <a:xfrm>
              <a:off x="5276335" y="1828800"/>
              <a:ext cx="5833665" cy="4448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02" name="椭圆 101"/>
            <p:cNvSpPr/>
            <p:nvPr/>
          </p:nvSpPr>
          <p:spPr>
            <a:xfrm>
              <a:off x="10865446" y="1828799"/>
              <a:ext cx="444844" cy="4448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grpSp>
        <p:nvGrpSpPr>
          <p:cNvPr id="103" name="组合 102"/>
          <p:cNvGrpSpPr/>
          <p:nvPr/>
        </p:nvGrpSpPr>
        <p:grpSpPr>
          <a:xfrm>
            <a:off x="773284" y="5486291"/>
            <a:ext cx="2179796" cy="104347"/>
            <a:chOff x="5276335" y="1828734"/>
            <a:chExt cx="2916833" cy="436935"/>
          </a:xfrm>
          <a:solidFill>
            <a:srgbClr val="C00000"/>
          </a:solidFill>
          <a:effectLst/>
        </p:grpSpPr>
        <p:sp>
          <p:nvSpPr>
            <p:cNvPr id="104" name="矩形 103"/>
            <p:cNvSpPr/>
            <p:nvPr/>
          </p:nvSpPr>
          <p:spPr>
            <a:xfrm>
              <a:off x="5276335" y="1828734"/>
              <a:ext cx="2682498" cy="435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sp>
          <p:nvSpPr>
            <p:cNvPr id="105" name="椭圆 104"/>
            <p:cNvSpPr/>
            <p:nvPr/>
          </p:nvSpPr>
          <p:spPr>
            <a:xfrm>
              <a:off x="7756295" y="1828797"/>
              <a:ext cx="436873" cy="43687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00000000000000000" pitchFamily="2" typeface="方正清刻本悦宋简体"/>
                <a:ea charset="-122" panose="02000000000000000000" pitchFamily="2" typeface="方正清刻本悦宋简体"/>
              </a:endParaRPr>
            </a:p>
          </p:txBody>
        </p:sp>
      </p:grpSp>
      <p:sp>
        <p:nvSpPr>
          <p:cNvPr id="106" name="矩形 105"/>
          <p:cNvSpPr/>
          <p:nvPr/>
        </p:nvSpPr>
        <p:spPr>
          <a:xfrm>
            <a:off x="646748" y="1887960"/>
            <a:ext cx="1668780" cy="365760"/>
          </a:xfrm>
          <a:prstGeom prst="rect">
            <a:avLst/>
          </a:prstGeom>
        </p:spPr>
        <p:txBody>
          <a:bodyPr wrap="none">
            <a:spAutoFit/>
          </a:bodyPr>
          <a:lstStyle/>
          <a:p>
            <a:r>
              <a:rPr altLang="zh-CN" lang="en-US">
                <a:solidFill>
                  <a:srgbClr val="424B50"/>
                </a:solidFill>
                <a:latin charset="-122" panose="02000000000000000000" pitchFamily="2" typeface="方正清刻本悦宋简体"/>
                <a:ea charset="-122" panose="02000000000000000000" pitchFamily="2" typeface="方正清刻本悦宋简体"/>
              </a:rPr>
              <a:t>Subtitle here</a:t>
            </a:r>
          </a:p>
        </p:txBody>
      </p:sp>
      <p:sp>
        <p:nvSpPr>
          <p:cNvPr id="107" name="矩形 106"/>
          <p:cNvSpPr/>
          <p:nvPr/>
        </p:nvSpPr>
        <p:spPr>
          <a:xfrm>
            <a:off x="675171" y="2923922"/>
            <a:ext cx="1668780" cy="365760"/>
          </a:xfrm>
          <a:prstGeom prst="rect">
            <a:avLst/>
          </a:prstGeom>
        </p:spPr>
        <p:txBody>
          <a:bodyPr wrap="none">
            <a:spAutoFit/>
          </a:bodyPr>
          <a:lstStyle/>
          <a:p>
            <a:r>
              <a:rPr altLang="zh-CN" lang="en-US">
                <a:solidFill>
                  <a:srgbClr val="424B50"/>
                </a:solidFill>
                <a:latin charset="-122" panose="02000000000000000000" pitchFamily="2" typeface="方正清刻本悦宋简体"/>
                <a:ea charset="-122" panose="02000000000000000000" pitchFamily="2" typeface="方正清刻本悦宋简体"/>
              </a:rPr>
              <a:t>Subtitle here</a:t>
            </a:r>
          </a:p>
        </p:txBody>
      </p:sp>
      <p:sp>
        <p:nvSpPr>
          <p:cNvPr id="108" name="矩形 107"/>
          <p:cNvSpPr/>
          <p:nvPr/>
        </p:nvSpPr>
        <p:spPr>
          <a:xfrm>
            <a:off x="646748" y="3959883"/>
            <a:ext cx="1668780" cy="365760"/>
          </a:xfrm>
          <a:prstGeom prst="rect">
            <a:avLst/>
          </a:prstGeom>
        </p:spPr>
        <p:txBody>
          <a:bodyPr wrap="none">
            <a:spAutoFit/>
          </a:bodyPr>
          <a:lstStyle/>
          <a:p>
            <a:r>
              <a:rPr altLang="zh-CN" lang="en-US">
                <a:solidFill>
                  <a:srgbClr val="424B50"/>
                </a:solidFill>
                <a:latin charset="-122" panose="02000000000000000000" pitchFamily="2" typeface="方正清刻本悦宋简体"/>
                <a:ea charset="-122" panose="02000000000000000000" pitchFamily="2" typeface="方正清刻本悦宋简体"/>
              </a:rPr>
              <a:t>Subtitle here</a:t>
            </a:r>
          </a:p>
        </p:txBody>
      </p:sp>
      <p:sp>
        <p:nvSpPr>
          <p:cNvPr id="109" name="矩形 108"/>
          <p:cNvSpPr/>
          <p:nvPr/>
        </p:nvSpPr>
        <p:spPr>
          <a:xfrm>
            <a:off x="646748" y="4995845"/>
            <a:ext cx="1668780" cy="365760"/>
          </a:xfrm>
          <a:prstGeom prst="rect">
            <a:avLst/>
          </a:prstGeom>
        </p:spPr>
        <p:txBody>
          <a:bodyPr wrap="none">
            <a:spAutoFit/>
          </a:bodyPr>
          <a:lstStyle/>
          <a:p>
            <a:r>
              <a:rPr altLang="zh-CN" lang="en-US">
                <a:solidFill>
                  <a:srgbClr val="424B50"/>
                </a:solidFill>
                <a:latin charset="-122" panose="02000000000000000000" pitchFamily="2" typeface="方正清刻本悦宋简体"/>
                <a:ea charset="-122" panose="02000000000000000000" pitchFamily="2" typeface="方正清刻本悦宋简体"/>
              </a:rPr>
              <a:t>Subtitle here</a:t>
            </a:r>
          </a:p>
        </p:txBody>
      </p:sp>
      <p:sp>
        <p:nvSpPr>
          <p:cNvPr id="110" name="文本框 109"/>
          <p:cNvSpPr txBox="1"/>
          <p:nvPr/>
        </p:nvSpPr>
        <p:spPr>
          <a:xfrm>
            <a:off x="5734139" y="2094730"/>
            <a:ext cx="868680" cy="640080"/>
          </a:xfrm>
          <a:prstGeom prst="rect">
            <a:avLst/>
          </a:prstGeom>
          <a:noFill/>
        </p:spPr>
        <p:txBody>
          <a:bodyPr rtlCol="0" wrap="none">
            <a:spAutoFit/>
          </a:bodyPr>
          <a:lstStyle/>
          <a:p>
            <a:r>
              <a:rPr altLang="zh-CN" lang="en-US" sz="3600">
                <a:solidFill>
                  <a:srgbClr val="C00000"/>
                </a:solidFill>
                <a:latin charset="-122" panose="02000000000000000000" pitchFamily="2" typeface="方正清刻本悦宋简体"/>
                <a:ea charset="-122" panose="02000000000000000000" pitchFamily="2" typeface="方正清刻本悦宋简体"/>
              </a:rPr>
              <a:t>59%</a:t>
            </a:r>
          </a:p>
        </p:txBody>
      </p:sp>
      <p:sp>
        <p:nvSpPr>
          <p:cNvPr id="111" name="文本框 110"/>
          <p:cNvSpPr txBox="1"/>
          <p:nvPr/>
        </p:nvSpPr>
        <p:spPr>
          <a:xfrm>
            <a:off x="5734139" y="3104153"/>
            <a:ext cx="868680" cy="640080"/>
          </a:xfrm>
          <a:prstGeom prst="rect">
            <a:avLst/>
          </a:prstGeom>
          <a:noFill/>
        </p:spPr>
        <p:txBody>
          <a:bodyPr rtlCol="0" wrap="none">
            <a:spAutoFit/>
          </a:bodyPr>
          <a:lstStyle/>
          <a:p>
            <a:r>
              <a:rPr altLang="zh-CN" lang="en-US" sz="3600">
                <a:solidFill>
                  <a:srgbClr val="C00000"/>
                </a:solidFill>
                <a:latin charset="-122" panose="02000000000000000000" pitchFamily="2" typeface="方正清刻本悦宋简体"/>
                <a:ea charset="-122" panose="02000000000000000000" pitchFamily="2" typeface="方正清刻本悦宋简体"/>
              </a:rPr>
              <a:t>49%</a:t>
            </a:r>
          </a:p>
        </p:txBody>
      </p:sp>
      <p:sp>
        <p:nvSpPr>
          <p:cNvPr id="112" name="文本框 111"/>
          <p:cNvSpPr txBox="1"/>
          <p:nvPr/>
        </p:nvSpPr>
        <p:spPr>
          <a:xfrm>
            <a:off x="5734139" y="4137738"/>
            <a:ext cx="868680" cy="640080"/>
          </a:xfrm>
          <a:prstGeom prst="rect">
            <a:avLst/>
          </a:prstGeom>
          <a:noFill/>
        </p:spPr>
        <p:txBody>
          <a:bodyPr rtlCol="0" wrap="none">
            <a:spAutoFit/>
          </a:bodyPr>
          <a:lstStyle/>
          <a:p>
            <a:r>
              <a:rPr altLang="zh-CN" lang="en-US" sz="3600">
                <a:solidFill>
                  <a:srgbClr val="C00000"/>
                </a:solidFill>
                <a:latin charset="-122" panose="02000000000000000000" pitchFamily="2" typeface="方正清刻本悦宋简体"/>
                <a:ea charset="-122" panose="02000000000000000000" pitchFamily="2" typeface="方正清刻本悦宋简体"/>
              </a:rPr>
              <a:t>99%</a:t>
            </a:r>
          </a:p>
        </p:txBody>
      </p:sp>
      <p:sp>
        <p:nvSpPr>
          <p:cNvPr id="113" name="文本框 112"/>
          <p:cNvSpPr txBox="1"/>
          <p:nvPr/>
        </p:nvSpPr>
        <p:spPr>
          <a:xfrm>
            <a:off x="5734139" y="5154406"/>
            <a:ext cx="868680" cy="640080"/>
          </a:xfrm>
          <a:prstGeom prst="rect">
            <a:avLst/>
          </a:prstGeom>
          <a:noFill/>
        </p:spPr>
        <p:txBody>
          <a:bodyPr rtlCol="0" wrap="none">
            <a:spAutoFit/>
          </a:bodyPr>
          <a:lstStyle/>
          <a:p>
            <a:r>
              <a:rPr altLang="zh-CN" lang="en-US" sz="3600">
                <a:solidFill>
                  <a:srgbClr val="C00000"/>
                </a:solidFill>
                <a:latin charset="-122" panose="02000000000000000000" pitchFamily="2" typeface="方正清刻本悦宋简体"/>
                <a:ea charset="-122" panose="02000000000000000000" pitchFamily="2" typeface="方正清刻本悦宋简体"/>
              </a:rPr>
              <a:t>39%</a:t>
            </a:r>
          </a:p>
        </p:txBody>
      </p:sp>
      <p:sp>
        <p:nvSpPr>
          <p:cNvPr id="114" name="Text Box 15"/>
          <p:cNvSpPr txBox="1">
            <a:spLocks noChangeArrowheads="1"/>
          </p:cNvSpPr>
          <p:nvPr/>
        </p:nvSpPr>
        <p:spPr bwMode="auto">
          <a:xfrm>
            <a:off x="7260856" y="2401117"/>
            <a:ext cx="4104820"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115" name="Text Box 16"/>
          <p:cNvSpPr txBox="1">
            <a:spLocks noChangeArrowheads="1"/>
          </p:cNvSpPr>
          <p:nvPr/>
        </p:nvSpPr>
        <p:spPr bwMode="auto">
          <a:xfrm>
            <a:off x="7233869" y="2034405"/>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116" name="Text Box 17"/>
          <p:cNvSpPr txBox="1">
            <a:spLocks noChangeArrowheads="1"/>
          </p:cNvSpPr>
          <p:nvPr/>
        </p:nvSpPr>
        <p:spPr bwMode="auto">
          <a:xfrm>
            <a:off x="8368931" y="2094730"/>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Tree>
    <p:extLst>
      <p:ext uri="{BB962C8B-B14F-4D97-AF65-F5344CB8AC3E}">
        <p14:creationId val="3749413726"/>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6"/>
                                        </p:tgtEl>
                                        <p:attrNameLst>
                                          <p:attrName>style.visibility</p:attrName>
                                        </p:attrNameLst>
                                      </p:cBhvr>
                                      <p:to>
                                        <p:strVal val="visible"/>
                                      </p:to>
                                    </p:set>
                                    <p:animEffect filter="fade" transition="in">
                                      <p:cBhvr>
                                        <p:cTn dur="500" id="10"/>
                                        <p:tgtEl>
                                          <p:spTgt spid="2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7"/>
                                        </p:tgtEl>
                                        <p:attrNameLst>
                                          <p:attrName>style.visibility</p:attrName>
                                        </p:attrNameLst>
                                      </p:cBhvr>
                                      <p:to>
                                        <p:strVal val="visible"/>
                                      </p:to>
                                    </p:set>
                                    <p:animEffect filter="fade" transition="in">
                                      <p:cBhvr>
                                        <p:cTn dur="500" id="13"/>
                                        <p:tgtEl>
                                          <p:spTgt spid="2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8"/>
                                        </p:tgtEl>
                                        <p:attrNameLst>
                                          <p:attrName>style.visibility</p:attrName>
                                        </p:attrNameLst>
                                      </p:cBhvr>
                                      <p:to>
                                        <p:strVal val="visible"/>
                                      </p:to>
                                    </p:set>
                                    <p:animEffect filter="fade" transition="in">
                                      <p:cBhvr>
                                        <p:cTn dur="500" id="16"/>
                                        <p:tgtEl>
                                          <p:spTgt spid="28"/>
                                        </p:tgtEl>
                                      </p:cBhvr>
                                    </p:animEffect>
                                  </p:childTnLst>
                                </p:cTn>
                              </p:par>
                            </p:childTnLst>
                          </p:cTn>
                        </p:par>
                        <p:par>
                          <p:cTn fill="hold" id="17" nodeType="afterGroup">
                            <p:stCondLst>
                              <p:cond delay="500"/>
                            </p:stCondLst>
                            <p:childTnLst>
                              <p:par>
                                <p:cTn fill="hold" grpId="0" id="18" nodeType="afterEffect" presetClass="entr" presetID="10" presetSubtype="0">
                                  <p:stCondLst>
                                    <p:cond delay="0"/>
                                  </p:stCondLst>
                                  <p:childTnLst>
                                    <p:set>
                                      <p:cBhvr>
                                        <p:cTn dur="1" fill="hold" id="19">
                                          <p:stCondLst>
                                            <p:cond delay="0"/>
                                          </p:stCondLst>
                                        </p:cTn>
                                        <p:tgtEl>
                                          <p:spTgt spid="115"/>
                                        </p:tgtEl>
                                        <p:attrNameLst>
                                          <p:attrName>style.visibility</p:attrName>
                                        </p:attrNameLst>
                                      </p:cBhvr>
                                      <p:to>
                                        <p:strVal val="visible"/>
                                      </p:to>
                                    </p:set>
                                    <p:animEffect filter="fade" transition="in">
                                      <p:cBhvr>
                                        <p:cTn dur="500" id="20"/>
                                        <p:tgtEl>
                                          <p:spTgt spid="115"/>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16"/>
                                        </p:tgtEl>
                                        <p:attrNameLst>
                                          <p:attrName>style.visibility</p:attrName>
                                        </p:attrNameLst>
                                      </p:cBhvr>
                                      <p:to>
                                        <p:strVal val="visible"/>
                                      </p:to>
                                    </p:set>
                                    <p:animEffect filter="fade" transition="in">
                                      <p:cBhvr>
                                        <p:cTn dur="500" id="23"/>
                                        <p:tgtEl>
                                          <p:spTgt spid="116"/>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14"/>
                                        </p:tgtEl>
                                        <p:attrNameLst>
                                          <p:attrName>style.visibility</p:attrName>
                                        </p:attrNameLst>
                                      </p:cBhvr>
                                      <p:to>
                                        <p:strVal val="visible"/>
                                      </p:to>
                                    </p:set>
                                    <p:animEffect filter="fade" transition="in">
                                      <p:cBhvr>
                                        <p:cTn dur="500" id="26"/>
                                        <p:tgtEl>
                                          <p:spTgt spid="114"/>
                                        </p:tgtEl>
                                      </p:cBhvr>
                                    </p:animEffect>
                                  </p:childTnLst>
                                </p:cTn>
                              </p:par>
                            </p:childTnLst>
                          </p:cTn>
                        </p:par>
                        <p:par>
                          <p:cTn fill="hold" id="27" nodeType="afterGroup">
                            <p:stCondLst>
                              <p:cond delay="1000"/>
                            </p:stCondLst>
                            <p:childTnLst>
                              <p:par>
                                <p:cTn fill="hold" id="28" nodeType="afterEffect" presetClass="entr" presetID="22" presetSubtype="8">
                                  <p:stCondLst>
                                    <p:cond delay="0"/>
                                  </p:stCondLst>
                                  <p:childTnLst>
                                    <p:set>
                                      <p:cBhvr>
                                        <p:cTn dur="1" fill="hold" id="29">
                                          <p:stCondLst>
                                            <p:cond delay="0"/>
                                          </p:stCondLst>
                                        </p:cTn>
                                        <p:tgtEl>
                                          <p:spTgt spid="82"/>
                                        </p:tgtEl>
                                        <p:attrNameLst>
                                          <p:attrName>style.visibility</p:attrName>
                                        </p:attrNameLst>
                                      </p:cBhvr>
                                      <p:to>
                                        <p:strVal val="visible"/>
                                      </p:to>
                                    </p:set>
                                    <p:animEffect filter="wipe(left)" transition="in">
                                      <p:cBhvr>
                                        <p:cTn dur="500" id="30"/>
                                        <p:tgtEl>
                                          <p:spTgt spid="82"/>
                                        </p:tgtEl>
                                      </p:cBhvr>
                                    </p:animEffect>
                                  </p:childTnLst>
                                </p:cTn>
                              </p:par>
                              <p:par>
                                <p:cTn fill="hold" id="31" nodeType="withEffect" presetClass="entr" presetID="22" presetSubtype="8">
                                  <p:stCondLst>
                                    <p:cond delay="0"/>
                                  </p:stCondLst>
                                  <p:childTnLst>
                                    <p:set>
                                      <p:cBhvr>
                                        <p:cTn dur="1" fill="hold" id="32">
                                          <p:stCondLst>
                                            <p:cond delay="0"/>
                                          </p:stCondLst>
                                        </p:cTn>
                                        <p:tgtEl>
                                          <p:spTgt spid="85"/>
                                        </p:tgtEl>
                                        <p:attrNameLst>
                                          <p:attrName>style.visibility</p:attrName>
                                        </p:attrNameLst>
                                      </p:cBhvr>
                                      <p:to>
                                        <p:strVal val="visible"/>
                                      </p:to>
                                    </p:set>
                                    <p:animEffect filter="wipe(left)" transition="in">
                                      <p:cBhvr>
                                        <p:cTn dur="500" id="33"/>
                                        <p:tgtEl>
                                          <p:spTgt spid="85"/>
                                        </p:tgtEl>
                                      </p:cBhvr>
                                    </p:animEffect>
                                  </p:childTnLst>
                                </p:cTn>
                              </p:par>
                              <p:par>
                                <p:cTn fill="hold" id="34" nodeType="withEffect" presetClass="entr" presetID="22" presetSubtype="8">
                                  <p:stCondLst>
                                    <p:cond delay="0"/>
                                  </p:stCondLst>
                                  <p:childTnLst>
                                    <p:set>
                                      <p:cBhvr>
                                        <p:cTn dur="1" fill="hold" id="35">
                                          <p:stCondLst>
                                            <p:cond delay="0"/>
                                          </p:stCondLst>
                                        </p:cTn>
                                        <p:tgtEl>
                                          <p:spTgt spid="88"/>
                                        </p:tgtEl>
                                        <p:attrNameLst>
                                          <p:attrName>style.visibility</p:attrName>
                                        </p:attrNameLst>
                                      </p:cBhvr>
                                      <p:to>
                                        <p:strVal val="visible"/>
                                      </p:to>
                                    </p:set>
                                    <p:animEffect filter="wipe(left)" transition="in">
                                      <p:cBhvr>
                                        <p:cTn dur="500" id="36"/>
                                        <p:tgtEl>
                                          <p:spTgt spid="88"/>
                                        </p:tgtEl>
                                      </p:cBhvr>
                                    </p:animEffect>
                                  </p:childTnLst>
                                </p:cTn>
                              </p:par>
                              <p:par>
                                <p:cTn fill="hold" id="37" nodeType="withEffect" presetClass="entr" presetID="22" presetSubtype="8">
                                  <p:stCondLst>
                                    <p:cond delay="0"/>
                                  </p:stCondLst>
                                  <p:childTnLst>
                                    <p:set>
                                      <p:cBhvr>
                                        <p:cTn dur="1" fill="hold" id="38">
                                          <p:stCondLst>
                                            <p:cond delay="0"/>
                                          </p:stCondLst>
                                        </p:cTn>
                                        <p:tgtEl>
                                          <p:spTgt spid="91"/>
                                        </p:tgtEl>
                                        <p:attrNameLst>
                                          <p:attrName>style.visibility</p:attrName>
                                        </p:attrNameLst>
                                      </p:cBhvr>
                                      <p:to>
                                        <p:strVal val="visible"/>
                                      </p:to>
                                    </p:set>
                                    <p:animEffect filter="wipe(left)" transition="in">
                                      <p:cBhvr>
                                        <p:cTn dur="500" id="39"/>
                                        <p:tgtEl>
                                          <p:spTgt spid="91"/>
                                        </p:tgtEl>
                                      </p:cBhvr>
                                    </p:animEffect>
                                  </p:childTnLst>
                                </p:cTn>
                              </p:par>
                              <p:par>
                                <p:cTn fill="hold" id="40" nodeType="withEffect" presetClass="entr" presetID="22" presetSubtype="8">
                                  <p:stCondLst>
                                    <p:cond delay="0"/>
                                  </p:stCondLst>
                                  <p:childTnLst>
                                    <p:set>
                                      <p:cBhvr>
                                        <p:cTn dur="1" fill="hold" id="41">
                                          <p:stCondLst>
                                            <p:cond delay="0"/>
                                          </p:stCondLst>
                                        </p:cTn>
                                        <p:tgtEl>
                                          <p:spTgt spid="94"/>
                                        </p:tgtEl>
                                        <p:attrNameLst>
                                          <p:attrName>style.visibility</p:attrName>
                                        </p:attrNameLst>
                                      </p:cBhvr>
                                      <p:to>
                                        <p:strVal val="visible"/>
                                      </p:to>
                                    </p:set>
                                    <p:animEffect filter="wipe(left)" transition="in">
                                      <p:cBhvr>
                                        <p:cTn dur="500" id="42"/>
                                        <p:tgtEl>
                                          <p:spTgt spid="94"/>
                                        </p:tgtEl>
                                      </p:cBhvr>
                                    </p:animEffect>
                                  </p:childTnLst>
                                </p:cTn>
                              </p:par>
                              <p:par>
                                <p:cTn fill="hold" id="43" nodeType="withEffect" presetClass="entr" presetID="22" presetSubtype="8">
                                  <p:stCondLst>
                                    <p:cond delay="0"/>
                                  </p:stCondLst>
                                  <p:childTnLst>
                                    <p:set>
                                      <p:cBhvr>
                                        <p:cTn dur="1" fill="hold" id="44">
                                          <p:stCondLst>
                                            <p:cond delay="0"/>
                                          </p:stCondLst>
                                        </p:cTn>
                                        <p:tgtEl>
                                          <p:spTgt spid="97"/>
                                        </p:tgtEl>
                                        <p:attrNameLst>
                                          <p:attrName>style.visibility</p:attrName>
                                        </p:attrNameLst>
                                      </p:cBhvr>
                                      <p:to>
                                        <p:strVal val="visible"/>
                                      </p:to>
                                    </p:set>
                                    <p:animEffect filter="wipe(left)" transition="in">
                                      <p:cBhvr>
                                        <p:cTn dur="500" id="45"/>
                                        <p:tgtEl>
                                          <p:spTgt spid="97"/>
                                        </p:tgtEl>
                                      </p:cBhvr>
                                    </p:animEffect>
                                  </p:childTnLst>
                                </p:cTn>
                              </p:par>
                              <p:par>
                                <p:cTn fill="hold" id="46" nodeType="withEffect" presetClass="entr" presetID="22" presetSubtype="8">
                                  <p:stCondLst>
                                    <p:cond delay="0"/>
                                  </p:stCondLst>
                                  <p:childTnLst>
                                    <p:set>
                                      <p:cBhvr>
                                        <p:cTn dur="1" fill="hold" id="47">
                                          <p:stCondLst>
                                            <p:cond delay="0"/>
                                          </p:stCondLst>
                                        </p:cTn>
                                        <p:tgtEl>
                                          <p:spTgt spid="100"/>
                                        </p:tgtEl>
                                        <p:attrNameLst>
                                          <p:attrName>style.visibility</p:attrName>
                                        </p:attrNameLst>
                                      </p:cBhvr>
                                      <p:to>
                                        <p:strVal val="visible"/>
                                      </p:to>
                                    </p:set>
                                    <p:animEffect filter="wipe(left)" transition="in">
                                      <p:cBhvr>
                                        <p:cTn dur="500" id="48"/>
                                        <p:tgtEl>
                                          <p:spTgt spid="100"/>
                                        </p:tgtEl>
                                      </p:cBhvr>
                                    </p:animEffect>
                                  </p:childTnLst>
                                </p:cTn>
                              </p:par>
                              <p:par>
                                <p:cTn fill="hold" id="49" nodeType="withEffect" presetClass="entr" presetID="22" presetSubtype="8">
                                  <p:stCondLst>
                                    <p:cond delay="0"/>
                                  </p:stCondLst>
                                  <p:childTnLst>
                                    <p:set>
                                      <p:cBhvr>
                                        <p:cTn dur="1" fill="hold" id="50">
                                          <p:stCondLst>
                                            <p:cond delay="0"/>
                                          </p:stCondLst>
                                        </p:cTn>
                                        <p:tgtEl>
                                          <p:spTgt spid="103"/>
                                        </p:tgtEl>
                                        <p:attrNameLst>
                                          <p:attrName>style.visibility</p:attrName>
                                        </p:attrNameLst>
                                      </p:cBhvr>
                                      <p:to>
                                        <p:strVal val="visible"/>
                                      </p:to>
                                    </p:set>
                                    <p:animEffect filter="wipe(left)" transition="in">
                                      <p:cBhvr>
                                        <p:cTn dur="500" id="51"/>
                                        <p:tgtEl>
                                          <p:spTgt spid="103"/>
                                        </p:tgtEl>
                                      </p:cBhvr>
                                    </p:animEffect>
                                  </p:childTnLst>
                                </p:cTn>
                              </p:par>
                            </p:childTnLst>
                          </p:cTn>
                        </p:par>
                        <p:par>
                          <p:cTn fill="hold" id="52" nodeType="afterGroup">
                            <p:stCondLst>
                              <p:cond delay="1500"/>
                            </p:stCondLst>
                            <p:childTnLst>
                              <p:par>
                                <p:cTn fill="hold" grpId="0" id="53" nodeType="afterEffect" presetClass="entr" presetID="22" presetSubtype="8">
                                  <p:stCondLst>
                                    <p:cond delay="0"/>
                                  </p:stCondLst>
                                  <p:childTnLst>
                                    <p:set>
                                      <p:cBhvr>
                                        <p:cTn dur="1" fill="hold" id="54">
                                          <p:stCondLst>
                                            <p:cond delay="0"/>
                                          </p:stCondLst>
                                        </p:cTn>
                                        <p:tgtEl>
                                          <p:spTgt spid="106"/>
                                        </p:tgtEl>
                                        <p:attrNameLst>
                                          <p:attrName>style.visibility</p:attrName>
                                        </p:attrNameLst>
                                      </p:cBhvr>
                                      <p:to>
                                        <p:strVal val="visible"/>
                                      </p:to>
                                    </p:set>
                                    <p:animEffect filter="wipe(left)" transition="in">
                                      <p:cBhvr>
                                        <p:cTn dur="500" id="55"/>
                                        <p:tgtEl>
                                          <p:spTgt spid="106"/>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107"/>
                                        </p:tgtEl>
                                        <p:attrNameLst>
                                          <p:attrName>style.visibility</p:attrName>
                                        </p:attrNameLst>
                                      </p:cBhvr>
                                      <p:to>
                                        <p:strVal val="visible"/>
                                      </p:to>
                                    </p:set>
                                    <p:animEffect filter="wipe(left)" transition="in">
                                      <p:cBhvr>
                                        <p:cTn dur="500" id="58"/>
                                        <p:tgtEl>
                                          <p:spTgt spid="107"/>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108"/>
                                        </p:tgtEl>
                                        <p:attrNameLst>
                                          <p:attrName>style.visibility</p:attrName>
                                        </p:attrNameLst>
                                      </p:cBhvr>
                                      <p:to>
                                        <p:strVal val="visible"/>
                                      </p:to>
                                    </p:set>
                                    <p:animEffect filter="wipe(left)" transition="in">
                                      <p:cBhvr>
                                        <p:cTn dur="500" id="61"/>
                                        <p:tgtEl>
                                          <p:spTgt spid="108"/>
                                        </p:tgtEl>
                                      </p:cBhvr>
                                    </p:animEffect>
                                  </p:childTnLst>
                                </p:cTn>
                              </p:par>
                              <p:par>
                                <p:cTn fill="hold" grpId="0" id="62" nodeType="withEffect" presetClass="entr" presetID="22" presetSubtype="8">
                                  <p:stCondLst>
                                    <p:cond delay="0"/>
                                  </p:stCondLst>
                                  <p:childTnLst>
                                    <p:set>
                                      <p:cBhvr>
                                        <p:cTn dur="1" fill="hold" id="63">
                                          <p:stCondLst>
                                            <p:cond delay="0"/>
                                          </p:stCondLst>
                                        </p:cTn>
                                        <p:tgtEl>
                                          <p:spTgt spid="109"/>
                                        </p:tgtEl>
                                        <p:attrNameLst>
                                          <p:attrName>style.visibility</p:attrName>
                                        </p:attrNameLst>
                                      </p:cBhvr>
                                      <p:to>
                                        <p:strVal val="visible"/>
                                      </p:to>
                                    </p:set>
                                    <p:animEffect filter="wipe(left)" transition="in">
                                      <p:cBhvr>
                                        <p:cTn dur="500" id="64"/>
                                        <p:tgtEl>
                                          <p:spTgt spid="109"/>
                                        </p:tgtEl>
                                      </p:cBhvr>
                                    </p:animEffect>
                                  </p:childTnLst>
                                </p:cTn>
                              </p:par>
                            </p:childTnLst>
                          </p:cTn>
                        </p:par>
                        <p:par>
                          <p:cTn fill="hold" id="65" nodeType="afterGroup">
                            <p:stCondLst>
                              <p:cond delay="2000"/>
                            </p:stCondLst>
                            <p:childTnLst>
                              <p:par>
                                <p:cTn fill="hold" grpId="0" id="66" nodeType="afterEffect" presetClass="entr" presetID="22" presetSubtype="8">
                                  <p:stCondLst>
                                    <p:cond delay="0"/>
                                  </p:stCondLst>
                                  <p:childTnLst>
                                    <p:set>
                                      <p:cBhvr>
                                        <p:cTn dur="1" fill="hold" id="67">
                                          <p:stCondLst>
                                            <p:cond delay="0"/>
                                          </p:stCondLst>
                                        </p:cTn>
                                        <p:tgtEl>
                                          <p:spTgt spid="110"/>
                                        </p:tgtEl>
                                        <p:attrNameLst>
                                          <p:attrName>style.visibility</p:attrName>
                                        </p:attrNameLst>
                                      </p:cBhvr>
                                      <p:to>
                                        <p:strVal val="visible"/>
                                      </p:to>
                                    </p:set>
                                    <p:animEffect filter="wipe(left)" transition="in">
                                      <p:cBhvr>
                                        <p:cTn dur="500" id="68"/>
                                        <p:tgtEl>
                                          <p:spTgt spid="110"/>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111"/>
                                        </p:tgtEl>
                                        <p:attrNameLst>
                                          <p:attrName>style.visibility</p:attrName>
                                        </p:attrNameLst>
                                      </p:cBhvr>
                                      <p:to>
                                        <p:strVal val="visible"/>
                                      </p:to>
                                    </p:set>
                                    <p:animEffect filter="wipe(left)" transition="in">
                                      <p:cBhvr>
                                        <p:cTn dur="500" id="71"/>
                                        <p:tgtEl>
                                          <p:spTgt spid="111"/>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112"/>
                                        </p:tgtEl>
                                        <p:attrNameLst>
                                          <p:attrName>style.visibility</p:attrName>
                                        </p:attrNameLst>
                                      </p:cBhvr>
                                      <p:to>
                                        <p:strVal val="visible"/>
                                      </p:to>
                                    </p:set>
                                    <p:animEffect filter="wipe(left)" transition="in">
                                      <p:cBhvr>
                                        <p:cTn dur="500" id="74"/>
                                        <p:tgtEl>
                                          <p:spTgt spid="11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113"/>
                                        </p:tgtEl>
                                        <p:attrNameLst>
                                          <p:attrName>style.visibility</p:attrName>
                                        </p:attrNameLst>
                                      </p:cBhvr>
                                      <p:to>
                                        <p:strVal val="visible"/>
                                      </p:to>
                                    </p:set>
                                    <p:animEffect filter="wipe(left)" transition="in">
                                      <p:cBhvr>
                                        <p:cTn dur="500" id="77"/>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106"/>
      <p:bldP grpId="0" spid="107"/>
      <p:bldP grpId="0" spid="108"/>
      <p:bldP grpId="0" spid="109"/>
      <p:bldP grpId="0" spid="110"/>
      <p:bldP grpId="0" spid="111"/>
      <p:bldP grpId="0" spid="112"/>
      <p:bldP grpId="0" spid="113"/>
      <p:bldP grpId="0" spid="114"/>
      <p:bldP grpId="0" spid="115"/>
      <p:bldP grpId="0" spid="11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tretch>
            <a:fillRect/>
          </a:stretch>
        </p:blipFill>
        <p:spPr>
          <a:xfrm>
            <a:off x="6803130" y="3649977"/>
            <a:ext cx="5596139" cy="3063246"/>
          </a:xfrm>
          <a:prstGeom prst="rect">
            <a:avLst/>
          </a:prstGeom>
        </p:spPr>
      </p:pic>
      <p:sp>
        <p:nvSpPr>
          <p:cNvPr id="3"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4"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5"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6"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8" name="Text Box 12"/>
          <p:cNvSpPr txBox="1">
            <a:spLocks noChangeArrowheads="1"/>
          </p:cNvSpPr>
          <p:nvPr/>
        </p:nvSpPr>
        <p:spPr bwMode="auto">
          <a:xfrm>
            <a:off x="7833442" y="2102269"/>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10" name="Text Box 14"/>
          <p:cNvSpPr txBox="1">
            <a:spLocks noChangeArrowheads="1"/>
          </p:cNvSpPr>
          <p:nvPr/>
        </p:nvSpPr>
        <p:spPr bwMode="auto">
          <a:xfrm>
            <a:off x="7570077" y="210226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11" name="Text Box 16"/>
          <p:cNvSpPr txBox="1">
            <a:spLocks noChangeArrowheads="1"/>
          </p:cNvSpPr>
          <p:nvPr/>
        </p:nvSpPr>
        <p:spPr bwMode="auto">
          <a:xfrm>
            <a:off x="5531691" y="2205561"/>
            <a:ext cx="1889760" cy="3166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a:t>
            </a:r>
          </a:p>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12" name="Text Box 12"/>
          <p:cNvSpPr txBox="1">
            <a:spLocks noChangeArrowheads="1"/>
          </p:cNvSpPr>
          <p:nvPr/>
        </p:nvSpPr>
        <p:spPr bwMode="auto">
          <a:xfrm>
            <a:off x="4139636" y="2102269"/>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13" name="Text Box 14"/>
          <p:cNvSpPr txBox="1">
            <a:spLocks noChangeArrowheads="1"/>
          </p:cNvSpPr>
          <p:nvPr/>
        </p:nvSpPr>
        <p:spPr bwMode="auto">
          <a:xfrm>
            <a:off x="3876270" y="210226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14" name="Text Box 16"/>
          <p:cNvSpPr txBox="1">
            <a:spLocks noChangeArrowheads="1"/>
          </p:cNvSpPr>
          <p:nvPr/>
        </p:nvSpPr>
        <p:spPr bwMode="auto">
          <a:xfrm>
            <a:off x="1837884" y="2205561"/>
            <a:ext cx="1889760" cy="31665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a:t>
            </a:r>
          </a:p>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grpSp>
        <p:nvGrpSpPr>
          <p:cNvPr id="20" name="组合 19"/>
          <p:cNvGrpSpPr/>
          <p:nvPr/>
        </p:nvGrpSpPr>
        <p:grpSpPr>
          <a:xfrm>
            <a:off x="8285105" y="1867286"/>
            <a:ext cx="430887" cy="434519"/>
            <a:chOff x="11165604" y="552138"/>
            <a:chExt cx="585614" cy="590550"/>
          </a:xfrm>
        </p:grpSpPr>
        <p:sp>
          <p:nvSpPr>
            <p:cNvPr id="21"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22" name="文本框 21"/>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23" name="组合 22"/>
          <p:cNvGrpSpPr/>
          <p:nvPr/>
        </p:nvGrpSpPr>
        <p:grpSpPr>
          <a:xfrm>
            <a:off x="4485140" y="1818912"/>
            <a:ext cx="430887" cy="434519"/>
            <a:chOff x="11165604" y="552138"/>
            <a:chExt cx="585614" cy="590550"/>
          </a:xfrm>
        </p:grpSpPr>
        <p:sp>
          <p:nvSpPr>
            <p:cNvPr id="24"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25" name="文本框 24"/>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二</a:t>
              </a:r>
            </a:p>
          </p:txBody>
        </p:sp>
      </p:grpSp>
    </p:spTree>
    <p:extLst>
      <p:ext uri="{BB962C8B-B14F-4D97-AF65-F5344CB8AC3E}">
        <p14:creationId val="453233731"/>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4"/>
                                        </p:tgtEl>
                                        <p:attrNameLst>
                                          <p:attrName>style.visibility</p:attrName>
                                        </p:attrNameLst>
                                      </p:cBhvr>
                                      <p:to>
                                        <p:strVal val="visible"/>
                                      </p:to>
                                    </p:set>
                                    <p:animEffect filter="fade" transition="in">
                                      <p:cBhvr>
                                        <p:cTn dur="500" id="10"/>
                                        <p:tgtEl>
                                          <p:spTgt spid="4"/>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20"/>
                                        </p:tgtEl>
                                        <p:attrNameLst>
                                          <p:attrName>style.visibility</p:attrName>
                                        </p:attrNameLst>
                                      </p:cBhvr>
                                      <p:to>
                                        <p:strVal val="visible"/>
                                      </p:to>
                                    </p:set>
                                    <p:animEffect filter="circle(out)" transition="in">
                                      <p:cBhvr>
                                        <p:cTn dur="1000" id="20"/>
                                        <p:tgtEl>
                                          <p:spTgt spid="20"/>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8"/>
                                        </p:tgtEl>
                                        <p:attrNameLst>
                                          <p:attrName>style.visibility</p:attrName>
                                        </p:attrNameLst>
                                      </p:cBhvr>
                                      <p:to>
                                        <p:strVal val="visible"/>
                                      </p:to>
                                    </p:set>
                                    <p:animEffect filter="fade" transition="in">
                                      <p:cBhvr>
                                        <p:cTn dur="1000" id="24"/>
                                        <p:tgtEl>
                                          <p:spTgt spid="8"/>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childTnLst>
                                </p:cTn>
                              </p:par>
                            </p:childTnLst>
                          </p:cTn>
                        </p:par>
                        <p:par>
                          <p:cTn fill="hold" id="28" nodeType="afterGroup">
                            <p:stCondLst>
                              <p:cond delay="2500"/>
                            </p:stCondLst>
                            <p:childTnLst>
                              <p:par>
                                <p:cTn fill="hold" grpId="0" id="29" nodeType="after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childTnLst>
                                </p:cTn>
                              </p:par>
                            </p:childTnLst>
                          </p:cTn>
                        </p:par>
                        <p:par>
                          <p:cTn fill="hold" id="32" nodeType="afterGroup">
                            <p:stCondLst>
                              <p:cond delay="3500"/>
                            </p:stCondLst>
                            <p:childTnLst>
                              <p:par>
                                <p:cTn fill="hold" id="33" nodeType="afterEffect" presetClass="entr" presetID="6" presetSubtype="32">
                                  <p:stCondLst>
                                    <p:cond delay="0"/>
                                  </p:stCondLst>
                                  <p:childTnLst>
                                    <p:set>
                                      <p:cBhvr>
                                        <p:cTn dur="1" fill="hold" id="34">
                                          <p:stCondLst>
                                            <p:cond delay="0"/>
                                          </p:stCondLst>
                                        </p:cTn>
                                        <p:tgtEl>
                                          <p:spTgt spid="23"/>
                                        </p:tgtEl>
                                        <p:attrNameLst>
                                          <p:attrName>style.visibility</p:attrName>
                                        </p:attrNameLst>
                                      </p:cBhvr>
                                      <p:to>
                                        <p:strVal val="visible"/>
                                      </p:to>
                                    </p:set>
                                    <p:animEffect filter="circle(out)" transition="in">
                                      <p:cBhvr>
                                        <p:cTn dur="1000" id="35"/>
                                        <p:tgtEl>
                                          <p:spTgt spid="23"/>
                                        </p:tgtEl>
                                      </p:cBhvr>
                                    </p:animEffect>
                                  </p:childTnLst>
                                </p:cTn>
                              </p:par>
                            </p:childTnLst>
                          </p:cTn>
                        </p:par>
                        <p:par>
                          <p:cTn fill="hold" id="36" nodeType="afterGroup">
                            <p:stCondLst>
                              <p:cond delay="4500"/>
                            </p:stCondLst>
                            <p:childTnLst>
                              <p:par>
                                <p:cTn fill="hold" grpId="0" id="37" nodeType="afterEffect" presetClass="entr" presetID="10" presetSubtype="0">
                                  <p:stCondLst>
                                    <p:cond delay="0"/>
                                  </p:stCondLst>
                                  <p:childTnLst>
                                    <p:set>
                                      <p:cBhvr>
                                        <p:cTn dur="1" fill="hold" id="38">
                                          <p:stCondLst>
                                            <p:cond delay="0"/>
                                          </p:stCondLst>
                                        </p:cTn>
                                        <p:tgtEl>
                                          <p:spTgt spid="12"/>
                                        </p:tgtEl>
                                        <p:attrNameLst>
                                          <p:attrName>style.visibility</p:attrName>
                                        </p:attrNameLst>
                                      </p:cBhvr>
                                      <p:to>
                                        <p:strVal val="visible"/>
                                      </p:to>
                                    </p:set>
                                    <p:animEffect filter="fade" transition="in">
                                      <p:cBhvr>
                                        <p:cTn dur="1000" id="39"/>
                                        <p:tgtEl>
                                          <p:spTgt spid="12"/>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3"/>
                                        </p:tgtEl>
                                        <p:attrNameLst>
                                          <p:attrName>style.visibility</p:attrName>
                                        </p:attrNameLst>
                                      </p:cBhvr>
                                      <p:to>
                                        <p:strVal val="visible"/>
                                      </p:to>
                                    </p:set>
                                    <p:animEffect filter="fade" transition="in">
                                      <p:cBhvr>
                                        <p:cTn dur="1000" id="42"/>
                                        <p:tgtEl>
                                          <p:spTgt spid="13"/>
                                        </p:tgtEl>
                                      </p:cBhvr>
                                    </p:animEffect>
                                  </p:childTnLst>
                                </p:cTn>
                              </p:par>
                            </p:childTnLst>
                          </p:cTn>
                        </p:par>
                        <p:par>
                          <p:cTn fill="hold" id="43" nodeType="afterGroup">
                            <p:stCondLst>
                              <p:cond delay="5500"/>
                            </p:stCondLst>
                            <p:childTnLst>
                              <p:par>
                                <p:cTn fill="hold" grpId="0" id="44" nodeType="afterEffect" presetClass="entr" presetID="10"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1000" id="4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8"/>
      <p:bldP grpId="0" spid="10"/>
      <p:bldP grpId="0" spid="11"/>
      <p:bldP grpId="0" spid="12"/>
      <p:bldP grpId="0" spid="13"/>
      <p:bldP grpId="0" spid="1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9"/>
          <p:cNvSpPr txBox="1">
            <a:spLocks noChangeArrowheads="1"/>
          </p:cNvSpPr>
          <p:nvPr/>
        </p:nvSpPr>
        <p:spPr bwMode="auto">
          <a:xfrm>
            <a:off x="1031033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rgbClr val="C00000"/>
                </a:solidFill>
                <a:latin charset="-122" panose="02010600040101010101" pitchFamily="2" typeface="华文中宋"/>
                <a:ea charset="-122" panose="02010600040101010101" pitchFamily="2" typeface="华文中宋"/>
              </a:rPr>
              <a:t>章节标题</a:t>
            </a:r>
          </a:p>
        </p:txBody>
      </p:sp>
      <p:sp>
        <p:nvSpPr>
          <p:cNvPr id="7" name="Text Box 10"/>
          <p:cNvSpPr txBox="1">
            <a:spLocks noChangeArrowheads="1"/>
          </p:cNvSpPr>
          <p:nvPr/>
        </p:nvSpPr>
        <p:spPr bwMode="auto">
          <a:xfrm>
            <a:off x="1087467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C00000"/>
                </a:solidFill>
                <a:latin charset="-122" panose="02010600040101010101" pitchFamily="2" typeface="华文中宋"/>
                <a:ea charset="-122" panose="02010600040101010101" pitchFamily="2" typeface="华文中宋"/>
              </a:rPr>
              <a:t>章节四</a:t>
            </a:r>
          </a:p>
        </p:txBody>
      </p:sp>
      <p:sp>
        <p:nvSpPr>
          <p:cNvPr id="8" name="Text Box 11"/>
          <p:cNvSpPr txBox="1">
            <a:spLocks noChangeArrowheads="1"/>
          </p:cNvSpPr>
          <p:nvPr/>
        </p:nvSpPr>
        <p:spPr bwMode="auto">
          <a:xfrm>
            <a:off x="1001458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rgbClr val="C00000"/>
                </a:solidFill>
                <a:latin charset="-122" panose="02010600040101010101" pitchFamily="2" typeface="华文中宋"/>
                <a:ea charset="-122" panose="02010600040101010101" pitchFamily="2" typeface="华文中宋"/>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bg1"/>
                </a:solidFill>
                <a:latin charset="-122" panose="02010600040101010101" pitchFamily="2" typeface="华文中宋"/>
                <a:ea charset="-122" panose="02010600040101010101" pitchFamily="2" typeface="华文中宋"/>
              </a:rPr>
              <a:t>肆</a:t>
            </a:r>
          </a:p>
        </p:txBody>
      </p:sp>
      <p:sp>
        <p:nvSpPr>
          <p:cNvPr id="11" name="矩形 10"/>
          <p:cNvSpPr/>
          <p:nvPr/>
        </p:nvSpPr>
        <p:spPr>
          <a:xfrm>
            <a:off x="2801313" y="2500310"/>
            <a:ext cx="5120641" cy="2357440"/>
          </a:xfrm>
          <a:prstGeom prst="rect">
            <a:avLst/>
          </a:prstGeom>
        </p:spPr>
        <p:txBody>
          <a:bodyPr vert="eaVert" wrap="square">
            <a:spAutoFit/>
          </a:bodyPr>
          <a:lstStyle/>
          <a:p>
            <a:pPr>
              <a:lnSpc>
                <a:spcPct val="150000"/>
              </a:lnSpc>
            </a:pPr>
            <a:r>
              <a:rPr altLang="en-US" lang="zh-CN" sz="2400" u="sng">
                <a:solidFill>
                  <a:srgbClr val="333333"/>
                </a:solidFill>
                <a:latin charset="-122" panose="02000000000000000000" pitchFamily="2" typeface="方正宋刻本秀楷简体"/>
                <a:ea charset="-122" panose="02000000000000000000" pitchFamily="2" typeface="方正宋刻本秀楷简体"/>
              </a:rPr>
              <a:t>用结缘的心态来喝这杯茶，以茶汤的至味，同所有人结茶缘，结善缘，结法缘，结佛缘，让法的智慧，佛的慈悲，茶的香洁，善的和谐，净化人生，祥和社会。</a:t>
            </a: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 name="Rectangle 23"/>
          <p:cNvSpPr>
            <a:spLocks noChangeArrowheads="1"/>
          </p:cNvSpPr>
          <p:nvPr/>
        </p:nvSpPr>
        <p:spPr bwMode="auto">
          <a:xfrm>
            <a:off x="10137410" y="4872432"/>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Tree>
    <p:extLst>
      <p:ext uri="{BB962C8B-B14F-4D97-AF65-F5344CB8AC3E}">
        <p14:creationId val="1118197885"/>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750" id="7"/>
                                        <p:tgtEl>
                                          <p:spTgt spid="12"/>
                                        </p:tgtEl>
                                      </p:cBhvr>
                                    </p:animEffect>
                                  </p:childTnLst>
                                </p:cTn>
                              </p:par>
                              <p:par>
                                <p:cTn fill="hold" id="8" nodeType="withEffect" presetClass="entr" presetID="22" presetSubtype="2">
                                  <p:stCondLst>
                                    <p:cond delay="0"/>
                                  </p:stCondLst>
                                  <p:childTnLst>
                                    <p:set>
                                      <p:cBhvr>
                                        <p:cTn dur="1" fill="hold" id="9">
                                          <p:stCondLst>
                                            <p:cond delay="0"/>
                                          </p:stCondLst>
                                        </p:cTn>
                                        <p:tgtEl>
                                          <p:spTgt spid="14"/>
                                        </p:tgtEl>
                                        <p:attrNameLst>
                                          <p:attrName>style.visibility</p:attrName>
                                        </p:attrNameLst>
                                      </p:cBhvr>
                                      <p:to>
                                        <p:strVal val="visible"/>
                                      </p:to>
                                    </p:set>
                                    <p:animEffect filter="wipe(right)" transition="in">
                                      <p:cBhvr>
                                        <p:cTn dur="750" id="10"/>
                                        <p:tgtEl>
                                          <p:spTgt spid="14"/>
                                        </p:tgtEl>
                                      </p:cBhvr>
                                    </p:animEffect>
                                  </p:childTnLst>
                                </p:cTn>
                              </p:par>
                              <p:par>
                                <p:cTn fill="hold" id="11" nodeType="withEffect" presetClass="entr" presetID="22" presetSubtype="2">
                                  <p:stCondLst>
                                    <p:cond delay="0"/>
                                  </p:stCondLst>
                                  <p:childTnLst>
                                    <p:set>
                                      <p:cBhvr>
                                        <p:cTn dur="1" fill="hold" id="12">
                                          <p:stCondLst>
                                            <p:cond delay="0"/>
                                          </p:stCondLst>
                                        </p:cTn>
                                        <p:tgtEl>
                                          <p:spTgt spid="15"/>
                                        </p:tgtEl>
                                        <p:attrNameLst>
                                          <p:attrName>style.visibility</p:attrName>
                                        </p:attrNameLst>
                                      </p:cBhvr>
                                      <p:to>
                                        <p:strVal val="visible"/>
                                      </p:to>
                                    </p:set>
                                    <p:animEffect filter="wipe(right)" transition="in">
                                      <p:cBhvr>
                                        <p:cTn dur="750" id="13"/>
                                        <p:tgtEl>
                                          <p:spTgt spid="15"/>
                                        </p:tgtEl>
                                      </p:cBhvr>
                                    </p:animEffect>
                                  </p:childTnLst>
                                </p:cTn>
                              </p:par>
                              <p:par>
                                <p:cTn fill="hold" id="14" nodeType="with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750" id="16"/>
                                        <p:tgtEl>
                                          <p:spTgt spid="19"/>
                                        </p:tgtEl>
                                      </p:cBhvr>
                                    </p:animEffect>
                                  </p:childTnLst>
                                </p:cTn>
                              </p:par>
                            </p:childTnLst>
                          </p:cTn>
                        </p:par>
                        <p:par>
                          <p:cTn fill="hold" id="17" nodeType="afterGroup">
                            <p:stCondLst>
                              <p:cond delay="750"/>
                            </p:stCondLst>
                            <p:childTnLst>
                              <p:par>
                                <p:cTn fill="hold" grpId="0" id="18" nodeType="afterEffect" presetClass="entr" presetID="42"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anim calcmode="lin" valueType="num">
                                      <p:cBhvr>
                                        <p:cTn dur="500" fill="hold" id="21"/>
                                        <p:tgtEl>
                                          <p:spTgt spid="20"/>
                                        </p:tgtEl>
                                        <p:attrNameLst>
                                          <p:attrName>ppt_x</p:attrName>
                                        </p:attrNameLst>
                                      </p:cBhvr>
                                      <p:tavLst>
                                        <p:tav tm="0">
                                          <p:val>
                                            <p:strVal val="#ppt_x"/>
                                          </p:val>
                                        </p:tav>
                                        <p:tav tm="100000">
                                          <p:val>
                                            <p:strVal val="#ppt_x"/>
                                          </p:val>
                                        </p:tav>
                                      </p:tavLst>
                                    </p:anim>
                                    <p:anim calcmode="lin" valueType="num">
                                      <p:cBhvr>
                                        <p:cTn dur="500" fill="hold" id="22"/>
                                        <p:tgtEl>
                                          <p:spTgt spid="2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42"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500" id="26"/>
                                        <p:tgtEl>
                                          <p:spTgt spid="22"/>
                                        </p:tgtEl>
                                      </p:cBhvr>
                                    </p:animEffect>
                                    <p:anim calcmode="lin" valueType="num">
                                      <p:cBhvr>
                                        <p:cTn dur="500" fill="hold" id="27"/>
                                        <p:tgtEl>
                                          <p:spTgt spid="22"/>
                                        </p:tgtEl>
                                        <p:attrNameLst>
                                          <p:attrName>ppt_x</p:attrName>
                                        </p:attrNameLst>
                                      </p:cBhvr>
                                      <p:tavLst>
                                        <p:tav tm="0">
                                          <p:val>
                                            <p:strVal val="#ppt_x"/>
                                          </p:val>
                                        </p:tav>
                                        <p:tav tm="100000">
                                          <p:val>
                                            <p:strVal val="#ppt_x"/>
                                          </p:val>
                                        </p:tav>
                                      </p:tavLst>
                                    </p:anim>
                                    <p:anim calcmode="lin" valueType="num">
                                      <p:cBhvr>
                                        <p:cTn dur="500" fill="hold" id="28"/>
                                        <p:tgtEl>
                                          <p:spTgt spid="22"/>
                                        </p:tgtEl>
                                        <p:attrNameLst>
                                          <p:attrName>ppt_y</p:attrName>
                                        </p:attrNameLst>
                                      </p:cBhvr>
                                      <p:tavLst>
                                        <p:tav tm="0">
                                          <p:val>
                                            <p:strVal val="#ppt_y+.1"/>
                                          </p:val>
                                        </p:tav>
                                        <p:tav tm="100000">
                                          <p:val>
                                            <p:strVal val="#ppt_y"/>
                                          </p:val>
                                        </p:tav>
                                      </p:tavLst>
                                    </p:anim>
                                  </p:childTnLst>
                                </p:cTn>
                              </p:par>
                              <p:par>
                                <p:cTn fill="hold" grpId="0" id="29" nodeType="with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1000" id="34"/>
                                        <p:tgtEl>
                                          <p:spTgt spid="6"/>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1000" id="37"/>
                                        <p:tgtEl>
                                          <p:spTgt spid="8"/>
                                        </p:tgtEl>
                                      </p:cBhvr>
                                    </p:animEffect>
                                  </p:childTnLst>
                                </p:cTn>
                              </p:par>
                            </p:childTnLst>
                          </p:cTn>
                        </p:par>
                        <p:par>
                          <p:cTn fill="hold" id="38" nodeType="afterGroup">
                            <p:stCondLst>
                              <p:cond delay="2250"/>
                            </p:stCondLst>
                            <p:childTnLst>
                              <p:par>
                                <p:cTn fill="hold" grpId="0" id="39" nodeType="afterEffect" presetClass="entr" presetID="23" presetSubtype="16">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childTnLst>
                                </p:cTn>
                              </p:par>
                            </p:childTnLst>
                          </p:cTn>
                        </p:par>
                        <p:par>
                          <p:cTn fill="hold" id="43" nodeType="afterGroup">
                            <p:stCondLst>
                              <p:cond delay="2750"/>
                            </p:stCondLst>
                            <p:childTnLst>
                              <p:par>
                                <p:cTn fill="hold" grpId="0" id="44" nodeType="afterEffect" presetClass="entr" presetID="22" presetSubtype="2">
                                  <p:stCondLst>
                                    <p:cond delay="0"/>
                                  </p:stCondLst>
                                  <p:iterate type="wd">
                                    <p:tmPct val="10000"/>
                                  </p:iterate>
                                  <p:childTnLst>
                                    <p:set>
                                      <p:cBhvr>
                                        <p:cTn dur="1" fill="hold" id="45">
                                          <p:stCondLst>
                                            <p:cond delay="0"/>
                                          </p:stCondLst>
                                        </p:cTn>
                                        <p:tgtEl>
                                          <p:spTgt spid="11"/>
                                        </p:tgtEl>
                                        <p:attrNameLst>
                                          <p:attrName>style.visibility</p:attrName>
                                        </p:attrNameLst>
                                      </p:cBhvr>
                                      <p:to>
                                        <p:strVal val="visible"/>
                                      </p:to>
                                    </p:set>
                                    <p:animEffect filter="wipe(right)"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20"/>
      <p:bldP grpId="0" spid="2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2"/>
            <a:ext cx="12192000" cy="6858001"/>
          </a:xfrm>
          <a:prstGeom prst="rect">
            <a:avLst/>
          </a:prstGeom>
        </p:spPr>
      </p:pic>
      <p:sp>
        <p:nvSpPr>
          <p:cNvPr id="4" name="矩形 3"/>
          <p:cNvSpPr/>
          <p:nvPr/>
        </p:nvSpPr>
        <p:spPr>
          <a:xfrm>
            <a:off x="0" y="-1"/>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8573522" y="2975119"/>
            <a:ext cx="609600" cy="904875"/>
          </a:xfrm>
          <a:prstGeom prst="rect">
            <a:avLst/>
          </a:prstGeom>
          <a:noFill/>
        </p:spPr>
        <p:txBody>
          <a:bodyPr rtlCol="0" vert="eaVert" wrap="none">
            <a:spAutoFit/>
          </a:bodyPr>
          <a:lstStyle/>
          <a:p>
            <a:r>
              <a:rPr altLang="en-US" lang="zh-CN" sz="2800">
                <a:solidFill>
                  <a:schemeClr val="bg1"/>
                </a:solidFill>
                <a:latin charset="-122" panose="02000000000000000000" pitchFamily="2" typeface="方正宋刻本秀楷简体"/>
                <a:ea charset="-122" panose="02000000000000000000" pitchFamily="2" typeface="方正宋刻本秀楷简体"/>
                <a:cs charset="-122" panose="020b0603050302020204" pitchFamily="34" typeface="JulesLove"/>
              </a:rPr>
              <a:t>咏 茶</a:t>
            </a:r>
          </a:p>
        </p:txBody>
      </p:sp>
      <p:sp>
        <p:nvSpPr>
          <p:cNvPr id="10" name="文本框 9"/>
          <p:cNvSpPr txBox="1"/>
          <p:nvPr/>
        </p:nvSpPr>
        <p:spPr>
          <a:xfrm>
            <a:off x="6702730" y="2975119"/>
            <a:ext cx="1676400" cy="2722880"/>
          </a:xfrm>
          <a:prstGeom prst="rect">
            <a:avLst/>
          </a:prstGeom>
          <a:noFill/>
        </p:spPr>
        <p:txBody>
          <a:bodyPr rtlCol="0" vert="eaVert" wrap="none">
            <a:spAutoFit/>
          </a:bodyPr>
          <a:lstStyle/>
          <a:p>
            <a:pPr lvl="0"/>
            <a:r>
              <a:rPr altLang="en-US" lang="zh-CN" sz="1400">
                <a:solidFill>
                  <a:schemeClr val="bg1"/>
                </a:solidFill>
                <a:latin charset="-122" panose="02000000000000000000" pitchFamily="2" typeface="方正宋刻本秀楷简体"/>
                <a:ea charset="-122" panose="02000000000000000000" pitchFamily="2" typeface="方正宋刻本秀楷简体"/>
              </a:rPr>
              <a:t>武夷溪边粟粒芽，前丁后蔡相宠加。</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争新买宠各出意，今年斗品充贡茶。</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吾君所乏岂此物，致养口体何陋耶？</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洛阳相君忠孝家，可怜亦进姚黄花。 </a:t>
            </a:r>
          </a:p>
        </p:txBody>
      </p:sp>
      <p:sp>
        <p:nvSpPr>
          <p:cNvPr id="7" name="文本框 6">
            <a:extLst>
              <a:ext uri="{FF2B5EF4-FFF2-40B4-BE49-F238E27FC236}">
                <a16:creationId xmlns:a16="http://schemas.microsoft.com/office/drawing/2014/main" id="{02399CB3-0278-4065-952A-5AAC2A48682F}"/>
              </a:ext>
            </a:extLst>
          </p:cNvPr>
          <p:cNvSpPr txBox="1"/>
          <p:nvPr/>
        </p:nvSpPr>
        <p:spPr>
          <a:xfrm>
            <a:off x="9189076" y="775713"/>
            <a:ext cx="1402080" cy="3939540"/>
          </a:xfrm>
          <a:prstGeom prst="rect">
            <a:avLst/>
          </a:prstGeom>
          <a:noFill/>
        </p:spPr>
        <p:txBody>
          <a:bodyPr rtlCol="0" vert="eaVert" wrap="none">
            <a:spAutoFit/>
          </a:bodyPr>
          <a:lstStyle/>
          <a:p>
            <a:r>
              <a:rPr altLang="en-US" lang="zh-CN" sz="8000">
                <a:solidFill>
                  <a:schemeClr val="bg1"/>
                </a:solidFill>
                <a:latin charset="-122" panose="02000000000000000000" pitchFamily="2" typeface="方正宋刻本秀楷简体"/>
                <a:ea charset="-122" panose="02000000000000000000" pitchFamily="2" typeface="方正宋刻本秀楷简体"/>
              </a:rPr>
              <a:t>标 · 题</a:t>
            </a:r>
          </a:p>
        </p:txBody>
      </p:sp>
    </p:spTree>
    <p:extLst>
      <p:ext uri="{BB962C8B-B14F-4D97-AF65-F5344CB8AC3E}">
        <p14:creationId val="3566037817"/>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9">
                                            <p:txEl>
                                              <p:pRg end="0" st="0"/>
                                            </p:txEl>
                                          </p:spTgt>
                                        </p:tgtEl>
                                        <p:attrNameLst>
                                          <p:attrName>style.visibility</p:attrName>
                                        </p:attrNameLst>
                                      </p:cBhvr>
                                      <p:to>
                                        <p:strVal val="visible"/>
                                      </p:to>
                                    </p:set>
                                    <p:anim by="(-#ppt_w*2)" calcmode="lin" valueType="num">
                                      <p:cBhvr rctx="PPT">
                                        <p:cTn autoRev="1" dur="500" fill="hold" id="7">
                                          <p:stCondLst>
                                            <p:cond delay="0"/>
                                          </p:stCondLst>
                                        </p:cTn>
                                        <p:tgtEl>
                                          <p:spTgt spid="9">
                                            <p:txEl>
                                              <p:pRg end="0" st="0"/>
                                            </p:txEl>
                                          </p:spTgt>
                                        </p:tgtEl>
                                        <p:attrNameLst>
                                          <p:attrName>ppt_w</p:attrName>
                                        </p:attrNameLst>
                                      </p:cBhvr>
                                    </p:anim>
                                    <p:anim by="(#ppt_w*0.50)" calcmode="lin" valueType="num">
                                      <p:cBhvr>
                                        <p:cTn autoRev="1" decel="50000" dur="500" fill="hold" id="8">
                                          <p:stCondLst>
                                            <p:cond delay="0"/>
                                          </p:stCondLst>
                                        </p:cTn>
                                        <p:tgtEl>
                                          <p:spTgt spid="9">
                                            <p:txEl>
                                              <p:pRg end="0" st="0"/>
                                            </p:txEl>
                                          </p:spTgt>
                                        </p:tgtEl>
                                        <p:attrNameLst>
                                          <p:attrName>ppt_x</p:attrName>
                                        </p:attrNameLst>
                                      </p:cBhvr>
                                    </p:anim>
                                    <p:anim calcmode="lin" from="(-#ppt_h/2)" to="(#ppt_y)" valueType="num">
                                      <p:cBhvr>
                                        <p:cTn dur="1000" fill="hold" id="9">
                                          <p:stCondLst>
                                            <p:cond delay="0"/>
                                          </p:stCondLst>
                                        </p:cTn>
                                        <p:tgtEl>
                                          <p:spTgt spid="9">
                                            <p:txEl>
                                              <p:pRg end="0" st="0"/>
                                            </p:txEl>
                                          </p:spTgt>
                                        </p:tgtEl>
                                        <p:attrNameLst>
                                          <p:attrName>ppt_y</p:attrName>
                                        </p:attrNameLst>
                                      </p:cBhvr>
                                    </p:anim>
                                    <p:animRot by="21600000">
                                      <p:cBhvr>
                                        <p:cTn dur="1000" fill="hold" id="10">
                                          <p:stCondLst>
                                            <p:cond delay="0"/>
                                          </p:stCondLst>
                                        </p:cTn>
                                        <p:tgtEl>
                                          <p:spTgt spid="9">
                                            <p:txEl>
                                              <p:pRg end="0" st="0"/>
                                            </p:txEl>
                                          </p:spTgt>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22" presetSubtype="1">
                                  <p:stCondLst>
                                    <p:cond delay="0"/>
                                  </p:stCondLst>
                                  <p:iterate type="lt">
                                    <p:tmPct val="6984"/>
                                  </p:iterate>
                                  <p:childTnLst>
                                    <p:set>
                                      <p:cBhvr>
                                        <p:cTn dur="1" fill="hold" id="13">
                                          <p:stCondLst>
                                            <p:cond delay="0"/>
                                          </p:stCondLst>
                                        </p:cTn>
                                        <p:tgtEl>
                                          <p:spTgt spid="10"/>
                                        </p:tgtEl>
                                        <p:attrNameLst>
                                          <p:attrName>style.visibility</p:attrName>
                                        </p:attrNameLst>
                                      </p:cBhvr>
                                      <p:to>
                                        <p:strVal val="visible"/>
                                      </p:to>
                                    </p:set>
                                    <p:animEffect filter="wipe(up)" transition="in">
                                      <p:cBhvr>
                                        <p:cTn dur="500" id="14"/>
                                        <p:tgtEl>
                                          <p:spTgt spid="10"/>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1000" fill="hold" id="17"/>
                                        <p:tgtEl>
                                          <p:spTgt spid="7"/>
                                        </p:tgtEl>
                                        <p:attrNameLst>
                                          <p:attrName>ppt_w</p:attrName>
                                        </p:attrNameLst>
                                      </p:cBhvr>
                                      <p:tavLst>
                                        <p:tav tm="0">
                                          <p:val>
                                            <p:strVal val="#ppt_w*0.70"/>
                                          </p:val>
                                        </p:tav>
                                        <p:tav tm="100000">
                                          <p:val>
                                            <p:strVal val="#ppt_w"/>
                                          </p:val>
                                        </p:tav>
                                      </p:tavLst>
                                    </p:anim>
                                    <p:anim calcmode="lin" valueType="num">
                                      <p:cBhvr>
                                        <p:cTn dur="1000" fill="hold" id="18"/>
                                        <p:tgtEl>
                                          <p:spTgt spid="7"/>
                                        </p:tgtEl>
                                        <p:attrNameLst>
                                          <p:attrName>ppt_h</p:attrName>
                                        </p:attrNameLst>
                                      </p:cBhvr>
                                      <p:tavLst>
                                        <p:tav tm="0">
                                          <p:val>
                                            <p:strVal val="#ppt_h"/>
                                          </p:val>
                                        </p:tav>
                                        <p:tav tm="100000">
                                          <p:val>
                                            <p:strVal val="#ppt_h"/>
                                          </p:val>
                                        </p:tav>
                                      </p:tavLst>
                                    </p:anim>
                                    <p:animEffect filter="fade" transition="in">
                                      <p:cBhvr>
                                        <p:cTn dur="10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9"/>
      <p:bldP grpId="0" spid="10"/>
      <p:bldP grpId="0" spid="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7" name="图片 76"/>
          <p:cNvPicPr>
            <a:picLocks noChangeAspect="1"/>
          </p:cNvPicPr>
          <p:nvPr/>
        </p:nvPicPr>
        <p:blipFill>
          <a:blip r:embed="rId3">
            <a:extLst>
              <a:ext uri="{28A0092B-C50C-407E-A947-70E740481C1C}">
                <a14:useLocalDpi val="0"/>
              </a:ext>
            </a:extLst>
          </a:blip>
          <a:srcRect b="14722"/>
          <a:stretch>
            <a:fillRect/>
          </a:stretch>
        </p:blipFill>
        <p:spPr>
          <a:xfrm>
            <a:off x="4068" y="2827"/>
            <a:ext cx="12530832" cy="6874669"/>
          </a:xfrm>
          <a:prstGeom prst="rect">
            <a:avLst/>
          </a:prstGeom>
        </p:spPr>
      </p:pic>
      <p:sp>
        <p:nvSpPr>
          <p:cNvPr id="76" name="矩形 75"/>
          <p:cNvSpPr/>
          <p:nvPr/>
        </p:nvSpPr>
        <p:spPr>
          <a:xfrm>
            <a:off x="0" y="-1"/>
            <a:ext cx="12192000" cy="685800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9808876" y="-412851"/>
            <a:ext cx="1188720" cy="3988958"/>
          </a:xfrm>
          <a:prstGeom prst="rect">
            <a:avLst/>
          </a:prstGeom>
          <a:noFill/>
        </p:spPr>
        <p:txBody>
          <a:bodyPr rtlCol="0" vert="eaVert" wrap="square">
            <a:spAutoFit/>
          </a:bodyPr>
          <a:lstStyle/>
          <a:p>
            <a:pPr algn="ctr"/>
            <a:r>
              <a:rPr altLang="en-US" lang="zh-CN" sz="6600">
                <a:solidFill>
                  <a:schemeClr val="bg1"/>
                </a:solidFill>
                <a:latin charset="-122" panose="02000000000000000000" pitchFamily="2" typeface="方正清刻本悦宋简体"/>
                <a:ea charset="-122" panose="02000000000000000000" pitchFamily="2" typeface="方正清刻本悦宋简体"/>
              </a:rPr>
              <a:t>目录</a:t>
            </a:r>
          </a:p>
        </p:txBody>
      </p:sp>
      <p:sp>
        <p:nvSpPr>
          <p:cNvPr id="38" name="椭圆 37"/>
          <p:cNvSpPr/>
          <p:nvPr/>
        </p:nvSpPr>
        <p:spPr>
          <a:xfrm>
            <a:off x="7657164"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4000">
              <a:solidFill>
                <a:schemeClr val="bg1"/>
              </a:solidFill>
              <a:latin charset="-122" panose="02010600040101010101" pitchFamily="2" typeface="华文中宋"/>
              <a:ea charset="-122" panose="02010600040101010101" pitchFamily="2" typeface="华文中宋"/>
            </a:endParaRPr>
          </a:p>
        </p:txBody>
      </p:sp>
      <p:sp>
        <p:nvSpPr>
          <p:cNvPr id="39" name="椭圆 38"/>
          <p:cNvSpPr/>
          <p:nvPr/>
        </p:nvSpPr>
        <p:spPr>
          <a:xfrm>
            <a:off x="5799336"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4000">
              <a:solidFill>
                <a:schemeClr val="bg1"/>
              </a:solidFill>
              <a:latin charset="-122" panose="02010600040101010101" pitchFamily="2" typeface="华文中宋"/>
              <a:ea charset="-122" panose="02010600040101010101" pitchFamily="2" typeface="华文中宋"/>
            </a:endParaRPr>
          </a:p>
        </p:txBody>
      </p:sp>
      <p:sp>
        <p:nvSpPr>
          <p:cNvPr id="43" name="椭圆 42"/>
          <p:cNvSpPr/>
          <p:nvPr/>
        </p:nvSpPr>
        <p:spPr>
          <a:xfrm>
            <a:off x="3941508"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4000">
              <a:solidFill>
                <a:schemeClr val="bg1"/>
              </a:solidFill>
              <a:latin charset="-122" panose="02010600040101010101" pitchFamily="2" typeface="华文中宋"/>
              <a:ea charset="-122" panose="02010600040101010101" pitchFamily="2" typeface="华文中宋"/>
            </a:endParaRPr>
          </a:p>
        </p:txBody>
      </p:sp>
      <p:sp>
        <p:nvSpPr>
          <p:cNvPr id="44" name="椭圆 43"/>
          <p:cNvSpPr/>
          <p:nvPr/>
        </p:nvSpPr>
        <p:spPr>
          <a:xfrm>
            <a:off x="2083680" y="1119151"/>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sz="4000">
              <a:solidFill>
                <a:schemeClr val="bg1"/>
              </a:solidFill>
              <a:latin charset="-122" panose="02010600040101010101" pitchFamily="2" typeface="华文中宋"/>
              <a:ea charset="-122" panose="02010600040101010101" pitchFamily="2" typeface="华文中宋"/>
            </a:endParaRPr>
          </a:p>
        </p:txBody>
      </p:sp>
      <p:grpSp>
        <p:nvGrpSpPr>
          <p:cNvPr id="48" name="组合 47"/>
          <p:cNvGrpSpPr/>
          <p:nvPr/>
        </p:nvGrpSpPr>
        <p:grpSpPr>
          <a:xfrm>
            <a:off x="7550350" y="1225193"/>
            <a:ext cx="1041705" cy="4820785"/>
            <a:chOff x="7988500" y="1527628"/>
            <a:chExt cx="1041705" cy="4820785"/>
          </a:xfrm>
        </p:grpSpPr>
        <p:sp>
          <p:nvSpPr>
            <p:cNvPr id="45" name="Text Box 9"/>
            <p:cNvSpPr txBox="1">
              <a:spLocks noChangeArrowheads="1"/>
            </p:cNvSpPr>
            <p:nvPr/>
          </p:nvSpPr>
          <p:spPr bwMode="auto">
            <a:xfrm>
              <a:off x="8193193"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bg1"/>
                  </a:solidFill>
                  <a:latin charset="-122" panose="02010600040101010101" pitchFamily="2" typeface="华文中宋"/>
                  <a:ea charset="-122" panose="02010600040101010101" pitchFamily="2" typeface="华文中宋"/>
                </a:rPr>
                <a:t>章节标题</a:t>
              </a:r>
            </a:p>
          </p:txBody>
        </p:sp>
        <p:sp>
          <p:nvSpPr>
            <p:cNvPr id="46" name="Text Box 10"/>
            <p:cNvSpPr txBox="1">
              <a:spLocks noChangeArrowheads="1"/>
            </p:cNvSpPr>
            <p:nvPr/>
          </p:nvSpPr>
          <p:spPr bwMode="auto">
            <a:xfrm>
              <a:off x="8630094"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bg1"/>
                  </a:solidFill>
                  <a:latin charset="-122" panose="02010600040101010101" pitchFamily="2" typeface="华文中宋"/>
                  <a:ea charset="-122" panose="02010600040101010101" pitchFamily="2" typeface="华文中宋"/>
                </a:rPr>
                <a:t>章节一</a:t>
              </a:r>
            </a:p>
          </p:txBody>
        </p:sp>
        <p:sp>
          <p:nvSpPr>
            <p:cNvPr id="47" name="Text Box 11"/>
            <p:cNvSpPr txBox="1">
              <a:spLocks noChangeArrowheads="1"/>
            </p:cNvSpPr>
            <p:nvPr/>
          </p:nvSpPr>
          <p:spPr bwMode="auto">
            <a:xfrm>
              <a:off x="7991922"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bg1"/>
                  </a:solidFill>
                  <a:latin charset="-122" panose="02010600040101010101" pitchFamily="2" typeface="华文中宋"/>
                  <a:ea charset="-122" panose="02010600040101010101" pitchFamily="2" typeface="华文中宋"/>
                </a:rPr>
                <a:t>Chapter Title</a:t>
              </a:r>
            </a:p>
          </p:txBody>
        </p:sp>
      </p:grpSp>
      <p:grpSp>
        <p:nvGrpSpPr>
          <p:cNvPr id="49" name="组合 48"/>
          <p:cNvGrpSpPr/>
          <p:nvPr/>
        </p:nvGrpSpPr>
        <p:grpSpPr>
          <a:xfrm>
            <a:off x="5686124" y="1225193"/>
            <a:ext cx="1041705" cy="4820785"/>
            <a:chOff x="7988500" y="1527628"/>
            <a:chExt cx="1041705" cy="4820785"/>
          </a:xfrm>
        </p:grpSpPr>
        <p:sp>
          <p:nvSpPr>
            <p:cNvPr id="50" name="Text Box 9"/>
            <p:cNvSpPr txBox="1">
              <a:spLocks noChangeArrowheads="1"/>
            </p:cNvSpPr>
            <p:nvPr/>
          </p:nvSpPr>
          <p:spPr bwMode="auto">
            <a:xfrm>
              <a:off x="8193192"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bg1"/>
                  </a:solidFill>
                  <a:latin charset="-122" panose="02010600040101010101" pitchFamily="2" typeface="华文中宋"/>
                  <a:ea charset="-122" panose="02010600040101010101" pitchFamily="2" typeface="华文中宋"/>
                </a:rPr>
                <a:t>章节标题</a:t>
              </a:r>
            </a:p>
          </p:txBody>
        </p:sp>
        <p:sp>
          <p:nvSpPr>
            <p:cNvPr id="51" name="Text Box 10"/>
            <p:cNvSpPr txBox="1">
              <a:spLocks noChangeArrowheads="1"/>
            </p:cNvSpPr>
            <p:nvPr/>
          </p:nvSpPr>
          <p:spPr bwMode="auto">
            <a:xfrm>
              <a:off x="8630096"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bg1"/>
                  </a:solidFill>
                  <a:latin charset="-122" panose="02010600040101010101" pitchFamily="2" typeface="华文中宋"/>
                  <a:ea charset="-122" panose="02010600040101010101" pitchFamily="2" typeface="华文中宋"/>
                </a:rPr>
                <a:t>章节二</a:t>
              </a:r>
            </a:p>
          </p:txBody>
        </p:sp>
        <p:sp>
          <p:nvSpPr>
            <p:cNvPr id="52" name="Text Box 11"/>
            <p:cNvSpPr txBox="1">
              <a:spLocks noChangeArrowheads="1"/>
            </p:cNvSpPr>
            <p:nvPr/>
          </p:nvSpPr>
          <p:spPr bwMode="auto">
            <a:xfrm>
              <a:off x="7991922"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bg1"/>
                  </a:solidFill>
                  <a:latin charset="-122" panose="02010600040101010101" pitchFamily="2" typeface="华文中宋"/>
                  <a:ea charset="-122" panose="02010600040101010101" pitchFamily="2" typeface="华文中宋"/>
                </a:rPr>
                <a:t>Chapter Title</a:t>
              </a:r>
            </a:p>
          </p:txBody>
        </p:sp>
      </p:grpSp>
      <p:grpSp>
        <p:nvGrpSpPr>
          <p:cNvPr id="53" name="组合 52"/>
          <p:cNvGrpSpPr/>
          <p:nvPr/>
        </p:nvGrpSpPr>
        <p:grpSpPr>
          <a:xfrm>
            <a:off x="3840947" y="1225193"/>
            <a:ext cx="1041705" cy="4820785"/>
            <a:chOff x="7988500" y="1527628"/>
            <a:chExt cx="1041705" cy="4820785"/>
          </a:xfrm>
        </p:grpSpPr>
        <p:sp>
          <p:nvSpPr>
            <p:cNvPr id="54" name="Text Box 9"/>
            <p:cNvSpPr txBox="1">
              <a:spLocks noChangeArrowheads="1"/>
            </p:cNvSpPr>
            <p:nvPr/>
          </p:nvSpPr>
          <p:spPr bwMode="auto">
            <a:xfrm>
              <a:off x="8193192"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bg1"/>
                  </a:solidFill>
                  <a:latin charset="-122" panose="02010600040101010101" pitchFamily="2" typeface="华文中宋"/>
                  <a:ea charset="-122" panose="02010600040101010101" pitchFamily="2" typeface="华文中宋"/>
                </a:rPr>
                <a:t>章节标题</a:t>
              </a:r>
            </a:p>
          </p:txBody>
        </p:sp>
        <p:sp>
          <p:nvSpPr>
            <p:cNvPr id="55" name="Text Box 10"/>
            <p:cNvSpPr txBox="1">
              <a:spLocks noChangeArrowheads="1"/>
            </p:cNvSpPr>
            <p:nvPr/>
          </p:nvSpPr>
          <p:spPr bwMode="auto">
            <a:xfrm>
              <a:off x="8630096"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bg1"/>
                  </a:solidFill>
                  <a:latin charset="-122" panose="02010600040101010101" pitchFamily="2" typeface="华文中宋"/>
                  <a:ea charset="-122" panose="02010600040101010101" pitchFamily="2" typeface="华文中宋"/>
                </a:rPr>
                <a:t>章节三</a:t>
              </a:r>
            </a:p>
          </p:txBody>
        </p:sp>
        <p:sp>
          <p:nvSpPr>
            <p:cNvPr id="56" name="Text Box 11"/>
            <p:cNvSpPr txBox="1">
              <a:spLocks noChangeArrowheads="1"/>
            </p:cNvSpPr>
            <p:nvPr/>
          </p:nvSpPr>
          <p:spPr bwMode="auto">
            <a:xfrm>
              <a:off x="7991923"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bg1"/>
                  </a:solidFill>
                  <a:latin charset="-122" panose="02010600040101010101" pitchFamily="2" typeface="华文中宋"/>
                  <a:ea charset="-122" panose="02010600040101010101" pitchFamily="2" typeface="华文中宋"/>
                </a:rPr>
                <a:t>Chapter Title</a:t>
              </a:r>
            </a:p>
          </p:txBody>
        </p:sp>
      </p:grpSp>
      <p:grpSp>
        <p:nvGrpSpPr>
          <p:cNvPr id="57" name="组合 56"/>
          <p:cNvGrpSpPr/>
          <p:nvPr/>
        </p:nvGrpSpPr>
        <p:grpSpPr>
          <a:xfrm>
            <a:off x="1976720" y="1225193"/>
            <a:ext cx="1041705" cy="4820785"/>
            <a:chOff x="7988500" y="1527628"/>
            <a:chExt cx="1041705" cy="4820785"/>
          </a:xfrm>
        </p:grpSpPr>
        <p:sp>
          <p:nvSpPr>
            <p:cNvPr id="58" name="Text Box 9"/>
            <p:cNvSpPr txBox="1">
              <a:spLocks noChangeArrowheads="1"/>
            </p:cNvSpPr>
            <p:nvPr/>
          </p:nvSpPr>
          <p:spPr bwMode="auto">
            <a:xfrm>
              <a:off x="8193192" y="2532063"/>
              <a:ext cx="60960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chemeClr val="bg1"/>
                  </a:solidFill>
                  <a:latin charset="-122" panose="02010600040101010101" pitchFamily="2" typeface="华文中宋"/>
                  <a:ea charset="-122" panose="02010600040101010101" pitchFamily="2" typeface="华文中宋"/>
                </a:rPr>
                <a:t>章节标题</a:t>
              </a:r>
            </a:p>
          </p:txBody>
        </p:sp>
        <p:sp>
          <p:nvSpPr>
            <p:cNvPr id="59" name="Text Box 10"/>
            <p:cNvSpPr txBox="1">
              <a:spLocks noChangeArrowheads="1"/>
            </p:cNvSpPr>
            <p:nvPr/>
          </p:nvSpPr>
          <p:spPr bwMode="auto">
            <a:xfrm>
              <a:off x="8630095" y="2513641"/>
              <a:ext cx="39624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chemeClr val="bg1"/>
                  </a:solidFill>
                  <a:latin charset="-122" panose="02010600040101010101" pitchFamily="2" typeface="华文中宋"/>
                  <a:ea charset="-122" panose="02010600040101010101" pitchFamily="2" typeface="华文中宋"/>
                </a:rPr>
                <a:t>章节四</a:t>
              </a:r>
            </a:p>
          </p:txBody>
        </p:sp>
        <p:sp>
          <p:nvSpPr>
            <p:cNvPr id="60" name="Text Box 11"/>
            <p:cNvSpPr txBox="1">
              <a:spLocks noChangeArrowheads="1"/>
            </p:cNvSpPr>
            <p:nvPr/>
          </p:nvSpPr>
          <p:spPr bwMode="auto">
            <a:xfrm>
              <a:off x="7991923" y="1527628"/>
              <a:ext cx="35052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100">
                  <a:solidFill>
                    <a:schemeClr val="bg1"/>
                  </a:solidFill>
                  <a:latin charset="-122" panose="02010600040101010101" pitchFamily="2" typeface="华文中宋"/>
                  <a:ea charset="-122" panose="02010600040101010101" pitchFamily="2" typeface="华文中宋"/>
                </a:rPr>
                <a:t>Chapter Title</a:t>
              </a:r>
            </a:p>
          </p:txBody>
        </p:sp>
      </p:grpSp>
      <p:sp>
        <p:nvSpPr>
          <p:cNvPr id="73" name="矩形 72"/>
          <p:cNvSpPr/>
          <p:nvPr/>
        </p:nvSpPr>
        <p:spPr>
          <a:xfrm>
            <a:off x="9780652" y="719101"/>
            <a:ext cx="1222750" cy="1725053"/>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74" name="矩形 73"/>
          <p:cNvSpPr/>
          <p:nvPr/>
        </p:nvSpPr>
        <p:spPr>
          <a:xfrm>
            <a:off x="10141631" y="2557884"/>
            <a:ext cx="487680" cy="1361440"/>
          </a:xfrm>
          <a:prstGeom prst="rect">
            <a:avLst/>
          </a:prstGeom>
        </p:spPr>
        <p:txBody>
          <a:bodyPr vert="eaVert" wrap="none">
            <a:spAutoFit/>
          </a:bodyPr>
          <a:lstStyle/>
          <a:p>
            <a:r>
              <a:rPr altLang="en-US" lang="zh-CN" sz="2000">
                <a:solidFill>
                  <a:schemeClr val="bg1"/>
                </a:solidFill>
                <a:latin charset="-122" panose="02000000000000000000" pitchFamily="2" typeface="方正宋刻本秀楷简体"/>
                <a:ea charset="-122" panose="02000000000000000000" pitchFamily="2" typeface="方正宋刻本秀楷简体"/>
              </a:rPr>
              <a:t>CATEGORIES</a:t>
            </a:r>
          </a:p>
        </p:txBody>
      </p:sp>
      <p:sp>
        <p:nvSpPr>
          <p:cNvPr id="2" name="文本框 1">
            <a:extLst>
              <a:ext uri="{FF2B5EF4-FFF2-40B4-BE49-F238E27FC236}">
                <a16:creationId xmlns:a16="http://schemas.microsoft.com/office/drawing/2014/main" id="{51A94952-1B71-47F1-BF0D-C1FAFE905528}"/>
              </a:ext>
            </a:extLst>
          </p:cNvPr>
          <p:cNvSpPr txBox="1"/>
          <p:nvPr/>
        </p:nvSpPr>
        <p:spPr>
          <a:xfrm>
            <a:off x="7637283" y="1079476"/>
            <a:ext cx="792480" cy="822960"/>
          </a:xfrm>
          <a:prstGeom prst="rect">
            <a:avLst/>
          </a:prstGeom>
          <a:noFill/>
        </p:spPr>
        <p:txBody>
          <a:bodyPr rtlCol="0" wrap="none">
            <a:spAutoFit/>
          </a:bodyPr>
          <a:lstStyle/>
          <a:p>
            <a:r>
              <a:rPr altLang="en-US" lang="zh-CN" sz="4800">
                <a:solidFill>
                  <a:schemeClr val="bg1"/>
                </a:solidFill>
              </a:rPr>
              <a:t>壹</a:t>
            </a:r>
          </a:p>
        </p:txBody>
      </p:sp>
      <p:sp>
        <p:nvSpPr>
          <p:cNvPr id="28" name="文本框 27">
            <a:extLst>
              <a:ext uri="{FF2B5EF4-FFF2-40B4-BE49-F238E27FC236}">
                <a16:creationId xmlns:a16="http://schemas.microsoft.com/office/drawing/2014/main" id="{F63286DF-BE6D-4DC0-93B2-F0732CD95C13}"/>
              </a:ext>
            </a:extLst>
          </p:cNvPr>
          <p:cNvSpPr txBox="1"/>
          <p:nvPr/>
        </p:nvSpPr>
        <p:spPr>
          <a:xfrm>
            <a:off x="5802086" y="1070955"/>
            <a:ext cx="792480" cy="822960"/>
          </a:xfrm>
          <a:prstGeom prst="rect">
            <a:avLst/>
          </a:prstGeom>
          <a:noFill/>
        </p:spPr>
        <p:txBody>
          <a:bodyPr rtlCol="0" wrap="none">
            <a:spAutoFit/>
          </a:bodyPr>
          <a:lstStyle/>
          <a:p>
            <a:r>
              <a:rPr altLang="en-US" lang="zh-CN" sz="4800">
                <a:solidFill>
                  <a:schemeClr val="bg1"/>
                </a:solidFill>
              </a:rPr>
              <a:t>贰</a:t>
            </a:r>
          </a:p>
        </p:txBody>
      </p:sp>
      <p:sp>
        <p:nvSpPr>
          <p:cNvPr id="29" name="文本框 28">
            <a:extLst>
              <a:ext uri="{FF2B5EF4-FFF2-40B4-BE49-F238E27FC236}">
                <a16:creationId xmlns:a16="http://schemas.microsoft.com/office/drawing/2014/main" id="{AF1FCFFD-B41C-4776-B629-AE710D5F6814}"/>
              </a:ext>
            </a:extLst>
          </p:cNvPr>
          <p:cNvSpPr txBox="1"/>
          <p:nvPr/>
        </p:nvSpPr>
        <p:spPr>
          <a:xfrm>
            <a:off x="3928852" y="1070955"/>
            <a:ext cx="792480" cy="822960"/>
          </a:xfrm>
          <a:prstGeom prst="rect">
            <a:avLst/>
          </a:prstGeom>
          <a:noFill/>
        </p:spPr>
        <p:txBody>
          <a:bodyPr rtlCol="0" wrap="none">
            <a:spAutoFit/>
          </a:bodyPr>
          <a:lstStyle/>
          <a:p>
            <a:r>
              <a:rPr altLang="en-US" lang="zh-CN" sz="4800">
                <a:solidFill>
                  <a:schemeClr val="bg1"/>
                </a:solidFill>
              </a:rPr>
              <a:t>叁</a:t>
            </a:r>
          </a:p>
        </p:txBody>
      </p:sp>
      <p:sp>
        <p:nvSpPr>
          <p:cNvPr id="30" name="文本框 29">
            <a:extLst>
              <a:ext uri="{FF2B5EF4-FFF2-40B4-BE49-F238E27FC236}">
                <a16:creationId xmlns:a16="http://schemas.microsoft.com/office/drawing/2014/main" id="{3DB0E998-D06D-4032-9337-EA44EA2945B6}"/>
              </a:ext>
            </a:extLst>
          </p:cNvPr>
          <p:cNvSpPr txBox="1"/>
          <p:nvPr/>
        </p:nvSpPr>
        <p:spPr>
          <a:xfrm>
            <a:off x="2055974" y="1070955"/>
            <a:ext cx="792480" cy="822960"/>
          </a:xfrm>
          <a:prstGeom prst="rect">
            <a:avLst/>
          </a:prstGeom>
          <a:noFill/>
        </p:spPr>
        <p:txBody>
          <a:bodyPr rtlCol="0" wrap="none">
            <a:spAutoFit/>
          </a:bodyPr>
          <a:lstStyle/>
          <a:p>
            <a:r>
              <a:rPr altLang="en-US" lang="zh-CN" sz="4800">
                <a:solidFill>
                  <a:schemeClr val="bg1"/>
                </a:solidFill>
              </a:rPr>
              <a:t>肆</a:t>
            </a:r>
          </a:p>
        </p:txBody>
      </p:sp>
    </p:spTree>
    <p:extLst>
      <p:ext uri="{BB962C8B-B14F-4D97-AF65-F5344CB8AC3E}">
        <p14:creationId val="4273667662"/>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73"/>
                                        </p:tgtEl>
                                        <p:attrNameLst>
                                          <p:attrName>style.visibility</p:attrName>
                                        </p:attrNameLst>
                                      </p:cBhvr>
                                      <p:to>
                                        <p:strVal val="visible"/>
                                      </p:to>
                                    </p:set>
                                    <p:animEffect filter="wipe(right)" transition="in">
                                      <p:cBhvr>
                                        <p:cTn dur="500" id="7"/>
                                        <p:tgtEl>
                                          <p:spTgt spid="7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9"/>
                                        </p:tgtEl>
                                        <p:attrNameLst>
                                          <p:attrName>style.visibility</p:attrName>
                                        </p:attrNameLst>
                                      </p:cBhvr>
                                      <p:to>
                                        <p:strVal val="visible"/>
                                      </p:to>
                                    </p:set>
                                    <p:animEffect filter="fade"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74"/>
                                        </p:tgtEl>
                                        <p:attrNameLst>
                                          <p:attrName>style.visibility</p:attrName>
                                        </p:attrNameLst>
                                      </p:cBhvr>
                                      <p:to>
                                        <p:strVal val="visible"/>
                                      </p:to>
                                    </p:set>
                                    <p:animEffect filter="fade" transition="in">
                                      <p:cBhvr>
                                        <p:cTn dur="500" id="15"/>
                                        <p:tgtEl>
                                          <p:spTgt spid="74"/>
                                        </p:tgtEl>
                                      </p:cBhvr>
                                    </p:animEffect>
                                  </p:childTnLst>
                                </p:cTn>
                              </p:par>
                            </p:childTnLst>
                          </p:cTn>
                        </p:par>
                        <p:par>
                          <p:cTn fill="hold" id="16" nodeType="afterGroup">
                            <p:stCondLst>
                              <p:cond delay="1500"/>
                            </p:stCondLst>
                            <p:childTnLst>
                              <p:par>
                                <p:cTn fill="hold" grpId="0" id="17" nodeType="afterEffect" presetClass="entr" presetID="23" presetSubtype="16">
                                  <p:stCondLst>
                                    <p:cond delay="0"/>
                                  </p:stCondLst>
                                  <p:childTnLst>
                                    <p:set>
                                      <p:cBhvr>
                                        <p:cTn dur="1" fill="hold" id="18">
                                          <p:stCondLst>
                                            <p:cond delay="0"/>
                                          </p:stCondLst>
                                        </p:cTn>
                                        <p:tgtEl>
                                          <p:spTgt spid="38"/>
                                        </p:tgtEl>
                                        <p:attrNameLst>
                                          <p:attrName>style.visibility</p:attrName>
                                        </p:attrNameLst>
                                      </p:cBhvr>
                                      <p:to>
                                        <p:strVal val="visible"/>
                                      </p:to>
                                    </p:set>
                                    <p:anim calcmode="lin" valueType="num">
                                      <p:cBhvr>
                                        <p:cTn dur="500" fill="hold" id="19"/>
                                        <p:tgtEl>
                                          <p:spTgt spid="38"/>
                                        </p:tgtEl>
                                        <p:attrNameLst>
                                          <p:attrName>ppt_w</p:attrName>
                                        </p:attrNameLst>
                                      </p:cBhvr>
                                      <p:tavLst>
                                        <p:tav tm="0">
                                          <p:val>
                                            <p:fltVal val="0"/>
                                          </p:val>
                                        </p:tav>
                                        <p:tav tm="100000">
                                          <p:val>
                                            <p:strVal val="#ppt_w"/>
                                          </p:val>
                                        </p:tav>
                                      </p:tavLst>
                                    </p:anim>
                                    <p:anim calcmode="lin" valueType="num">
                                      <p:cBhvr>
                                        <p:cTn dur="500" fill="hold" id="20"/>
                                        <p:tgtEl>
                                          <p:spTgt spid="38"/>
                                        </p:tgtEl>
                                        <p:attrNameLst>
                                          <p:attrName>ppt_h</p:attrName>
                                        </p:attrNameLst>
                                      </p:cBhvr>
                                      <p:tavLst>
                                        <p:tav tm="0">
                                          <p:val>
                                            <p:fltVal val="0"/>
                                          </p:val>
                                        </p:tav>
                                        <p:tav tm="100000">
                                          <p:val>
                                            <p:strVal val="#ppt_h"/>
                                          </p:val>
                                        </p:tav>
                                      </p:tavLst>
                                    </p:anim>
                                  </p:childTnLst>
                                </p:cTn>
                              </p:par>
                            </p:childTnLst>
                          </p:cTn>
                        </p:par>
                        <p:par>
                          <p:cTn fill="hold" id="21" nodeType="afterGroup">
                            <p:stCondLst>
                              <p:cond delay="2000"/>
                            </p:stCondLst>
                            <p:childTnLst>
                              <p:par>
                                <p:cTn fill="hold" id="22" nodeType="afterEffect" presetClass="entr" presetID="42" presetSubtype="0">
                                  <p:stCondLst>
                                    <p:cond delay="0"/>
                                  </p:stCondLst>
                                  <p:childTnLst>
                                    <p:set>
                                      <p:cBhvr>
                                        <p:cTn dur="1" fill="hold" id="23">
                                          <p:stCondLst>
                                            <p:cond delay="0"/>
                                          </p:stCondLst>
                                        </p:cTn>
                                        <p:tgtEl>
                                          <p:spTgt spid="48"/>
                                        </p:tgtEl>
                                        <p:attrNameLst>
                                          <p:attrName>style.visibility</p:attrName>
                                        </p:attrNameLst>
                                      </p:cBhvr>
                                      <p:to>
                                        <p:strVal val="visible"/>
                                      </p:to>
                                    </p:set>
                                    <p:animEffect filter="fade" transition="in">
                                      <p:cBhvr>
                                        <p:cTn dur="1000" id="24"/>
                                        <p:tgtEl>
                                          <p:spTgt spid="48"/>
                                        </p:tgtEl>
                                      </p:cBhvr>
                                    </p:animEffect>
                                    <p:anim calcmode="lin" valueType="num">
                                      <p:cBhvr>
                                        <p:cTn dur="1000" fill="hold" id="25"/>
                                        <p:tgtEl>
                                          <p:spTgt spid="48"/>
                                        </p:tgtEl>
                                        <p:attrNameLst>
                                          <p:attrName>ppt_x</p:attrName>
                                        </p:attrNameLst>
                                      </p:cBhvr>
                                      <p:tavLst>
                                        <p:tav tm="0">
                                          <p:val>
                                            <p:strVal val="#ppt_x"/>
                                          </p:val>
                                        </p:tav>
                                        <p:tav tm="100000">
                                          <p:val>
                                            <p:strVal val="#ppt_x"/>
                                          </p:val>
                                        </p:tav>
                                      </p:tavLst>
                                    </p:anim>
                                    <p:anim calcmode="lin" valueType="num">
                                      <p:cBhvr>
                                        <p:cTn dur="1000" fill="hold" id="26"/>
                                        <p:tgtEl>
                                          <p:spTgt spid="48"/>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grpId="0" id="28" nodeType="afterEffect" presetClass="entr" presetID="23" presetSubtype="16">
                                  <p:stCondLst>
                                    <p:cond delay="0"/>
                                  </p:stCondLst>
                                  <p:childTnLst>
                                    <p:set>
                                      <p:cBhvr>
                                        <p:cTn dur="1" fill="hold" id="29">
                                          <p:stCondLst>
                                            <p:cond delay="0"/>
                                          </p:stCondLst>
                                        </p:cTn>
                                        <p:tgtEl>
                                          <p:spTgt spid="39"/>
                                        </p:tgtEl>
                                        <p:attrNameLst>
                                          <p:attrName>style.visibility</p:attrName>
                                        </p:attrNameLst>
                                      </p:cBhvr>
                                      <p:to>
                                        <p:strVal val="visible"/>
                                      </p:to>
                                    </p:set>
                                    <p:anim calcmode="lin" valueType="num">
                                      <p:cBhvr>
                                        <p:cTn dur="500" fill="hold" id="30"/>
                                        <p:tgtEl>
                                          <p:spTgt spid="39"/>
                                        </p:tgtEl>
                                        <p:attrNameLst>
                                          <p:attrName>ppt_w</p:attrName>
                                        </p:attrNameLst>
                                      </p:cBhvr>
                                      <p:tavLst>
                                        <p:tav tm="0">
                                          <p:val>
                                            <p:fltVal val="0"/>
                                          </p:val>
                                        </p:tav>
                                        <p:tav tm="100000">
                                          <p:val>
                                            <p:strVal val="#ppt_w"/>
                                          </p:val>
                                        </p:tav>
                                      </p:tavLst>
                                    </p:anim>
                                    <p:anim calcmode="lin" valueType="num">
                                      <p:cBhvr>
                                        <p:cTn dur="500" fill="hold" id="31"/>
                                        <p:tgtEl>
                                          <p:spTgt spid="39"/>
                                        </p:tgtEl>
                                        <p:attrNameLst>
                                          <p:attrName>ppt_h</p:attrName>
                                        </p:attrNameLst>
                                      </p:cBhvr>
                                      <p:tavLst>
                                        <p:tav tm="0">
                                          <p:val>
                                            <p:fltVal val="0"/>
                                          </p:val>
                                        </p:tav>
                                        <p:tav tm="100000">
                                          <p:val>
                                            <p:strVal val="#ppt_h"/>
                                          </p:val>
                                        </p:tav>
                                      </p:tavLst>
                                    </p:anim>
                                  </p:childTnLst>
                                </p:cTn>
                              </p:par>
                            </p:childTnLst>
                          </p:cTn>
                        </p:par>
                        <p:par>
                          <p:cTn fill="hold" id="32" nodeType="afterGroup">
                            <p:stCondLst>
                              <p:cond delay="3500"/>
                            </p:stCondLst>
                            <p:childTnLst>
                              <p:par>
                                <p:cTn fill="hold" id="33" nodeType="afterEffect" presetClass="entr" presetID="42" presetSubtype="0">
                                  <p:stCondLst>
                                    <p:cond delay="0"/>
                                  </p:stCondLst>
                                  <p:childTnLst>
                                    <p:set>
                                      <p:cBhvr>
                                        <p:cTn dur="1" fill="hold" id="34">
                                          <p:stCondLst>
                                            <p:cond delay="0"/>
                                          </p:stCondLst>
                                        </p:cTn>
                                        <p:tgtEl>
                                          <p:spTgt spid="49"/>
                                        </p:tgtEl>
                                        <p:attrNameLst>
                                          <p:attrName>style.visibility</p:attrName>
                                        </p:attrNameLst>
                                      </p:cBhvr>
                                      <p:to>
                                        <p:strVal val="visible"/>
                                      </p:to>
                                    </p:set>
                                    <p:animEffect filter="fade" transition="in">
                                      <p:cBhvr>
                                        <p:cTn dur="1000" id="35"/>
                                        <p:tgtEl>
                                          <p:spTgt spid="49"/>
                                        </p:tgtEl>
                                      </p:cBhvr>
                                    </p:animEffect>
                                    <p:anim calcmode="lin" valueType="num">
                                      <p:cBhvr>
                                        <p:cTn dur="1000" fill="hold" id="36"/>
                                        <p:tgtEl>
                                          <p:spTgt spid="49"/>
                                        </p:tgtEl>
                                        <p:attrNameLst>
                                          <p:attrName>ppt_x</p:attrName>
                                        </p:attrNameLst>
                                      </p:cBhvr>
                                      <p:tavLst>
                                        <p:tav tm="0">
                                          <p:val>
                                            <p:strVal val="#ppt_x"/>
                                          </p:val>
                                        </p:tav>
                                        <p:tav tm="100000">
                                          <p:val>
                                            <p:strVal val="#ppt_x"/>
                                          </p:val>
                                        </p:tav>
                                      </p:tavLst>
                                    </p:anim>
                                    <p:anim calcmode="lin" valueType="num">
                                      <p:cBhvr>
                                        <p:cTn dur="1000" fill="hold" id="37"/>
                                        <p:tgtEl>
                                          <p:spTgt spid="49"/>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4500"/>
                            </p:stCondLst>
                            <p:childTnLst>
                              <p:par>
                                <p:cTn fill="hold" grpId="0" id="39" nodeType="afterEffect" presetClass="entr" presetID="23" presetSubtype="16">
                                  <p:stCondLst>
                                    <p:cond delay="0"/>
                                  </p:stCondLst>
                                  <p:childTnLst>
                                    <p:set>
                                      <p:cBhvr>
                                        <p:cTn dur="1" fill="hold" id="40">
                                          <p:stCondLst>
                                            <p:cond delay="0"/>
                                          </p:stCondLst>
                                        </p:cTn>
                                        <p:tgtEl>
                                          <p:spTgt spid="43"/>
                                        </p:tgtEl>
                                        <p:attrNameLst>
                                          <p:attrName>style.visibility</p:attrName>
                                        </p:attrNameLst>
                                      </p:cBhvr>
                                      <p:to>
                                        <p:strVal val="visible"/>
                                      </p:to>
                                    </p:set>
                                    <p:anim calcmode="lin" valueType="num">
                                      <p:cBhvr>
                                        <p:cTn dur="500" fill="hold" id="41"/>
                                        <p:tgtEl>
                                          <p:spTgt spid="43"/>
                                        </p:tgtEl>
                                        <p:attrNameLst>
                                          <p:attrName>ppt_w</p:attrName>
                                        </p:attrNameLst>
                                      </p:cBhvr>
                                      <p:tavLst>
                                        <p:tav tm="0">
                                          <p:val>
                                            <p:fltVal val="0"/>
                                          </p:val>
                                        </p:tav>
                                        <p:tav tm="100000">
                                          <p:val>
                                            <p:strVal val="#ppt_w"/>
                                          </p:val>
                                        </p:tav>
                                      </p:tavLst>
                                    </p:anim>
                                    <p:anim calcmode="lin" valueType="num">
                                      <p:cBhvr>
                                        <p:cTn dur="500" fill="hold" id="42"/>
                                        <p:tgtEl>
                                          <p:spTgt spid="43"/>
                                        </p:tgtEl>
                                        <p:attrNameLst>
                                          <p:attrName>ppt_h</p:attrName>
                                        </p:attrNameLst>
                                      </p:cBhvr>
                                      <p:tavLst>
                                        <p:tav tm="0">
                                          <p:val>
                                            <p:fltVal val="0"/>
                                          </p:val>
                                        </p:tav>
                                        <p:tav tm="100000">
                                          <p:val>
                                            <p:strVal val="#ppt_h"/>
                                          </p:val>
                                        </p:tav>
                                      </p:tavLst>
                                    </p:anim>
                                  </p:childTnLst>
                                </p:cTn>
                              </p:par>
                            </p:childTnLst>
                          </p:cTn>
                        </p:par>
                        <p:par>
                          <p:cTn fill="hold" id="43" nodeType="afterGroup">
                            <p:stCondLst>
                              <p:cond delay="5000"/>
                            </p:stCondLst>
                            <p:childTnLst>
                              <p:par>
                                <p:cTn fill="hold" id="44" nodeType="afterEffect" presetClass="entr" presetID="42" presetSubtype="0">
                                  <p:stCondLst>
                                    <p:cond delay="0"/>
                                  </p:stCondLst>
                                  <p:childTnLst>
                                    <p:set>
                                      <p:cBhvr>
                                        <p:cTn dur="1" fill="hold" id="45">
                                          <p:stCondLst>
                                            <p:cond delay="0"/>
                                          </p:stCondLst>
                                        </p:cTn>
                                        <p:tgtEl>
                                          <p:spTgt spid="53"/>
                                        </p:tgtEl>
                                        <p:attrNameLst>
                                          <p:attrName>style.visibility</p:attrName>
                                        </p:attrNameLst>
                                      </p:cBhvr>
                                      <p:to>
                                        <p:strVal val="visible"/>
                                      </p:to>
                                    </p:set>
                                    <p:animEffect filter="fade" transition="in">
                                      <p:cBhvr>
                                        <p:cTn dur="1000" id="46"/>
                                        <p:tgtEl>
                                          <p:spTgt spid="53"/>
                                        </p:tgtEl>
                                      </p:cBhvr>
                                    </p:animEffect>
                                    <p:anim calcmode="lin" valueType="num">
                                      <p:cBhvr>
                                        <p:cTn dur="1000" fill="hold" id="47"/>
                                        <p:tgtEl>
                                          <p:spTgt spid="53"/>
                                        </p:tgtEl>
                                        <p:attrNameLst>
                                          <p:attrName>ppt_x</p:attrName>
                                        </p:attrNameLst>
                                      </p:cBhvr>
                                      <p:tavLst>
                                        <p:tav tm="0">
                                          <p:val>
                                            <p:strVal val="#ppt_x"/>
                                          </p:val>
                                        </p:tav>
                                        <p:tav tm="100000">
                                          <p:val>
                                            <p:strVal val="#ppt_x"/>
                                          </p:val>
                                        </p:tav>
                                      </p:tavLst>
                                    </p:anim>
                                    <p:anim calcmode="lin" valueType="num">
                                      <p:cBhvr>
                                        <p:cTn dur="1000" fill="hold" id="48"/>
                                        <p:tgtEl>
                                          <p:spTgt spid="53"/>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6000"/>
                            </p:stCondLst>
                            <p:childTnLst>
                              <p:par>
                                <p:cTn fill="hold" grpId="0" id="50" nodeType="afterEffect" presetClass="entr" presetID="23" presetSubtype="16">
                                  <p:stCondLst>
                                    <p:cond delay="0"/>
                                  </p:stCondLst>
                                  <p:childTnLst>
                                    <p:set>
                                      <p:cBhvr>
                                        <p:cTn dur="1" fill="hold" id="51">
                                          <p:stCondLst>
                                            <p:cond delay="0"/>
                                          </p:stCondLst>
                                        </p:cTn>
                                        <p:tgtEl>
                                          <p:spTgt spid="44"/>
                                        </p:tgtEl>
                                        <p:attrNameLst>
                                          <p:attrName>style.visibility</p:attrName>
                                        </p:attrNameLst>
                                      </p:cBhvr>
                                      <p:to>
                                        <p:strVal val="visible"/>
                                      </p:to>
                                    </p:set>
                                    <p:anim calcmode="lin" valueType="num">
                                      <p:cBhvr>
                                        <p:cTn dur="500" fill="hold" id="52"/>
                                        <p:tgtEl>
                                          <p:spTgt spid="44"/>
                                        </p:tgtEl>
                                        <p:attrNameLst>
                                          <p:attrName>ppt_w</p:attrName>
                                        </p:attrNameLst>
                                      </p:cBhvr>
                                      <p:tavLst>
                                        <p:tav tm="0">
                                          <p:val>
                                            <p:fltVal val="0"/>
                                          </p:val>
                                        </p:tav>
                                        <p:tav tm="100000">
                                          <p:val>
                                            <p:strVal val="#ppt_w"/>
                                          </p:val>
                                        </p:tav>
                                      </p:tavLst>
                                    </p:anim>
                                    <p:anim calcmode="lin" valueType="num">
                                      <p:cBhvr>
                                        <p:cTn dur="500" fill="hold" id="53"/>
                                        <p:tgtEl>
                                          <p:spTgt spid="44"/>
                                        </p:tgtEl>
                                        <p:attrNameLst>
                                          <p:attrName>ppt_h</p:attrName>
                                        </p:attrNameLst>
                                      </p:cBhvr>
                                      <p:tavLst>
                                        <p:tav tm="0">
                                          <p:val>
                                            <p:fltVal val="0"/>
                                          </p:val>
                                        </p:tav>
                                        <p:tav tm="100000">
                                          <p:val>
                                            <p:strVal val="#ppt_h"/>
                                          </p:val>
                                        </p:tav>
                                      </p:tavLst>
                                    </p:anim>
                                  </p:childTnLst>
                                </p:cTn>
                              </p:par>
                            </p:childTnLst>
                          </p:cTn>
                        </p:par>
                        <p:par>
                          <p:cTn fill="hold" id="54" nodeType="afterGroup">
                            <p:stCondLst>
                              <p:cond delay="6500"/>
                            </p:stCondLst>
                            <p:childTnLst>
                              <p:par>
                                <p:cTn fill="hold" id="55" nodeType="afterEffect" presetClass="entr" presetID="42" presetSubtype="0">
                                  <p:stCondLst>
                                    <p:cond delay="0"/>
                                  </p:stCondLst>
                                  <p:childTnLst>
                                    <p:set>
                                      <p:cBhvr>
                                        <p:cTn dur="1" fill="hold" id="56">
                                          <p:stCondLst>
                                            <p:cond delay="0"/>
                                          </p:stCondLst>
                                        </p:cTn>
                                        <p:tgtEl>
                                          <p:spTgt spid="57"/>
                                        </p:tgtEl>
                                        <p:attrNameLst>
                                          <p:attrName>style.visibility</p:attrName>
                                        </p:attrNameLst>
                                      </p:cBhvr>
                                      <p:to>
                                        <p:strVal val="visible"/>
                                      </p:to>
                                    </p:set>
                                    <p:animEffect filter="fade" transition="in">
                                      <p:cBhvr>
                                        <p:cTn dur="1000" id="57"/>
                                        <p:tgtEl>
                                          <p:spTgt spid="57"/>
                                        </p:tgtEl>
                                      </p:cBhvr>
                                    </p:animEffect>
                                    <p:anim calcmode="lin" valueType="num">
                                      <p:cBhvr>
                                        <p:cTn dur="1000" fill="hold" id="58"/>
                                        <p:tgtEl>
                                          <p:spTgt spid="57"/>
                                        </p:tgtEl>
                                        <p:attrNameLst>
                                          <p:attrName>ppt_x</p:attrName>
                                        </p:attrNameLst>
                                      </p:cBhvr>
                                      <p:tavLst>
                                        <p:tav tm="0">
                                          <p:val>
                                            <p:strVal val="#ppt_x"/>
                                          </p:val>
                                        </p:tav>
                                        <p:tav tm="100000">
                                          <p:val>
                                            <p:strVal val="#ppt_x"/>
                                          </p:val>
                                        </p:tav>
                                      </p:tavLst>
                                    </p:anim>
                                    <p:anim calcmode="lin" valueType="num">
                                      <p:cBhvr>
                                        <p:cTn dur="1000" fill="hold" id="59"/>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38"/>
      <p:bldP grpId="0" spid="39"/>
      <p:bldP grpId="0" spid="43"/>
      <p:bldP grpId="0" spid="44"/>
      <p:bldP grpId="0" spid="73"/>
      <p:bldP grpId="0" spid="7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4">
            <a:extLst>
              <a:ext uri="{28A0092B-C50C-407E-A947-70E740481C1C}">
                <a14:useLocalDpi val="0"/>
              </a:ext>
            </a:extLst>
          </a:blip>
          <a:srcRect b="4771" l="1060" r="22294" t="35351"/>
          <a:stretch>
            <a:fillRect/>
          </a:stretch>
        </p:blipFill>
        <p:spPr>
          <a:xfrm>
            <a:off x="6534617" y="1593158"/>
            <a:ext cx="1386348" cy="1386348"/>
          </a:xfrm>
          <a:custGeom>
            <a:gdLst>
              <a:gd fmla="*/ 693174 w 1386348" name="connsiteX0"/>
              <a:gd fmla="*/ 0 h 1386348" name="connsiteY0"/>
              <a:gd fmla="*/ 1386348 w 1386348" name="connsiteX1"/>
              <a:gd fmla="*/ 693174 h 1386348" name="connsiteY1"/>
              <a:gd fmla="*/ 693174 w 1386348" name="connsiteX2"/>
              <a:gd fmla="*/ 1386348 h 1386348" name="connsiteY2"/>
              <a:gd fmla="*/ 0 w 1386348" name="connsiteX3"/>
              <a:gd fmla="*/ 693174 h 1386348" name="connsiteY3"/>
              <a:gd fmla="*/ 693174 w 1386348" name="connsiteX4"/>
              <a:gd fmla="*/ 0 h 13863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6348" w="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3" name="图片 2"/>
          <p:cNvPicPr>
            <a:picLocks noChangeAspect="1"/>
          </p:cNvPicPr>
          <p:nvPr/>
        </p:nvPicPr>
        <p:blipFill>
          <a:blip r:embed="rId5">
            <a:extLst>
              <a:ext uri="{28A0092B-C50C-407E-A947-70E740481C1C}">
                <a14:useLocalDpi val="0"/>
              </a:ext>
            </a:extLst>
          </a:blip>
          <a:stretch>
            <a:fillRect/>
          </a:stretch>
        </p:blipFill>
        <p:spPr>
          <a:xfrm>
            <a:off x="7561943" y="3484368"/>
            <a:ext cx="4630057" cy="3377759"/>
          </a:xfrm>
          <a:prstGeom prst="rect">
            <a:avLst/>
          </a:prstGeom>
        </p:spPr>
      </p:pic>
      <p:sp>
        <p:nvSpPr>
          <p:cNvPr id="4"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6"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pic>
        <p:nvPicPr>
          <p:cNvPr id="14" name="图片 13"/>
          <p:cNvPicPr>
            <a:picLocks noChangeAspect="1"/>
          </p:cNvPicPr>
          <p:nvPr/>
        </p:nvPicPr>
        <p:blipFill>
          <a:blip r:embed="rId6">
            <a:extLst>
              <a:ext uri="{28A0092B-C50C-407E-A947-70E740481C1C}">
                <a14:useLocalDpi val="0"/>
              </a:ext>
            </a:extLst>
          </a:blip>
          <a:srcRect b="1177" l="3021" r="4803" t="7332"/>
          <a:stretch>
            <a:fillRect/>
          </a:stretch>
        </p:blipFill>
        <p:spPr>
          <a:xfrm>
            <a:off x="1356852" y="1593158"/>
            <a:ext cx="1386348" cy="1386348"/>
          </a:xfrm>
          <a:custGeom>
            <a:gdLst>
              <a:gd fmla="*/ 693174 w 1386348" name="connsiteX0"/>
              <a:gd fmla="*/ 0 h 1386348" name="connsiteY0"/>
              <a:gd fmla="*/ 1386348 w 1386348" name="connsiteX1"/>
              <a:gd fmla="*/ 693174 h 1386348" name="connsiteY1"/>
              <a:gd fmla="*/ 693174 w 1386348" name="connsiteX2"/>
              <a:gd fmla="*/ 1386348 h 1386348" name="connsiteY2"/>
              <a:gd fmla="*/ 0 w 1386348" name="connsiteX3"/>
              <a:gd fmla="*/ 693174 h 1386348" name="connsiteY3"/>
              <a:gd fmla="*/ 693174 w 1386348" name="connsiteX4"/>
              <a:gd fmla="*/ 0 h 13863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6348" w="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pic>
        <p:nvPicPr>
          <p:cNvPr id="15" name="图片 14"/>
          <p:cNvPicPr>
            <a:picLocks noChangeAspect="1"/>
          </p:cNvPicPr>
          <p:nvPr/>
        </p:nvPicPr>
        <p:blipFill>
          <a:blip r:embed="rId7">
            <a:extLst>
              <a:ext uri="{28A0092B-C50C-407E-A947-70E740481C1C}">
                <a14:useLocalDpi val="0"/>
              </a:ext>
            </a:extLst>
          </a:blip>
          <a:srcRect b="6032" l="30344" r="18185" t="16760"/>
          <a:stretch>
            <a:fillRect/>
          </a:stretch>
        </p:blipFill>
        <p:spPr>
          <a:xfrm>
            <a:off x="3945734" y="1593158"/>
            <a:ext cx="1386348" cy="1386348"/>
          </a:xfrm>
          <a:custGeom>
            <a:gdLst>
              <a:gd fmla="*/ 693174 w 1386348" name="connsiteX0"/>
              <a:gd fmla="*/ 0 h 1386348" name="connsiteY0"/>
              <a:gd fmla="*/ 1386348 w 1386348" name="connsiteX1"/>
              <a:gd fmla="*/ 693174 h 1386348" name="connsiteY1"/>
              <a:gd fmla="*/ 693174 w 1386348" name="connsiteX2"/>
              <a:gd fmla="*/ 1386348 h 1386348" name="connsiteY2"/>
              <a:gd fmla="*/ 0 w 1386348" name="connsiteX3"/>
              <a:gd fmla="*/ 693174 h 1386348" name="connsiteY3"/>
              <a:gd fmla="*/ 693174 w 1386348" name="connsiteX4"/>
              <a:gd fmla="*/ 0 h 138634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86348" w="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p:spPr>
      </p:pic>
      <p:sp>
        <p:nvSpPr>
          <p:cNvPr id="17" name="Text Box 12"/>
          <p:cNvSpPr txBox="1">
            <a:spLocks noChangeArrowheads="1"/>
          </p:cNvSpPr>
          <p:nvPr/>
        </p:nvSpPr>
        <p:spPr bwMode="auto">
          <a:xfrm>
            <a:off x="2250757" y="3189597"/>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18" name="Text Box 14"/>
          <p:cNvSpPr txBox="1">
            <a:spLocks noChangeArrowheads="1"/>
          </p:cNvSpPr>
          <p:nvPr/>
        </p:nvSpPr>
        <p:spPr bwMode="auto">
          <a:xfrm>
            <a:off x="2066091" y="315221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19" name="Text Box 16"/>
          <p:cNvSpPr txBox="1">
            <a:spLocks noChangeArrowheads="1"/>
          </p:cNvSpPr>
          <p:nvPr/>
        </p:nvSpPr>
        <p:spPr bwMode="auto">
          <a:xfrm>
            <a:off x="1173538" y="3152219"/>
            <a:ext cx="914400" cy="3229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20" name="Text Box 12"/>
          <p:cNvSpPr txBox="1">
            <a:spLocks noChangeArrowheads="1"/>
          </p:cNvSpPr>
          <p:nvPr/>
        </p:nvSpPr>
        <p:spPr bwMode="auto">
          <a:xfrm>
            <a:off x="4984853" y="3189597"/>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21" name="Text Box 14"/>
          <p:cNvSpPr txBox="1">
            <a:spLocks noChangeArrowheads="1"/>
          </p:cNvSpPr>
          <p:nvPr/>
        </p:nvSpPr>
        <p:spPr bwMode="auto">
          <a:xfrm>
            <a:off x="4800187" y="315221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22" name="Text Box 16"/>
          <p:cNvSpPr txBox="1">
            <a:spLocks noChangeArrowheads="1"/>
          </p:cNvSpPr>
          <p:nvPr/>
        </p:nvSpPr>
        <p:spPr bwMode="auto">
          <a:xfrm>
            <a:off x="3907634" y="3152219"/>
            <a:ext cx="914400" cy="3229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
        <p:nvSpPr>
          <p:cNvPr id="23" name="Text Box 12"/>
          <p:cNvSpPr txBox="1">
            <a:spLocks noChangeArrowheads="1"/>
          </p:cNvSpPr>
          <p:nvPr/>
        </p:nvSpPr>
        <p:spPr bwMode="auto">
          <a:xfrm>
            <a:off x="7598462" y="3189597"/>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rgbClr val="363636"/>
                </a:solidFill>
                <a:latin charset="-122" panose="02000000000000000000" pitchFamily="2" typeface="方正清刻本悦宋简体"/>
                <a:ea charset="-122" panose="02000000000000000000" pitchFamily="2" typeface="方正清刻本悦宋简体"/>
              </a:rPr>
              <a:t>您的子标题</a:t>
            </a:r>
          </a:p>
        </p:txBody>
      </p:sp>
      <p:sp>
        <p:nvSpPr>
          <p:cNvPr id="24" name="Text Box 14"/>
          <p:cNvSpPr txBox="1">
            <a:spLocks noChangeArrowheads="1"/>
          </p:cNvSpPr>
          <p:nvPr/>
        </p:nvSpPr>
        <p:spPr bwMode="auto">
          <a:xfrm>
            <a:off x="7413796" y="3152219"/>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rgbClr val="5D5C5C"/>
                </a:solidFill>
                <a:latin charset="-122" panose="02000000000000000000" pitchFamily="2" typeface="方正清刻本悦宋简体"/>
                <a:ea charset="-122" panose="02000000000000000000" pitchFamily="2" typeface="方正清刻本悦宋简体"/>
              </a:rPr>
              <a:t>Your content title·Your sub-title</a:t>
            </a:r>
          </a:p>
        </p:txBody>
      </p:sp>
      <p:sp>
        <p:nvSpPr>
          <p:cNvPr id="25" name="Text Box 16"/>
          <p:cNvSpPr txBox="1">
            <a:spLocks noChangeArrowheads="1"/>
          </p:cNvSpPr>
          <p:nvPr/>
        </p:nvSpPr>
        <p:spPr bwMode="auto">
          <a:xfrm>
            <a:off x="6521241" y="3152219"/>
            <a:ext cx="914400" cy="32295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1600">
              <a:solidFill>
                <a:srgbClr val="5D5C5C"/>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Tree>
    <p:extLst>
      <p:ext uri="{BB962C8B-B14F-4D97-AF65-F5344CB8AC3E}">
        <p14:creationId val="3847795288"/>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6"/>
                                        </p:tgtEl>
                                        <p:attrNameLst>
                                          <p:attrName>style.visibility</p:attrName>
                                        </p:attrNameLst>
                                      </p:cBhvr>
                                      <p:to>
                                        <p:strVal val="visible"/>
                                      </p:to>
                                    </p:set>
                                    <p:animEffect filter="fade" transition="in">
                                      <p:cBhvr>
                                        <p:cTn dur="500" id="13"/>
                                        <p:tgtEl>
                                          <p:spTgt spid="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7"/>
                                        </p:tgtEl>
                                        <p:attrNameLst>
                                          <p:attrName>style.visibility</p:attrName>
                                        </p:attrNameLst>
                                      </p:cBhvr>
                                      <p:to>
                                        <p:strVal val="visible"/>
                                      </p:to>
                                    </p:set>
                                    <p:animEffect filter="fade" transition="in">
                                      <p:cBhvr>
                                        <p:cTn dur="500" id="16"/>
                                        <p:tgtEl>
                                          <p:spTgt spid="7"/>
                                        </p:tgtEl>
                                      </p:cBhvr>
                                    </p:animEffect>
                                  </p:childTnLst>
                                </p:cTn>
                              </p:par>
                            </p:childTnLst>
                          </p:cTn>
                        </p:par>
                        <p:par>
                          <p:cTn fill="hold" id="17" nodeType="afterGroup">
                            <p:stCondLst>
                              <p:cond delay="500"/>
                            </p:stCondLst>
                            <p:childTnLst>
                              <p:par>
                                <p:cTn fill="hold" id="18" nodeType="afterEffect" presetClass="entr" presetID="10"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500" id="20"/>
                                        <p:tgtEl>
                                          <p:spTgt spid="14"/>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1000" id="23"/>
                                        <p:tgtEl>
                                          <p:spTgt spid="17"/>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18"/>
                                        </p:tgtEl>
                                        <p:attrNameLst>
                                          <p:attrName>style.visibility</p:attrName>
                                        </p:attrNameLst>
                                      </p:cBhvr>
                                      <p:to>
                                        <p:strVal val="visible"/>
                                      </p:to>
                                    </p:set>
                                    <p:animEffect filter="fade" transition="in">
                                      <p:cBhvr>
                                        <p:cTn dur="1000" id="26"/>
                                        <p:tgtEl>
                                          <p:spTgt spid="18"/>
                                        </p:tgtEl>
                                      </p:cBhvr>
                                    </p:animEffect>
                                  </p:childTnLst>
                                </p:cTn>
                              </p:par>
                            </p:childTnLst>
                          </p:cTn>
                        </p:par>
                        <p:par>
                          <p:cTn fill="hold" id="27" nodeType="afterGroup">
                            <p:stCondLst>
                              <p:cond delay="1500"/>
                            </p:stCondLst>
                            <p:childTnLst>
                              <p:par>
                                <p:cTn fill="hold" grpId="0" id="28" nodeType="afterEffect" presetClass="entr" presetID="10" presetSubtype="0">
                                  <p:stCondLst>
                                    <p:cond delay="0"/>
                                  </p:stCondLst>
                                  <p:childTnLst>
                                    <p:set>
                                      <p:cBhvr>
                                        <p:cTn dur="1" fill="hold" id="29">
                                          <p:stCondLst>
                                            <p:cond delay="0"/>
                                          </p:stCondLst>
                                        </p:cTn>
                                        <p:tgtEl>
                                          <p:spTgt spid="19"/>
                                        </p:tgtEl>
                                        <p:attrNameLst>
                                          <p:attrName>style.visibility</p:attrName>
                                        </p:attrNameLst>
                                      </p:cBhvr>
                                      <p:to>
                                        <p:strVal val="visible"/>
                                      </p:to>
                                    </p:set>
                                    <p:animEffect filter="fade" transition="in">
                                      <p:cBhvr>
                                        <p:cTn dur="1000" id="30"/>
                                        <p:tgtEl>
                                          <p:spTgt spid="19"/>
                                        </p:tgtEl>
                                      </p:cBhvr>
                                    </p:animEffect>
                                  </p:childTnLst>
                                </p:cTn>
                              </p:par>
                            </p:childTnLst>
                          </p:cTn>
                        </p:par>
                        <p:par>
                          <p:cTn fill="hold" id="31" nodeType="afterGroup">
                            <p:stCondLst>
                              <p:cond delay="2500"/>
                            </p:stCondLst>
                            <p:childTnLst>
                              <p:par>
                                <p:cTn fill="hold" id="32" nodeType="afterEffect" presetClass="entr" presetID="10" presetSubtype="0">
                                  <p:stCondLst>
                                    <p:cond delay="0"/>
                                  </p:stCondLst>
                                  <p:childTnLst>
                                    <p:set>
                                      <p:cBhvr>
                                        <p:cTn dur="1" fill="hold" id="33">
                                          <p:stCondLst>
                                            <p:cond delay="0"/>
                                          </p:stCondLst>
                                        </p:cTn>
                                        <p:tgtEl>
                                          <p:spTgt spid="15"/>
                                        </p:tgtEl>
                                        <p:attrNameLst>
                                          <p:attrName>style.visibility</p:attrName>
                                        </p:attrNameLst>
                                      </p:cBhvr>
                                      <p:to>
                                        <p:strVal val="visible"/>
                                      </p:to>
                                    </p:set>
                                    <p:animEffect filter="fade" transition="in">
                                      <p:cBhvr>
                                        <p:cTn dur="500" id="34"/>
                                        <p:tgtEl>
                                          <p:spTgt spid="15"/>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20"/>
                                        </p:tgtEl>
                                        <p:attrNameLst>
                                          <p:attrName>style.visibility</p:attrName>
                                        </p:attrNameLst>
                                      </p:cBhvr>
                                      <p:to>
                                        <p:strVal val="visible"/>
                                      </p:to>
                                    </p:set>
                                    <p:animEffect filter="fade" transition="in">
                                      <p:cBhvr>
                                        <p:cTn dur="1000" id="37"/>
                                        <p:tgtEl>
                                          <p:spTgt spid="20"/>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21"/>
                                        </p:tgtEl>
                                        <p:attrNameLst>
                                          <p:attrName>style.visibility</p:attrName>
                                        </p:attrNameLst>
                                      </p:cBhvr>
                                      <p:to>
                                        <p:strVal val="visible"/>
                                      </p:to>
                                    </p:set>
                                    <p:animEffect filter="fade" transition="in">
                                      <p:cBhvr>
                                        <p:cTn dur="1000" id="40"/>
                                        <p:tgtEl>
                                          <p:spTgt spid="21"/>
                                        </p:tgtEl>
                                      </p:cBhvr>
                                    </p:animEffect>
                                  </p:childTnLst>
                                </p:cTn>
                              </p:par>
                            </p:childTnLst>
                          </p:cTn>
                        </p:par>
                        <p:par>
                          <p:cTn fill="hold" id="41" nodeType="afterGroup">
                            <p:stCondLst>
                              <p:cond delay="3500"/>
                            </p:stCondLst>
                            <p:childTnLst>
                              <p:par>
                                <p:cTn fill="hold" grpId="0" id="42" nodeType="afterEffect" presetClass="entr" presetID="10" presetSubtype="0">
                                  <p:stCondLst>
                                    <p:cond delay="0"/>
                                  </p:stCondLst>
                                  <p:childTnLst>
                                    <p:set>
                                      <p:cBhvr>
                                        <p:cTn dur="1" fill="hold" id="43">
                                          <p:stCondLst>
                                            <p:cond delay="0"/>
                                          </p:stCondLst>
                                        </p:cTn>
                                        <p:tgtEl>
                                          <p:spTgt spid="22"/>
                                        </p:tgtEl>
                                        <p:attrNameLst>
                                          <p:attrName>style.visibility</p:attrName>
                                        </p:attrNameLst>
                                      </p:cBhvr>
                                      <p:to>
                                        <p:strVal val="visible"/>
                                      </p:to>
                                    </p:set>
                                    <p:animEffect filter="fade" transition="in">
                                      <p:cBhvr>
                                        <p:cTn dur="1000" id="44"/>
                                        <p:tgtEl>
                                          <p:spTgt spid="22"/>
                                        </p:tgtEl>
                                      </p:cBhvr>
                                    </p:animEffect>
                                  </p:childTnLst>
                                </p:cTn>
                              </p:par>
                            </p:childTnLst>
                          </p:cTn>
                        </p:par>
                        <p:par>
                          <p:cTn fill="hold" id="45" nodeType="afterGroup">
                            <p:stCondLst>
                              <p:cond delay="4500"/>
                            </p:stCondLst>
                            <p:childTnLst>
                              <p:par>
                                <p:cTn fill="hold" id="46" nodeType="afterEffect" presetClass="entr" presetID="10" presetSubtype="0">
                                  <p:stCondLst>
                                    <p:cond delay="0"/>
                                  </p:stCondLst>
                                  <p:childTnLst>
                                    <p:set>
                                      <p:cBhvr>
                                        <p:cTn dur="1" fill="hold" id="47">
                                          <p:stCondLst>
                                            <p:cond delay="0"/>
                                          </p:stCondLst>
                                        </p:cTn>
                                        <p:tgtEl>
                                          <p:spTgt spid="16"/>
                                        </p:tgtEl>
                                        <p:attrNameLst>
                                          <p:attrName>style.visibility</p:attrName>
                                        </p:attrNameLst>
                                      </p:cBhvr>
                                      <p:to>
                                        <p:strVal val="visible"/>
                                      </p:to>
                                    </p:set>
                                    <p:animEffect filter="fade" transition="in">
                                      <p:cBhvr>
                                        <p:cTn dur="500" id="48"/>
                                        <p:tgtEl>
                                          <p:spTgt spid="16"/>
                                        </p:tgtEl>
                                      </p:cBhvr>
                                    </p:animEffect>
                                  </p:childTnLst>
                                </p:cTn>
                              </p:par>
                              <p:par>
                                <p:cTn fill="hold" grpId="0" id="49" nodeType="withEffect" presetClass="entr" presetID="10"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1000" id="51"/>
                                        <p:tgtEl>
                                          <p:spTgt spid="23"/>
                                        </p:tgtEl>
                                      </p:cBhvr>
                                    </p:animEffect>
                                  </p:childTnLst>
                                </p:cTn>
                              </p:par>
                              <p:par>
                                <p:cTn fill="hold" grpId="0" id="52" nodeType="withEffect" presetClass="entr" presetID="10" presetSubtype="0">
                                  <p:stCondLst>
                                    <p:cond delay="0"/>
                                  </p:stCondLst>
                                  <p:childTnLst>
                                    <p:set>
                                      <p:cBhvr>
                                        <p:cTn dur="1" fill="hold" id="53">
                                          <p:stCondLst>
                                            <p:cond delay="0"/>
                                          </p:stCondLst>
                                        </p:cTn>
                                        <p:tgtEl>
                                          <p:spTgt spid="24"/>
                                        </p:tgtEl>
                                        <p:attrNameLst>
                                          <p:attrName>style.visibility</p:attrName>
                                        </p:attrNameLst>
                                      </p:cBhvr>
                                      <p:to>
                                        <p:strVal val="visible"/>
                                      </p:to>
                                    </p:set>
                                    <p:animEffect filter="fade" transition="in">
                                      <p:cBhvr>
                                        <p:cTn dur="1000" id="54"/>
                                        <p:tgtEl>
                                          <p:spTgt spid="24"/>
                                        </p:tgtEl>
                                      </p:cBhvr>
                                    </p:animEffect>
                                  </p:childTnLst>
                                </p:cTn>
                              </p:par>
                            </p:childTnLst>
                          </p:cTn>
                        </p:par>
                        <p:par>
                          <p:cTn fill="hold" id="55" nodeType="afterGroup">
                            <p:stCondLst>
                              <p:cond delay="5500"/>
                            </p:stCondLst>
                            <p:childTnLst>
                              <p:par>
                                <p:cTn fill="hold" grpId="0" id="56" nodeType="afterEffect" presetClass="entr" presetID="10" presetSubtype="0">
                                  <p:stCondLst>
                                    <p:cond delay="0"/>
                                  </p:stCondLst>
                                  <p:childTnLst>
                                    <p:set>
                                      <p:cBhvr>
                                        <p:cTn dur="1" fill="hold" id="57">
                                          <p:stCondLst>
                                            <p:cond delay="0"/>
                                          </p:stCondLst>
                                        </p:cTn>
                                        <p:tgtEl>
                                          <p:spTgt spid="25"/>
                                        </p:tgtEl>
                                        <p:attrNameLst>
                                          <p:attrName>style.visibility</p:attrName>
                                        </p:attrNameLst>
                                      </p:cBhvr>
                                      <p:to>
                                        <p:strVal val="visible"/>
                                      </p:to>
                                    </p:set>
                                    <p:animEffect filter="fade" transition="in">
                                      <p:cBhvr>
                                        <p:cTn dur="1000" id="5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7"/>
      <p:bldP grpId="0" spid="18"/>
      <p:bldP grpId="0" spid="19"/>
      <p:bldP grpId="0" spid="20"/>
      <p:bldP grpId="0" spid="21"/>
      <p:bldP grpId="0" spid="22"/>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4">
            <a:extLst>
              <a:ext uri="{28A0092B-C50C-407E-A947-70E740481C1C}">
                <a14:useLocalDpi val="0"/>
              </a:ext>
            </a:extLst>
          </a:blip>
          <a:stretch>
            <a:fillRect/>
          </a:stretch>
        </p:blipFill>
        <p:spPr>
          <a:xfrm>
            <a:off x="4683711" y="2638319"/>
            <a:ext cx="2824578" cy="2423191"/>
          </a:xfrm>
          <a:prstGeom prst="rect">
            <a:avLst/>
          </a:prstGeom>
        </p:spPr>
      </p:pic>
      <p:grpSp>
        <p:nvGrpSpPr>
          <p:cNvPr id="12" name="组合 11"/>
          <p:cNvGrpSpPr/>
          <p:nvPr/>
        </p:nvGrpSpPr>
        <p:grpSpPr>
          <a:xfrm>
            <a:off x="4318000" y="2638319"/>
            <a:ext cx="3556000" cy="2735262"/>
            <a:chOff x="2917371" y="1509173"/>
            <a:chExt cx="6308028" cy="4852111"/>
          </a:xfrm>
        </p:grpSpPr>
        <p:sp>
          <p:nvSpPr>
            <p:cNvPr id="13" name="弧形 12"/>
            <p:cNvSpPr/>
            <p:nvPr/>
          </p:nvSpPr>
          <p:spPr>
            <a:xfrm rot="13603818">
              <a:off x="3538272" y="1659071"/>
              <a:ext cx="4626616" cy="4626616"/>
            </a:xfrm>
            <a:prstGeom prst="arc">
              <a:avLst>
                <a:gd fmla="val 16200000" name="adj1"/>
                <a:gd fmla="val 21493235" name="adj2"/>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4" name="弧形 13"/>
            <p:cNvSpPr/>
            <p:nvPr/>
          </p:nvSpPr>
          <p:spPr>
            <a:xfrm rot="2597983">
              <a:off x="4046967" y="1734668"/>
              <a:ext cx="4626616" cy="4626616"/>
            </a:xfrm>
            <a:prstGeom prst="arc">
              <a:avLst>
                <a:gd fmla="val 16127698" name="adj1"/>
                <a:gd fmla="val 21464082" name="adj2"/>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15" name="直接连接符 14"/>
            <p:cNvCxnSpPr/>
            <p:nvPr/>
          </p:nvCxnSpPr>
          <p:spPr>
            <a:xfrm flipH="1" flipV="1">
              <a:off x="2917371" y="1509173"/>
              <a:ext cx="1059543" cy="105954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2934180" y="5149684"/>
              <a:ext cx="862336" cy="904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188200" y="1509173"/>
              <a:ext cx="1035953" cy="10781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08028" y="5196088"/>
              <a:ext cx="817371" cy="86153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9" name="Text Box 15"/>
          <p:cNvSpPr txBox="1">
            <a:spLocks noChangeArrowheads="1"/>
          </p:cNvSpPr>
          <p:nvPr/>
        </p:nvSpPr>
        <p:spPr bwMode="auto">
          <a:xfrm>
            <a:off x="7939903" y="2592795"/>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20" name="Text Box 16"/>
          <p:cNvSpPr txBox="1">
            <a:spLocks noChangeArrowheads="1"/>
          </p:cNvSpPr>
          <p:nvPr/>
        </p:nvSpPr>
        <p:spPr bwMode="auto">
          <a:xfrm>
            <a:off x="7912916" y="2226083"/>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21" name="Text Box 17"/>
          <p:cNvSpPr txBox="1">
            <a:spLocks noChangeArrowheads="1"/>
          </p:cNvSpPr>
          <p:nvPr/>
        </p:nvSpPr>
        <p:spPr bwMode="auto">
          <a:xfrm>
            <a:off x="9047978" y="2286408"/>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22" name="Text Box 15"/>
          <p:cNvSpPr txBox="1">
            <a:spLocks noChangeArrowheads="1"/>
          </p:cNvSpPr>
          <p:nvPr/>
        </p:nvSpPr>
        <p:spPr bwMode="auto">
          <a:xfrm>
            <a:off x="7939903" y="5119210"/>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23" name="Text Box 16"/>
          <p:cNvSpPr txBox="1">
            <a:spLocks noChangeArrowheads="1"/>
          </p:cNvSpPr>
          <p:nvPr/>
        </p:nvSpPr>
        <p:spPr bwMode="auto">
          <a:xfrm>
            <a:off x="7912916" y="4752498"/>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24" name="Text Box 17"/>
          <p:cNvSpPr txBox="1">
            <a:spLocks noChangeArrowheads="1"/>
          </p:cNvSpPr>
          <p:nvPr/>
        </p:nvSpPr>
        <p:spPr bwMode="auto">
          <a:xfrm>
            <a:off x="9047978" y="4812823"/>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25" name="Text Box 15"/>
          <p:cNvSpPr txBox="1">
            <a:spLocks noChangeArrowheads="1"/>
          </p:cNvSpPr>
          <p:nvPr/>
        </p:nvSpPr>
        <p:spPr bwMode="auto">
          <a:xfrm>
            <a:off x="1458731" y="4789648"/>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26" name="Text Box 16"/>
          <p:cNvSpPr txBox="1">
            <a:spLocks noChangeArrowheads="1"/>
          </p:cNvSpPr>
          <p:nvPr/>
        </p:nvSpPr>
        <p:spPr bwMode="auto">
          <a:xfrm>
            <a:off x="2884020" y="4422936"/>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27" name="Text Box 17"/>
          <p:cNvSpPr txBox="1">
            <a:spLocks noChangeArrowheads="1"/>
          </p:cNvSpPr>
          <p:nvPr/>
        </p:nvSpPr>
        <p:spPr bwMode="auto">
          <a:xfrm>
            <a:off x="2373229" y="4483261"/>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31" name="Text Box 15"/>
          <p:cNvSpPr txBox="1">
            <a:spLocks noChangeArrowheads="1"/>
          </p:cNvSpPr>
          <p:nvPr/>
        </p:nvSpPr>
        <p:spPr bwMode="auto">
          <a:xfrm>
            <a:off x="1458731" y="2553926"/>
            <a:ext cx="288775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32" name="Text Box 16"/>
          <p:cNvSpPr txBox="1">
            <a:spLocks noChangeArrowheads="1"/>
          </p:cNvSpPr>
          <p:nvPr/>
        </p:nvSpPr>
        <p:spPr bwMode="auto">
          <a:xfrm>
            <a:off x="2884020" y="2187214"/>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33" name="Text Box 17"/>
          <p:cNvSpPr txBox="1">
            <a:spLocks noChangeArrowheads="1"/>
          </p:cNvSpPr>
          <p:nvPr/>
        </p:nvSpPr>
        <p:spPr bwMode="auto">
          <a:xfrm>
            <a:off x="2373229" y="2247539"/>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
        <p:nvSpPr>
          <p:cNvPr id="34"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3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36"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3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Tree>
    <p:extLst>
      <p:ext uri="{BB962C8B-B14F-4D97-AF65-F5344CB8AC3E}">
        <p14:creationId val="979829974"/>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5"/>
                                        </p:tgtEl>
                                        <p:attrNameLst>
                                          <p:attrName>style.visibility</p:attrName>
                                        </p:attrNameLst>
                                      </p:cBhvr>
                                      <p:to>
                                        <p:strVal val="visible"/>
                                      </p:to>
                                    </p:set>
                                    <p:animEffect filter="fade" transition="in">
                                      <p:cBhvr>
                                        <p:cTn dur="500" id="10"/>
                                        <p:tgtEl>
                                          <p:spTgt spid="3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36"/>
                                        </p:tgtEl>
                                        <p:attrNameLst>
                                          <p:attrName>style.visibility</p:attrName>
                                        </p:attrNameLst>
                                      </p:cBhvr>
                                      <p:to>
                                        <p:strVal val="visible"/>
                                      </p:to>
                                    </p:set>
                                    <p:animEffect filter="fade" transition="in">
                                      <p:cBhvr>
                                        <p:cTn dur="500" id="13"/>
                                        <p:tgtEl>
                                          <p:spTgt spid="3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37"/>
                                        </p:tgtEl>
                                        <p:attrNameLst>
                                          <p:attrName>style.visibility</p:attrName>
                                        </p:attrNameLst>
                                      </p:cBhvr>
                                      <p:to>
                                        <p:strVal val="visible"/>
                                      </p:to>
                                    </p:set>
                                    <p:animEffect filter="fade" transition="in">
                                      <p:cBhvr>
                                        <p:cTn dur="500" id="16"/>
                                        <p:tgtEl>
                                          <p:spTgt spid="37"/>
                                        </p:tgtEl>
                                      </p:cBhvr>
                                    </p:animEffect>
                                  </p:childTnLst>
                                </p:cTn>
                              </p:par>
                            </p:childTnLst>
                          </p:cTn>
                        </p:par>
                        <p:par>
                          <p:cTn fill="hold" id="17" nodeType="afterGroup">
                            <p:stCondLst>
                              <p:cond delay="500"/>
                            </p:stCondLst>
                            <p:childTnLst>
                              <p:par>
                                <p:cTn decel="100000" fill="hold" id="18" nodeType="afterEffect" presetClass="entr" presetID="50" presetSubtype="0">
                                  <p:stCondLst>
                                    <p:cond delay="0"/>
                                  </p:stCondLst>
                                  <p:childTnLst>
                                    <p:set>
                                      <p:cBhvr>
                                        <p:cTn dur="1" fill="hold" id="19">
                                          <p:stCondLst>
                                            <p:cond delay="0"/>
                                          </p:stCondLst>
                                        </p:cTn>
                                        <p:tgtEl>
                                          <p:spTgt spid="12"/>
                                        </p:tgtEl>
                                        <p:attrNameLst>
                                          <p:attrName>style.visibility</p:attrName>
                                        </p:attrNameLst>
                                      </p:cBhvr>
                                      <p:to>
                                        <p:strVal val="visible"/>
                                      </p:to>
                                    </p:set>
                                    <p:anim calcmode="lin" valueType="num">
                                      <p:cBhvr>
                                        <p:cTn dur="1000" fill="hold" id="20"/>
                                        <p:tgtEl>
                                          <p:spTgt spid="12"/>
                                        </p:tgtEl>
                                        <p:attrNameLst>
                                          <p:attrName>ppt_w</p:attrName>
                                        </p:attrNameLst>
                                      </p:cBhvr>
                                      <p:tavLst>
                                        <p:tav tm="0">
                                          <p:val>
                                            <p:strVal val="#ppt_w+.3"/>
                                          </p:val>
                                        </p:tav>
                                        <p:tav tm="100000">
                                          <p:val>
                                            <p:strVal val="#ppt_w"/>
                                          </p:val>
                                        </p:tav>
                                      </p:tavLst>
                                    </p:anim>
                                    <p:anim calcmode="lin" valueType="num">
                                      <p:cBhvr>
                                        <p:cTn dur="1000" fill="hold" id="21"/>
                                        <p:tgtEl>
                                          <p:spTgt spid="12"/>
                                        </p:tgtEl>
                                        <p:attrNameLst>
                                          <p:attrName>ppt_h</p:attrName>
                                        </p:attrNameLst>
                                      </p:cBhvr>
                                      <p:tavLst>
                                        <p:tav tm="0">
                                          <p:val>
                                            <p:strVal val="#ppt_h"/>
                                          </p:val>
                                        </p:tav>
                                        <p:tav tm="100000">
                                          <p:val>
                                            <p:strVal val="#ppt_h"/>
                                          </p:val>
                                        </p:tav>
                                      </p:tavLst>
                                    </p:anim>
                                    <p:animEffect filter="fade" transition="in">
                                      <p:cBhvr>
                                        <p:cTn dur="1000" id="22"/>
                                        <p:tgtEl>
                                          <p:spTgt spid="12"/>
                                        </p:tgtEl>
                                      </p:cBhvr>
                                    </p:animEffect>
                                  </p:childTnLst>
                                </p:cTn>
                              </p:par>
                            </p:childTnLst>
                          </p:cTn>
                        </p:par>
                        <p:par>
                          <p:cTn fill="hold" id="23" nodeType="afterGroup">
                            <p:stCondLst>
                              <p:cond delay="1500"/>
                            </p:stCondLst>
                            <p:childTnLst>
                              <p:par>
                                <p:cTn fill="hold" grpId="0" id="24" nodeType="afterEffect" presetClass="entr" presetID="10" presetSubtype="0">
                                  <p:stCondLst>
                                    <p:cond delay="0"/>
                                  </p:stCondLst>
                                  <p:childTnLst>
                                    <p:set>
                                      <p:cBhvr>
                                        <p:cTn dur="1" fill="hold" id="25">
                                          <p:stCondLst>
                                            <p:cond delay="0"/>
                                          </p:stCondLst>
                                        </p:cTn>
                                        <p:tgtEl>
                                          <p:spTgt spid="32"/>
                                        </p:tgtEl>
                                        <p:attrNameLst>
                                          <p:attrName>style.visibility</p:attrName>
                                        </p:attrNameLst>
                                      </p:cBhvr>
                                      <p:to>
                                        <p:strVal val="visible"/>
                                      </p:to>
                                    </p:set>
                                    <p:animEffect filter="fade" transition="in">
                                      <p:cBhvr>
                                        <p:cTn dur="500" id="26"/>
                                        <p:tgtEl>
                                          <p:spTgt spid="32"/>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3"/>
                                        </p:tgtEl>
                                        <p:attrNameLst>
                                          <p:attrName>style.visibility</p:attrName>
                                        </p:attrNameLst>
                                      </p:cBhvr>
                                      <p:to>
                                        <p:strVal val="visible"/>
                                      </p:to>
                                    </p:set>
                                    <p:animEffect filter="fade" transition="in">
                                      <p:cBhvr>
                                        <p:cTn dur="500" id="29"/>
                                        <p:tgtEl>
                                          <p:spTgt spid="33"/>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31"/>
                                        </p:tgtEl>
                                        <p:attrNameLst>
                                          <p:attrName>style.visibility</p:attrName>
                                        </p:attrNameLst>
                                      </p:cBhvr>
                                      <p:to>
                                        <p:strVal val="visible"/>
                                      </p:to>
                                    </p:set>
                                    <p:animEffect filter="fade" transition="in">
                                      <p:cBhvr>
                                        <p:cTn dur="500" id="32"/>
                                        <p:tgtEl>
                                          <p:spTgt spid="31"/>
                                        </p:tgtEl>
                                      </p:cBhvr>
                                    </p:animEffect>
                                  </p:childTnLst>
                                </p:cTn>
                              </p:par>
                            </p:childTnLst>
                          </p:cTn>
                        </p:par>
                        <p:par>
                          <p:cTn fill="hold" id="33" nodeType="afterGroup">
                            <p:stCondLst>
                              <p:cond delay="2000"/>
                            </p:stCondLst>
                            <p:childTnLst>
                              <p:par>
                                <p:cTn fill="hold" grpId="0" id="34" nodeType="afterEffect" presetClass="entr" presetID="10"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500" id="36"/>
                                        <p:tgtEl>
                                          <p:spTgt spid="26"/>
                                        </p:tgtEl>
                                      </p:cBhvr>
                                    </p:animEffect>
                                  </p:childTnLst>
                                </p:cTn>
                              </p:par>
                              <p:par>
                                <p:cTn fill="hold" grpId="0" id="37" nodeType="withEffect" presetClass="entr" presetID="10" presetSubtype="0">
                                  <p:stCondLst>
                                    <p:cond delay="0"/>
                                  </p:stCondLst>
                                  <p:childTnLst>
                                    <p:set>
                                      <p:cBhvr>
                                        <p:cTn dur="1" fill="hold" id="38">
                                          <p:stCondLst>
                                            <p:cond delay="0"/>
                                          </p:stCondLst>
                                        </p:cTn>
                                        <p:tgtEl>
                                          <p:spTgt spid="27"/>
                                        </p:tgtEl>
                                        <p:attrNameLst>
                                          <p:attrName>style.visibility</p:attrName>
                                        </p:attrNameLst>
                                      </p:cBhvr>
                                      <p:to>
                                        <p:strVal val="visible"/>
                                      </p:to>
                                    </p:set>
                                    <p:animEffect filter="fade" transition="in">
                                      <p:cBhvr>
                                        <p:cTn dur="500" id="39"/>
                                        <p:tgtEl>
                                          <p:spTgt spid="27"/>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25"/>
                                        </p:tgtEl>
                                        <p:attrNameLst>
                                          <p:attrName>style.visibility</p:attrName>
                                        </p:attrNameLst>
                                      </p:cBhvr>
                                      <p:to>
                                        <p:strVal val="visible"/>
                                      </p:to>
                                    </p:set>
                                    <p:animEffect filter="fade" transition="in">
                                      <p:cBhvr>
                                        <p:cTn dur="500" id="42"/>
                                        <p:tgtEl>
                                          <p:spTgt spid="25"/>
                                        </p:tgtEl>
                                      </p:cBhvr>
                                    </p:animEffect>
                                  </p:childTnLst>
                                </p:cTn>
                              </p:par>
                            </p:childTnLst>
                          </p:cTn>
                        </p:par>
                        <p:par>
                          <p:cTn fill="hold" id="43" nodeType="afterGroup">
                            <p:stCondLst>
                              <p:cond delay="2500"/>
                            </p:stCondLst>
                            <p:childTnLst>
                              <p:par>
                                <p:cTn fill="hold" grpId="0" id="44" nodeType="afterEffect" presetClass="entr" presetID="10" presetSubtype="0">
                                  <p:stCondLst>
                                    <p:cond delay="0"/>
                                  </p:stCondLst>
                                  <p:childTnLst>
                                    <p:set>
                                      <p:cBhvr>
                                        <p:cTn dur="1" fill="hold" id="45">
                                          <p:stCondLst>
                                            <p:cond delay="0"/>
                                          </p:stCondLst>
                                        </p:cTn>
                                        <p:tgtEl>
                                          <p:spTgt spid="20"/>
                                        </p:tgtEl>
                                        <p:attrNameLst>
                                          <p:attrName>style.visibility</p:attrName>
                                        </p:attrNameLst>
                                      </p:cBhvr>
                                      <p:to>
                                        <p:strVal val="visible"/>
                                      </p:to>
                                    </p:set>
                                    <p:animEffect filter="fade" transition="in">
                                      <p:cBhvr>
                                        <p:cTn dur="500" id="46"/>
                                        <p:tgtEl>
                                          <p:spTgt spid="20"/>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1"/>
                                        </p:tgtEl>
                                        <p:attrNameLst>
                                          <p:attrName>style.visibility</p:attrName>
                                        </p:attrNameLst>
                                      </p:cBhvr>
                                      <p:to>
                                        <p:strVal val="visible"/>
                                      </p:to>
                                    </p:set>
                                    <p:animEffect filter="fade" transition="in">
                                      <p:cBhvr>
                                        <p:cTn dur="500" id="49"/>
                                        <p:tgtEl>
                                          <p:spTgt spid="21"/>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childTnLst>
                          </p:cTn>
                        </p:par>
                        <p:par>
                          <p:cTn fill="hold" id="53" nodeType="afterGroup">
                            <p:stCondLst>
                              <p:cond delay="3000"/>
                            </p:stCondLst>
                            <p:childTnLst>
                              <p:par>
                                <p:cTn fill="hold" grpId="0" id="54" nodeType="afterEffect" presetClass="entr" presetID="10" presetSubtype="0">
                                  <p:stCondLst>
                                    <p:cond delay="0"/>
                                  </p:stCondLst>
                                  <p:childTnLst>
                                    <p:set>
                                      <p:cBhvr>
                                        <p:cTn dur="1" fill="hold" id="55">
                                          <p:stCondLst>
                                            <p:cond delay="0"/>
                                          </p:stCondLst>
                                        </p:cTn>
                                        <p:tgtEl>
                                          <p:spTgt spid="23"/>
                                        </p:tgtEl>
                                        <p:attrNameLst>
                                          <p:attrName>style.visibility</p:attrName>
                                        </p:attrNameLst>
                                      </p:cBhvr>
                                      <p:to>
                                        <p:strVal val="visible"/>
                                      </p:to>
                                    </p:set>
                                    <p:animEffect filter="fade" transition="in">
                                      <p:cBhvr>
                                        <p:cTn dur="500" id="56"/>
                                        <p:tgtEl>
                                          <p:spTgt spid="23"/>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4"/>
                                        </p:tgtEl>
                                        <p:attrNameLst>
                                          <p:attrName>style.visibility</p:attrName>
                                        </p:attrNameLst>
                                      </p:cBhvr>
                                      <p:to>
                                        <p:strVal val="visible"/>
                                      </p:to>
                                    </p:set>
                                    <p:animEffect filter="fade" transition="in">
                                      <p:cBhvr>
                                        <p:cTn dur="500" id="59"/>
                                        <p:tgtEl>
                                          <p:spTgt spid="24"/>
                                        </p:tgtEl>
                                      </p:cBhvr>
                                    </p:animEffect>
                                  </p:childTnLst>
                                </p:cTn>
                              </p:par>
                              <p:par>
                                <p:cTn fill="hold" grpId="0" id="60" nodeType="withEffect" presetClass="entr" presetID="10" presetSubtype="0">
                                  <p:stCondLst>
                                    <p:cond delay="0"/>
                                  </p:stCondLst>
                                  <p:childTnLst>
                                    <p:set>
                                      <p:cBhvr>
                                        <p:cTn dur="1" fill="hold" id="61">
                                          <p:stCondLst>
                                            <p:cond delay="0"/>
                                          </p:stCondLst>
                                        </p:cTn>
                                        <p:tgtEl>
                                          <p:spTgt spid="22"/>
                                        </p:tgtEl>
                                        <p:attrNameLst>
                                          <p:attrName>style.visibility</p:attrName>
                                        </p:attrNameLst>
                                      </p:cBhvr>
                                      <p:to>
                                        <p:strVal val="visible"/>
                                      </p:to>
                                    </p:set>
                                    <p:animEffect filter="fade" transition="in">
                                      <p:cBhvr>
                                        <p:cTn dur="500" id="62"/>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25"/>
      <p:bldP grpId="0" spid="26"/>
      <p:bldP grpId="0" spid="27"/>
      <p:bldP grpId="0" spid="31"/>
      <p:bldP grpId="0" spid="32"/>
      <p:bldP grpId="0" spid="33"/>
      <p:bldP grpId="0" spid="34"/>
      <p:bldP grpId="0" spid="35"/>
      <p:bldP grpId="0" spid="36"/>
      <p:bldP grpId="0" spid="3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8345416" y="2069582"/>
            <a:ext cx="3846584" cy="4788418"/>
          </a:xfrm>
          <a:prstGeom prst="rect">
            <a:avLst/>
          </a:prstGeom>
        </p:spPr>
      </p:pic>
      <p:sp>
        <p:nvSpPr>
          <p:cNvPr id="5"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6"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7"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8"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28" name="Rectangle 51">
            <a:extLst>
              <a:ext uri="{FF2B5EF4-FFF2-40B4-BE49-F238E27FC236}">
                <a16:creationId xmlns:a16="http://schemas.microsoft.com/office/drawing/2014/main" id="{3CB5D343-53AD-43F4-B869-E9E9DDB8CD08}"/>
              </a:ext>
            </a:extLst>
          </p:cNvPr>
          <p:cNvSpPr/>
          <p:nvPr/>
        </p:nvSpPr>
        <p:spPr>
          <a:xfrm>
            <a:off x="4258763" y="2027911"/>
            <a:ext cx="34289" cy="3915435"/>
          </a:xfrm>
          <a:prstGeom prst="rect">
            <a:avLst/>
          </a:prstGeom>
          <a:solidFill>
            <a:schemeClr val="bg2">
              <a:lumMod val="100000"/>
            </a:schemeClr>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grpSp>
        <p:nvGrpSpPr>
          <p:cNvPr id="29" name="组合 28">
            <a:extLst>
              <a:ext uri="{FF2B5EF4-FFF2-40B4-BE49-F238E27FC236}">
                <a16:creationId xmlns:a16="http://schemas.microsoft.com/office/drawing/2014/main" id="{86DBE727-C38E-4278-8093-9BE5D7B4B6E7}"/>
              </a:ext>
            </a:extLst>
          </p:cNvPr>
          <p:cNvGrpSpPr/>
          <p:nvPr/>
        </p:nvGrpSpPr>
        <p:grpSpPr>
          <a:xfrm>
            <a:off x="1936505" y="3134990"/>
            <a:ext cx="2708229" cy="728454"/>
            <a:chOff x="2168733" y="1923634"/>
            <a:chExt cx="2708229" cy="728454"/>
          </a:xfrm>
        </p:grpSpPr>
        <p:grpSp>
          <p:nvGrpSpPr>
            <p:cNvPr id="30" name="Group 36">
              <a:extLst>
                <a:ext uri="{FF2B5EF4-FFF2-40B4-BE49-F238E27FC236}">
                  <a16:creationId xmlns:a16="http://schemas.microsoft.com/office/drawing/2014/main" id="{7F6F26F1-7DFF-43A4-8587-60F42EA55A7A}"/>
                </a:ext>
              </a:extLst>
            </p:cNvPr>
            <p:cNvGrpSpPr/>
            <p:nvPr/>
          </p:nvGrpSpPr>
          <p:grpSpPr>
            <a:xfrm>
              <a:off x="4148508" y="1923634"/>
              <a:ext cx="728454" cy="728454"/>
              <a:chOff x="4876779" y="2512148"/>
              <a:chExt cx="971272" cy="971272"/>
            </a:xfrm>
          </p:grpSpPr>
          <p:sp>
            <p:nvSpPr>
              <p:cNvPr id="34" name="Oval 8">
                <a:extLst>
                  <a:ext uri="{FF2B5EF4-FFF2-40B4-BE49-F238E27FC236}">
                    <a16:creationId xmlns:a16="http://schemas.microsoft.com/office/drawing/2014/main" id="{373E10AB-B9B1-4BDD-BBEB-EA867CB2A085}"/>
                  </a:ext>
                </a:extLst>
              </p:cNvPr>
              <p:cNvSpPr/>
              <p:nvPr/>
            </p:nvSpPr>
            <p:spPr>
              <a:xfrm>
                <a:off x="4876779" y="2512148"/>
                <a:ext cx="971272" cy="971272"/>
              </a:xfrm>
              <a:prstGeom prst="ellipse">
                <a:avLst/>
              </a:prstGeom>
              <a:solidFill>
                <a:schemeClr val="bg1">
                  <a:lumMod val="85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35" name="Oval 10">
                <a:extLst>
                  <a:ext uri="{FF2B5EF4-FFF2-40B4-BE49-F238E27FC236}">
                    <a16:creationId xmlns:a16="http://schemas.microsoft.com/office/drawing/2014/main" id="{0BB56697-651A-4187-A2AD-4E0C7A7A6186}"/>
                  </a:ext>
                </a:extLst>
              </p:cNvPr>
              <p:cNvSpPr/>
              <p:nvPr/>
            </p:nvSpPr>
            <p:spPr>
              <a:xfrm>
                <a:off x="4993478" y="2628847"/>
                <a:ext cx="737874" cy="737874"/>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36" name="Freeform: Shape 24">
                <a:extLst>
                  <a:ext uri="{FF2B5EF4-FFF2-40B4-BE49-F238E27FC236}">
                    <a16:creationId xmlns:a16="http://schemas.microsoft.com/office/drawing/2014/main" id="{F580DFA8-8A41-451F-B3F5-8C8A03AA3340}"/>
                  </a:ext>
                </a:extLst>
              </p:cNvPr>
              <p:cNvSpPr/>
              <p:nvPr/>
            </p:nvSpPr>
            <p:spPr>
              <a:xfrm>
                <a:off x="5223727" y="2794880"/>
                <a:ext cx="277375" cy="405807"/>
              </a:xfrm>
              <a:custGeom>
                <a:gdLst>
                  <a:gd fmla="*/ 102012 w 208031" name="connsiteX0"/>
                  <a:gd fmla="*/ 264985 h 304355" name="connsiteY0"/>
                  <a:gd fmla="*/ 85817 w 208031" name="connsiteX1"/>
                  <a:gd fmla="*/ 283502 h 304355" name="connsiteY1"/>
                  <a:gd fmla="*/ 102012 w 208031" name="connsiteX2"/>
                  <a:gd fmla="*/ 302019 h 304355" name="connsiteY2"/>
                  <a:gd fmla="*/ 118207 w 208031" name="connsiteX3"/>
                  <a:gd fmla="*/ 283502 h 304355" name="connsiteY3"/>
                  <a:gd fmla="*/ 102012 w 208031" name="connsiteX4"/>
                  <a:gd fmla="*/ 264985 h 304355" name="connsiteY4"/>
                  <a:gd fmla="*/ 56997 w 208031" name="connsiteX5"/>
                  <a:gd fmla="*/ 57673 h 304355" name="connsiteY5"/>
                  <a:gd fmla="*/ 33778 w 208031" name="connsiteX6"/>
                  <a:gd fmla="*/ 80892 h 304355" name="connsiteY6"/>
                  <a:gd fmla="*/ 33778 w 208031" name="connsiteX7"/>
                  <a:gd fmla="*/ 231129 h 304355" name="connsiteY7"/>
                  <a:gd fmla="*/ 56997 w 208031" name="connsiteX8"/>
                  <a:gd fmla="*/ 254348 h 304355" name="connsiteY8"/>
                  <a:gd fmla="*/ 149871 w 208031" name="connsiteX9"/>
                  <a:gd fmla="*/ 254348 h 304355" name="connsiteY9"/>
                  <a:gd fmla="*/ 173090 w 208031" name="connsiteX10"/>
                  <a:gd fmla="*/ 231129 h 304355" name="connsiteY10"/>
                  <a:gd fmla="*/ 173090 w 208031" name="connsiteX11"/>
                  <a:gd fmla="*/ 80892 h 304355" name="connsiteY11"/>
                  <a:gd fmla="*/ 149871 w 208031" name="connsiteX12"/>
                  <a:gd fmla="*/ 57673 h 304355" name="connsiteY12"/>
                  <a:gd fmla="*/ 66050 w 208031" name="connsiteX13"/>
                  <a:gd fmla="*/ 20948 h 304355" name="connsiteY13"/>
                  <a:gd fmla="*/ 66050 w 208031" name="connsiteX14"/>
                  <a:gd fmla="*/ 29172 h 304355" name="connsiteY14"/>
                  <a:gd fmla="*/ 136737 w 208031" name="connsiteX15"/>
                  <a:gd fmla="*/ 29172 h 304355" name="connsiteY15"/>
                  <a:gd fmla="*/ 136737 w 208031" name="connsiteX16"/>
                  <a:gd fmla="*/ 20948 h 304355" name="connsiteY16"/>
                  <a:gd fmla="*/ 34673 w 208031" name="connsiteX17"/>
                  <a:gd fmla="*/ 0 h 304355" name="connsiteY17"/>
                  <a:gd fmla="*/ 173358 w 208031" name="connsiteX18"/>
                  <a:gd fmla="*/ 0 h 304355" name="connsiteY18"/>
                  <a:gd fmla="*/ 208031 w 208031" name="connsiteX19"/>
                  <a:gd fmla="*/ 34673 h 304355" name="connsiteY19"/>
                  <a:gd fmla="*/ 208031 w 208031" name="connsiteX20"/>
                  <a:gd fmla="*/ 269682 h 304355" name="connsiteY20"/>
                  <a:gd fmla="*/ 173358 w 208031" name="connsiteX21"/>
                  <a:gd fmla="*/ 304355 h 304355" name="connsiteY21"/>
                  <a:gd fmla="*/ 34673 w 208031" name="connsiteX22"/>
                  <a:gd fmla="*/ 304355 h 304355" name="connsiteY22"/>
                  <a:gd fmla="*/ 0 w 208031" name="connsiteX23"/>
                  <a:gd fmla="*/ 269682 h 304355" name="connsiteY23"/>
                  <a:gd fmla="*/ 0 w 208031" name="connsiteX24"/>
                  <a:gd fmla="*/ 34673 h 304355" name="connsiteY24"/>
                  <a:gd fmla="*/ 34673 w 208031" name="connsiteX25"/>
                  <a:gd fmla="*/ 0 h 304355"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304355" w="208031">
                    <a:moveTo>
                      <a:pt x="102012" y="264985"/>
                    </a:moveTo>
                    <a:cubicBezTo>
                      <a:pt x="93068" y="264985"/>
                      <a:pt x="85817" y="273275"/>
                      <a:pt x="85817" y="283502"/>
                    </a:cubicBezTo>
                    <a:cubicBezTo>
                      <a:pt x="85817" y="293729"/>
                      <a:pt x="93068" y="302019"/>
                      <a:pt x="102012" y="302019"/>
                    </a:cubicBezTo>
                    <a:cubicBezTo>
                      <a:pt x="110956" y="302019"/>
                      <a:pt x="118207" y="293729"/>
                      <a:pt x="118207" y="283502"/>
                    </a:cubicBezTo>
                    <a:cubicBezTo>
                      <a:pt x="118207" y="273275"/>
                      <a:pt x="110956" y="264985"/>
                      <a:pt x="102012" y="264985"/>
                    </a:cubicBezTo>
                    <a:close/>
                    <a:moveTo>
                      <a:pt x="56997" y="57673"/>
                    </a:moveTo>
                    <a:cubicBezTo>
                      <a:pt x="44174" y="57673"/>
                      <a:pt x="33778" y="68069"/>
                      <a:pt x="33778" y="80892"/>
                    </a:cubicBezTo>
                    <a:lnTo>
                      <a:pt x="33778" y="231129"/>
                    </a:lnTo>
                    <a:cubicBezTo>
                      <a:pt x="33778" y="243952"/>
                      <a:pt x="44174" y="254348"/>
                      <a:pt x="56997" y="254348"/>
                    </a:cubicBezTo>
                    <a:lnTo>
                      <a:pt x="149871" y="254348"/>
                    </a:lnTo>
                    <a:cubicBezTo>
                      <a:pt x="162694" y="254348"/>
                      <a:pt x="173090" y="243952"/>
                      <a:pt x="173090" y="231129"/>
                    </a:cubicBezTo>
                    <a:lnTo>
                      <a:pt x="173090" y="80892"/>
                    </a:lnTo>
                    <a:cubicBezTo>
                      <a:pt x="173090" y="68069"/>
                      <a:pt x="162694" y="57673"/>
                      <a:pt x="149871" y="57673"/>
                    </a:cubicBezTo>
                    <a:close/>
                    <a:moveTo>
                      <a:pt x="66050" y="20948"/>
                    </a:moveTo>
                    <a:lnTo>
                      <a:pt x="66050" y="29172"/>
                    </a:lnTo>
                    <a:lnTo>
                      <a:pt x="136737" y="29172"/>
                    </a:lnTo>
                    <a:lnTo>
                      <a:pt x="136737" y="20948"/>
                    </a:lnTo>
                    <a:close/>
                    <a:moveTo>
                      <a:pt x="34673" y="0"/>
                    </a:moveTo>
                    <a:lnTo>
                      <a:pt x="173358" y="0"/>
                    </a:lnTo>
                    <a:cubicBezTo>
                      <a:pt x="192507" y="0"/>
                      <a:pt x="208031" y="15524"/>
                      <a:pt x="208031" y="34673"/>
                    </a:cubicBezTo>
                    <a:lnTo>
                      <a:pt x="208031" y="269682"/>
                    </a:lnTo>
                    <a:cubicBezTo>
                      <a:pt x="208031" y="288831"/>
                      <a:pt x="192507" y="304355"/>
                      <a:pt x="173358" y="304355"/>
                    </a:cubicBezTo>
                    <a:lnTo>
                      <a:pt x="34673" y="304355"/>
                    </a:lnTo>
                    <a:cubicBezTo>
                      <a:pt x="15524" y="304355"/>
                      <a:pt x="0" y="288831"/>
                      <a:pt x="0" y="269682"/>
                    </a:cubicBezTo>
                    <a:lnTo>
                      <a:pt x="0" y="34673"/>
                    </a:lnTo>
                    <a:cubicBezTo>
                      <a:pt x="0" y="15524"/>
                      <a:pt x="15524" y="0"/>
                      <a:pt x="34673" y="0"/>
                    </a:cubicBezTo>
                    <a:close/>
                  </a:path>
                </a:pathLst>
              </a:cu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31" name="Group 39">
              <a:extLst>
                <a:ext uri="{FF2B5EF4-FFF2-40B4-BE49-F238E27FC236}">
                  <a16:creationId xmlns:a16="http://schemas.microsoft.com/office/drawing/2014/main" id="{F39C77BD-D4B4-4DF6-ADF9-CC3082BE2CE2}"/>
                </a:ext>
              </a:extLst>
            </p:cNvPr>
            <p:cNvGrpSpPr/>
            <p:nvPr/>
          </p:nvGrpSpPr>
          <p:grpSpPr>
            <a:xfrm>
              <a:off x="2168733" y="1953497"/>
              <a:ext cx="1979775" cy="668729"/>
              <a:chOff x="1918379" y="1734048"/>
              <a:chExt cx="2348822" cy="891638"/>
            </a:xfrm>
          </p:grpSpPr>
          <p:sp>
            <p:nvSpPr>
              <p:cNvPr id="32" name="TextBox 40">
                <a:extLst>
                  <a:ext uri="{FF2B5EF4-FFF2-40B4-BE49-F238E27FC236}">
                    <a16:creationId xmlns:a16="http://schemas.microsoft.com/office/drawing/2014/main" id="{3A183DAF-3EF7-4EB7-9EA1-1340F804E9E5}"/>
                  </a:ext>
                </a:extLst>
              </p:cNvPr>
              <p:cNvSpPr txBox="1"/>
              <p:nvPr/>
            </p:nvSpPr>
            <p:spPr>
              <a:xfrm>
                <a:off x="1918379" y="2071688"/>
                <a:ext cx="2348822" cy="553998"/>
              </a:xfrm>
              <a:prstGeom prst="rect">
                <a:avLst/>
              </a:prstGeom>
              <a:noFill/>
            </p:spPr>
            <p:txBody>
              <a:bodyPr anchor="t" anchorCtr="0" rIns="360000" wrap="square">
                <a:normAutofit fontScale="92500" lnSpcReduction="10000"/>
              </a:bodyPr>
              <a:lstStyle/>
              <a:p>
                <a:pPr algn="r">
                  <a:lnSpc>
                    <a:spcPct val="1200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此部分内容作为文字排版占位显示 （建议使用主题字体）</a:t>
                </a:r>
              </a:p>
            </p:txBody>
          </p:sp>
          <p:sp>
            <p:nvSpPr>
              <p:cNvPr id="33" name="Rectangle 41">
                <a:extLst>
                  <a:ext uri="{FF2B5EF4-FFF2-40B4-BE49-F238E27FC236}">
                    <a16:creationId xmlns:a16="http://schemas.microsoft.com/office/drawing/2014/main" id="{7F02C100-C150-4E09-B47F-62FD77500B1A}"/>
                  </a:ext>
                </a:extLst>
              </p:cNvPr>
              <p:cNvSpPr/>
              <p:nvPr/>
            </p:nvSpPr>
            <p:spPr>
              <a:xfrm>
                <a:off x="2985227" y="1734048"/>
                <a:ext cx="1281974" cy="323165"/>
              </a:xfrm>
              <a:prstGeom prst="rect">
                <a:avLst/>
              </a:prstGeom>
            </p:spPr>
            <p:txBody>
              <a:bodyPr anchor="b" anchorCtr="0" bIns="0" lIns="0" rIns="360000" tIns="0" wrap="none">
                <a:normAutofit/>
              </a:bodyPr>
              <a:lstStyle/>
              <a:p>
                <a:pPr algn="r"/>
                <a:r>
                  <a:rPr altLang="en-US" b="1"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标题文本预设</a:t>
                </a:r>
              </a:p>
            </p:txBody>
          </p:sp>
        </p:grpSp>
      </p:grpSp>
      <p:grpSp>
        <p:nvGrpSpPr>
          <p:cNvPr id="37" name="组合 36">
            <a:extLst>
              <a:ext uri="{FF2B5EF4-FFF2-40B4-BE49-F238E27FC236}">
                <a16:creationId xmlns:a16="http://schemas.microsoft.com/office/drawing/2014/main" id="{FB5FDDF5-0C47-441A-9A20-1E6520F5929F}"/>
              </a:ext>
            </a:extLst>
          </p:cNvPr>
          <p:cNvGrpSpPr/>
          <p:nvPr/>
        </p:nvGrpSpPr>
        <p:grpSpPr>
          <a:xfrm>
            <a:off x="3926566" y="2203051"/>
            <a:ext cx="2699673" cy="728454"/>
            <a:chOff x="4158794" y="991695"/>
            <a:chExt cx="2699673" cy="728454"/>
          </a:xfrm>
        </p:grpSpPr>
        <p:grpSp>
          <p:nvGrpSpPr>
            <p:cNvPr id="38" name="Group 35">
              <a:extLst>
                <a:ext uri="{FF2B5EF4-FFF2-40B4-BE49-F238E27FC236}">
                  <a16:creationId xmlns:a16="http://schemas.microsoft.com/office/drawing/2014/main" id="{CEC5104F-BCC2-4DA0-BA4F-111E05C04B5B}"/>
                </a:ext>
              </a:extLst>
            </p:cNvPr>
            <p:cNvGrpSpPr/>
            <p:nvPr/>
          </p:nvGrpSpPr>
          <p:grpSpPr>
            <a:xfrm>
              <a:off x="4158794" y="991695"/>
              <a:ext cx="728454" cy="728454"/>
              <a:chOff x="3703843" y="1419388"/>
              <a:chExt cx="971272" cy="971272"/>
            </a:xfrm>
          </p:grpSpPr>
          <p:sp>
            <p:nvSpPr>
              <p:cNvPr id="42" name="Oval 4">
                <a:extLst>
                  <a:ext uri="{FF2B5EF4-FFF2-40B4-BE49-F238E27FC236}">
                    <a16:creationId xmlns:a16="http://schemas.microsoft.com/office/drawing/2014/main" id="{6666F778-DBC1-4ED9-A677-CB7BB13AA36D}"/>
                  </a:ext>
                </a:extLst>
              </p:cNvPr>
              <p:cNvSpPr/>
              <p:nvPr/>
            </p:nvSpPr>
            <p:spPr>
              <a:xfrm>
                <a:off x="3703843" y="1419388"/>
                <a:ext cx="971272" cy="971272"/>
              </a:xfrm>
              <a:prstGeom prst="ellipse">
                <a:avLst/>
              </a:prstGeom>
              <a:solidFill>
                <a:schemeClr val="bg1">
                  <a:lumMod val="85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43" name="Oval 6">
                <a:extLst>
                  <a:ext uri="{FF2B5EF4-FFF2-40B4-BE49-F238E27FC236}">
                    <a16:creationId xmlns:a16="http://schemas.microsoft.com/office/drawing/2014/main" id="{19640947-1C8F-4452-AD04-9ACCF2F30D46}"/>
                  </a:ext>
                </a:extLst>
              </p:cNvPr>
              <p:cNvSpPr/>
              <p:nvPr/>
            </p:nvSpPr>
            <p:spPr>
              <a:xfrm>
                <a:off x="3820542" y="1536087"/>
                <a:ext cx="737874" cy="73787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44" name="Freeform: Shape 23">
                <a:extLst>
                  <a:ext uri="{FF2B5EF4-FFF2-40B4-BE49-F238E27FC236}">
                    <a16:creationId xmlns:a16="http://schemas.microsoft.com/office/drawing/2014/main" id="{141427F2-1A82-4770-9D86-1198A5966EAB}"/>
                  </a:ext>
                </a:extLst>
              </p:cNvPr>
              <p:cNvSpPr/>
              <p:nvPr/>
            </p:nvSpPr>
            <p:spPr>
              <a:xfrm flipH="1">
                <a:off x="3980149" y="1745089"/>
                <a:ext cx="368428" cy="316537"/>
              </a:xfrm>
              <a:custGeom>
                <a:gdLst>
                  <a:gd fmla="*/ 174969 w 276321" name="connsiteX0"/>
                  <a:gd fmla="*/ 216483 h 237403" name="connsiteY0"/>
                  <a:gd fmla="*/ 174969 w 276321" name="connsiteX1"/>
                  <a:gd fmla="*/ 229968 h 237403" name="connsiteY1"/>
                  <a:gd fmla="*/ 101352 w 276321" name="connsiteX2"/>
                  <a:gd fmla="*/ 229968 h 237403" name="connsiteY2"/>
                  <a:gd fmla="*/ 101352 w 276321" name="connsiteX3"/>
                  <a:gd fmla="*/ 216483 h 237403" name="connsiteY3"/>
                  <a:gd fmla="*/ 276321 w 276321" name="connsiteX4"/>
                  <a:gd fmla="*/ 209047 h 237403" name="connsiteY4"/>
                  <a:gd fmla="*/ 0 w 276321" name="connsiteX5"/>
                  <a:gd fmla="*/ 209047 h 237403" name="connsiteY5"/>
                  <a:gd fmla="*/ 0 w 276321" name="connsiteX6"/>
                  <a:gd fmla="*/ 222929 h 237403" name="connsiteY6"/>
                  <a:gd fmla="*/ 8876 w 276321" name="connsiteX7"/>
                  <a:gd fmla="*/ 237403 h 237403" name="connsiteY7"/>
                  <a:gd fmla="*/ 267445 w 276321" name="connsiteX8"/>
                  <a:gd fmla="*/ 237403 h 237403" name="connsiteY8"/>
                  <a:gd fmla="*/ 276321 w 276321" name="connsiteX9"/>
                  <a:gd fmla="*/ 222929 h 237403" name="connsiteY9"/>
                  <a:gd fmla="*/ 215868 w 276321" name="connsiteX10"/>
                  <a:gd fmla="*/ 23987 h 237403" name="connsiteY10"/>
                  <a:gd fmla="*/ 215868 w 276321" name="connsiteX11"/>
                  <a:gd fmla="*/ 170163 h 237403" name="connsiteY11"/>
                  <a:gd fmla="*/ 60453 w 276321" name="connsiteX12"/>
                  <a:gd fmla="*/ 170163 h 237403" name="connsiteY12"/>
                  <a:gd fmla="*/ 60453 w 276321" name="connsiteX13"/>
                  <a:gd fmla="*/ 23987 h 237403" name="connsiteY13"/>
                  <a:gd fmla="*/ 207026 w 276321" name="connsiteX14"/>
                  <a:gd fmla="*/ 0 h 237403" name="connsiteY14"/>
                  <a:gd fmla="*/ 69295 w 276321" name="connsiteX15"/>
                  <a:gd fmla="*/ 0 h 237403" name="connsiteY15"/>
                  <a:gd fmla="*/ 36936 w 276321" name="connsiteX16"/>
                  <a:gd fmla="*/ 32359 h 237403" name="connsiteY16"/>
                  <a:gd fmla="*/ 36936 w 276321" name="connsiteX17"/>
                  <a:gd fmla="*/ 161790 h 237403" name="connsiteY17"/>
                  <a:gd fmla="*/ 69295 w 276321" name="connsiteX18"/>
                  <a:gd fmla="*/ 194149 h 237403" name="connsiteY18"/>
                  <a:gd fmla="*/ 207026 w 276321" name="connsiteX19"/>
                  <a:gd fmla="*/ 194149 h 237403" name="connsiteY19"/>
                  <a:gd fmla="*/ 239385 w 276321" name="connsiteX20"/>
                  <a:gd fmla="*/ 161790 h 237403" name="connsiteY20"/>
                  <a:gd fmla="*/ 239385 w 276321" name="connsiteX21"/>
                  <a:gd fmla="*/ 32359 h 237403" name="connsiteY21"/>
                  <a:gd fmla="*/ 207026 w 276321" name="connsiteX22"/>
                  <a:gd fmla="*/ 0 h 237403"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237403" w="276321">
                    <a:moveTo>
                      <a:pt x="174969" y="216483"/>
                    </a:moveTo>
                    <a:lnTo>
                      <a:pt x="174969" y="229968"/>
                    </a:lnTo>
                    <a:lnTo>
                      <a:pt x="101352" y="229968"/>
                    </a:lnTo>
                    <a:lnTo>
                      <a:pt x="101352" y="216483"/>
                    </a:lnTo>
                    <a:close/>
                    <a:moveTo>
                      <a:pt x="276321" y="209047"/>
                    </a:moveTo>
                    <a:lnTo>
                      <a:pt x="0" y="209047"/>
                    </a:lnTo>
                    <a:lnTo>
                      <a:pt x="0" y="222929"/>
                    </a:lnTo>
                    <a:cubicBezTo>
                      <a:pt x="0" y="230923"/>
                      <a:pt x="3974" y="237403"/>
                      <a:pt x="8876" y="237403"/>
                    </a:cubicBezTo>
                    <a:lnTo>
                      <a:pt x="267445" y="237403"/>
                    </a:lnTo>
                    <a:cubicBezTo>
                      <a:pt x="272347" y="237403"/>
                      <a:pt x="276321" y="230923"/>
                      <a:pt x="276321" y="222929"/>
                    </a:cubicBezTo>
                    <a:close/>
                    <a:moveTo>
                      <a:pt x="215868" y="23987"/>
                    </a:moveTo>
                    <a:lnTo>
                      <a:pt x="215868" y="170163"/>
                    </a:lnTo>
                    <a:lnTo>
                      <a:pt x="60453" y="170163"/>
                    </a:lnTo>
                    <a:lnTo>
                      <a:pt x="60453" y="23987"/>
                    </a:lnTo>
                    <a:close/>
                    <a:moveTo>
                      <a:pt x="207026" y="0"/>
                    </a:moveTo>
                    <a:lnTo>
                      <a:pt x="69295" y="0"/>
                    </a:lnTo>
                    <a:cubicBezTo>
                      <a:pt x="51424" y="0"/>
                      <a:pt x="36936" y="14488"/>
                      <a:pt x="36936" y="32359"/>
                    </a:cubicBezTo>
                    <a:lnTo>
                      <a:pt x="36936" y="161790"/>
                    </a:lnTo>
                    <a:cubicBezTo>
                      <a:pt x="36936" y="179661"/>
                      <a:pt x="51424" y="194149"/>
                      <a:pt x="69295" y="194149"/>
                    </a:cubicBezTo>
                    <a:lnTo>
                      <a:pt x="207026" y="194149"/>
                    </a:lnTo>
                    <a:cubicBezTo>
                      <a:pt x="224897" y="194149"/>
                      <a:pt x="239385" y="179661"/>
                      <a:pt x="239385" y="161790"/>
                    </a:cubicBezTo>
                    <a:lnTo>
                      <a:pt x="239385" y="32359"/>
                    </a:lnTo>
                    <a:cubicBezTo>
                      <a:pt x="239385" y="14488"/>
                      <a:pt x="224897" y="0"/>
                      <a:pt x="207026"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39" name="Group 42">
              <a:extLst>
                <a:ext uri="{FF2B5EF4-FFF2-40B4-BE49-F238E27FC236}">
                  <a16:creationId xmlns:a16="http://schemas.microsoft.com/office/drawing/2014/main" id="{0DAD8634-0F19-4BDD-821C-BDA77814D281}"/>
                </a:ext>
              </a:extLst>
            </p:cNvPr>
            <p:cNvGrpSpPr/>
            <p:nvPr/>
          </p:nvGrpSpPr>
          <p:grpSpPr>
            <a:xfrm>
              <a:off x="4887248" y="1019845"/>
              <a:ext cx="1971219" cy="657872"/>
              <a:chOff x="7996808" y="1734930"/>
              <a:chExt cx="2348822" cy="877163"/>
            </a:xfrm>
          </p:grpSpPr>
          <p:sp>
            <p:nvSpPr>
              <p:cNvPr id="40" name="TextBox 43">
                <a:extLst>
                  <a:ext uri="{FF2B5EF4-FFF2-40B4-BE49-F238E27FC236}">
                    <a16:creationId xmlns:a16="http://schemas.microsoft.com/office/drawing/2014/main" id="{149BDA64-D688-4A96-8B97-2ADA1073CB46}"/>
                  </a:ext>
                </a:extLst>
              </p:cNvPr>
              <p:cNvSpPr txBox="1"/>
              <p:nvPr/>
            </p:nvSpPr>
            <p:spPr>
              <a:xfrm>
                <a:off x="7996808" y="2058095"/>
                <a:ext cx="2348822" cy="553998"/>
              </a:xfrm>
              <a:prstGeom prst="rect">
                <a:avLst/>
              </a:prstGeom>
              <a:noFill/>
            </p:spPr>
            <p:txBody>
              <a:bodyPr anchor="ctr" anchorCtr="0" lIns="360000" rIns="216000" wrap="square">
                <a:normAutofit/>
              </a:bodyPr>
              <a:lstStyle/>
              <a:p>
                <a:pPr>
                  <a:lnSpc>
                    <a:spcPct val="1200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此部分内容作为文字排版占位显示 （建议使用主题字体）</a:t>
                </a:r>
              </a:p>
            </p:txBody>
          </p:sp>
          <p:sp>
            <p:nvSpPr>
              <p:cNvPr id="41" name="Rectangle 44">
                <a:extLst>
                  <a:ext uri="{FF2B5EF4-FFF2-40B4-BE49-F238E27FC236}">
                    <a16:creationId xmlns:a16="http://schemas.microsoft.com/office/drawing/2014/main" id="{743778FD-A587-4471-8F37-59FEBA89DBF6}"/>
                  </a:ext>
                </a:extLst>
              </p:cNvPr>
              <p:cNvSpPr/>
              <p:nvPr/>
            </p:nvSpPr>
            <p:spPr>
              <a:xfrm>
                <a:off x="7996808" y="1734930"/>
                <a:ext cx="1482456" cy="323165"/>
              </a:xfrm>
              <a:prstGeom prst="rect">
                <a:avLst/>
              </a:prstGeom>
            </p:spPr>
            <p:txBody>
              <a:bodyPr anchor="ctr" anchorCtr="0" bIns="0" lIns="360000" rIns="216000" tIns="0" wrap="none">
                <a:normAutofit/>
              </a:bodyPr>
              <a:lstStyle/>
              <a:p>
                <a:r>
                  <a:rPr altLang="en-US" b="1"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标题文本预设</a:t>
                </a:r>
              </a:p>
            </p:txBody>
          </p:sp>
        </p:grpSp>
      </p:grpSp>
      <p:grpSp>
        <p:nvGrpSpPr>
          <p:cNvPr id="45" name="组合 44">
            <a:extLst>
              <a:ext uri="{FF2B5EF4-FFF2-40B4-BE49-F238E27FC236}">
                <a16:creationId xmlns:a16="http://schemas.microsoft.com/office/drawing/2014/main" id="{1D0F83D8-2BB6-4D79-8ED4-19027F4B5DAA}"/>
              </a:ext>
            </a:extLst>
          </p:cNvPr>
          <p:cNvGrpSpPr/>
          <p:nvPr/>
        </p:nvGrpSpPr>
        <p:grpSpPr>
          <a:xfrm>
            <a:off x="1936505" y="4998868"/>
            <a:ext cx="2708229" cy="728454"/>
            <a:chOff x="2168733" y="3787512"/>
            <a:chExt cx="2708229" cy="728454"/>
          </a:xfrm>
        </p:grpSpPr>
        <p:grpSp>
          <p:nvGrpSpPr>
            <p:cNvPr id="46" name="Group 38">
              <a:extLst>
                <a:ext uri="{FF2B5EF4-FFF2-40B4-BE49-F238E27FC236}">
                  <a16:creationId xmlns:a16="http://schemas.microsoft.com/office/drawing/2014/main" id="{33AFFFF8-871F-4D41-9D4C-CE5DFCE1EC42}"/>
                </a:ext>
              </a:extLst>
            </p:cNvPr>
            <p:cNvGrpSpPr/>
            <p:nvPr/>
          </p:nvGrpSpPr>
          <p:grpSpPr>
            <a:xfrm>
              <a:off x="4148508" y="3787512"/>
              <a:ext cx="728454" cy="728454"/>
              <a:chOff x="7301044" y="4844782"/>
              <a:chExt cx="971272" cy="971272"/>
            </a:xfrm>
          </p:grpSpPr>
          <p:sp>
            <p:nvSpPr>
              <p:cNvPr id="50" name="Oval 16">
                <a:extLst>
                  <a:ext uri="{FF2B5EF4-FFF2-40B4-BE49-F238E27FC236}">
                    <a16:creationId xmlns:a16="http://schemas.microsoft.com/office/drawing/2014/main" id="{09E6AA91-23B8-4ED3-91D8-5205946EF4A0}"/>
                  </a:ext>
                </a:extLst>
              </p:cNvPr>
              <p:cNvSpPr/>
              <p:nvPr/>
            </p:nvSpPr>
            <p:spPr>
              <a:xfrm>
                <a:off x="7301044" y="4844782"/>
                <a:ext cx="971272" cy="971272"/>
              </a:xfrm>
              <a:prstGeom prst="ellipse">
                <a:avLst/>
              </a:prstGeom>
              <a:solidFill>
                <a:schemeClr val="bg1">
                  <a:lumMod val="85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51" name="Oval 18">
                <a:extLst>
                  <a:ext uri="{FF2B5EF4-FFF2-40B4-BE49-F238E27FC236}">
                    <a16:creationId xmlns:a16="http://schemas.microsoft.com/office/drawing/2014/main" id="{1C3B0427-D42F-4249-94E8-0BAB355E9DA7}"/>
                  </a:ext>
                </a:extLst>
              </p:cNvPr>
              <p:cNvSpPr/>
              <p:nvPr/>
            </p:nvSpPr>
            <p:spPr>
              <a:xfrm>
                <a:off x="7417743" y="4961481"/>
                <a:ext cx="737874" cy="737874"/>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grpSp>
            <p:nvGrpSpPr>
              <p:cNvPr id="52" name="Group 25">
                <a:extLst>
                  <a:ext uri="{FF2B5EF4-FFF2-40B4-BE49-F238E27FC236}">
                    <a16:creationId xmlns:a16="http://schemas.microsoft.com/office/drawing/2014/main" id="{9F943F40-87CC-4201-90A9-3B1C943769CA}"/>
                  </a:ext>
                </a:extLst>
              </p:cNvPr>
              <p:cNvGrpSpPr/>
              <p:nvPr/>
            </p:nvGrpSpPr>
            <p:grpSpPr>
              <a:xfrm>
                <a:off x="7630450" y="5137375"/>
                <a:ext cx="270417" cy="311212"/>
                <a:chOff x="5947555" y="3802810"/>
                <a:chExt cx="202813" cy="233409"/>
              </a:xfrm>
            </p:grpSpPr>
            <p:sp>
              <p:nvSpPr>
                <p:cNvPr id="53" name="Freeform: Shape 26">
                  <a:extLst>
                    <a:ext uri="{FF2B5EF4-FFF2-40B4-BE49-F238E27FC236}">
                      <a16:creationId xmlns:a16="http://schemas.microsoft.com/office/drawing/2014/main" id="{C05063ED-4813-4F78-8D94-CAAA94EE4DFA}"/>
                    </a:ext>
                  </a:extLst>
                </p:cNvPr>
                <p:cNvSpPr/>
                <p:nvPr/>
              </p:nvSpPr>
              <p:spPr>
                <a:xfrm flipH="1" rot="10800000">
                  <a:off x="5947555" y="3802810"/>
                  <a:ext cx="202813" cy="233409"/>
                </a:xfrm>
                <a:custGeom>
                  <a:gdLst>
                    <a:gd fmla="*/ 0 w 999747" name="connsiteX0"/>
                    <a:gd fmla="*/ 0 h 1605837" name="connsiteY0"/>
                    <a:gd fmla="*/ 999747 w 999747" name="connsiteX1"/>
                    <a:gd fmla="*/ 0 h 1605837" name="connsiteY1"/>
                    <a:gd fmla="*/ 999747 w 999747" name="connsiteX2"/>
                    <a:gd fmla="*/ 0 h 1605837" name="connsiteY2"/>
                    <a:gd fmla="*/ 0 w 999747" name="connsiteX3"/>
                    <a:gd fmla="*/ 0 h 1605837" name="connsiteY3"/>
                    <a:gd fmla="*/ 0 w 999747" name="connsiteX4"/>
                    <a:gd fmla="*/ 1605837 h 1605837" name="connsiteY4"/>
                    <a:gd fmla="*/ 0 w 999747" name="connsiteX5"/>
                    <a:gd fmla="*/ 1605837 h 1605837" name="connsiteY5"/>
                    <a:gd fmla="*/ 0 w 999747" name="connsiteX6"/>
                    <a:gd fmla="*/ 0 h 1605837" name="connsiteY6"/>
                    <a:gd fmla="*/ 0 w 999747" name="connsiteX0-1"/>
                    <a:gd fmla="*/ 8964 h 1614801" name="connsiteY0-2"/>
                    <a:gd fmla="*/ 999747 w 999747" name="connsiteX1-3"/>
                    <a:gd fmla="*/ 8964 h 1614801" name="connsiteY1-4"/>
                    <a:gd fmla="*/ 703911 w 999747" name="connsiteX2-5"/>
                    <a:gd fmla="*/ 0 h 1614801" name="connsiteY2-6"/>
                    <a:gd fmla="*/ 0 w 999747" name="connsiteX3-7"/>
                    <a:gd fmla="*/ 8964 h 1614801" name="connsiteY3-8"/>
                    <a:gd fmla="*/ 0 w 999747" name="connsiteX4-9"/>
                    <a:gd fmla="*/ 1614801 h 1614801" name="connsiteY4-10"/>
                    <a:gd fmla="*/ 0 w 999747" name="connsiteX5-11"/>
                    <a:gd fmla="*/ 1614801 h 1614801" name="connsiteY5-12"/>
                    <a:gd fmla="*/ 0 w 999747" name="connsiteX6-13"/>
                    <a:gd fmla="*/ 8964 h 1614801" name="connsiteY6-14"/>
                    <a:gd fmla="*/ 0 w 703911" name="connsiteX0-15"/>
                    <a:gd fmla="*/ 8964 h 1614801" name="connsiteY0-16"/>
                    <a:gd fmla="*/ 703911 w 703911" name="connsiteX1-17"/>
                    <a:gd fmla="*/ 0 h 1614801" name="connsiteY1-18"/>
                    <a:gd fmla="*/ 0 w 703911" name="connsiteX2-19"/>
                    <a:gd fmla="*/ 8964 h 1614801" name="connsiteY2-20"/>
                    <a:gd fmla="*/ 0 w 703911" name="connsiteX3-21"/>
                    <a:gd fmla="*/ 1614801 h 1614801" name="connsiteY3-22"/>
                    <a:gd fmla="*/ 0 w 703911" name="connsiteX4-23"/>
                    <a:gd fmla="*/ 1614801 h 1614801" name="connsiteY4-24"/>
                    <a:gd fmla="*/ 0 w 703911" name="connsiteX5-25"/>
                    <a:gd fmla="*/ 8964 h 1614801" name="connsiteY5-26"/>
                    <a:gd fmla="*/ 0 w 703911" name="connsiteX0-27"/>
                    <a:gd fmla="*/ 8964 h 1614801" name="connsiteY0-28"/>
                    <a:gd fmla="*/ 703911 w 703911" name="connsiteX1-29"/>
                    <a:gd fmla="*/ 0 h 1614801" name="connsiteY1-30"/>
                    <a:gd fmla="*/ 0 w 703911" name="connsiteX2-31"/>
                    <a:gd fmla="*/ 8964 h 1614801" name="connsiteY2-32"/>
                    <a:gd fmla="*/ 0 w 703911" name="connsiteX3-33"/>
                    <a:gd fmla="*/ 1614801 h 1614801" name="connsiteY3-34"/>
                    <a:gd fmla="*/ 0 w 703911" name="connsiteX4-35"/>
                    <a:gd fmla="*/ 1614801 h 1614801" name="connsiteY4-36"/>
                    <a:gd fmla="*/ 0 w 703911" name="connsiteX5-37"/>
                    <a:gd fmla="*/ 8964 h 1614801" name="connsiteY5-38"/>
                    <a:gd fmla="*/ 0 w 703911" name="connsiteX0-39"/>
                    <a:gd fmla="*/ 0 h 1605837" name="connsiteY0-40"/>
                    <a:gd fmla="*/ 703911 w 703911" name="connsiteX1-41"/>
                    <a:gd fmla="*/ 8965 h 1605837" name="connsiteY1-42"/>
                    <a:gd fmla="*/ 0 w 703911" name="connsiteX2-43"/>
                    <a:gd fmla="*/ 0 h 1605837" name="connsiteY2-44"/>
                    <a:gd fmla="*/ 0 w 703911" name="connsiteX3-45"/>
                    <a:gd fmla="*/ 1605837 h 1605837" name="connsiteY3-46"/>
                    <a:gd fmla="*/ 0 w 703911" name="connsiteX4-47"/>
                    <a:gd fmla="*/ 1605837 h 1605837" name="connsiteY4-48"/>
                    <a:gd fmla="*/ 0 w 703911" name="connsiteX5-49"/>
                    <a:gd fmla="*/ 0 h 1605837" name="connsiteY5-50"/>
                    <a:gd fmla="*/ 0 w 506687" name="connsiteX0-51"/>
                    <a:gd fmla="*/ 0 h 1605837" name="connsiteY0-52"/>
                    <a:gd fmla="*/ 506687 w 506687" name="connsiteX1-53"/>
                    <a:gd fmla="*/ 1 h 1605837" name="connsiteY1-54"/>
                    <a:gd fmla="*/ 0 w 506687" name="connsiteX2-55"/>
                    <a:gd fmla="*/ 0 h 1605837" name="connsiteY2-56"/>
                    <a:gd fmla="*/ 0 w 506687" name="connsiteX3-57"/>
                    <a:gd fmla="*/ 1605837 h 1605837" name="connsiteY3-58"/>
                    <a:gd fmla="*/ 0 w 506687" name="connsiteX4-59"/>
                    <a:gd fmla="*/ 1605837 h 1605837" name="connsiteY4-60"/>
                    <a:gd fmla="*/ 0 w 506687" name="connsiteX5-61"/>
                    <a:gd fmla="*/ 0 h 1605837" name="connsiteY5-62"/>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b="b" l="l" r="r" t="t"/>
                  <a:pathLst>
                    <a:path h="1605837" w="506686">
                      <a:moveTo>
                        <a:pt x="0" y="0"/>
                      </a:moveTo>
                      <a:lnTo>
                        <a:pt x="506687" y="1"/>
                      </a:lnTo>
                      <a:lnTo>
                        <a:pt x="0" y="0"/>
                      </a:lnTo>
                      <a:lnTo>
                        <a:pt x="0" y="1605837"/>
                      </a:lnTo>
                      <a:lnTo>
                        <a:pt x="0" y="1605837"/>
                      </a:lnTo>
                      <a:lnTo>
                        <a:pt x="0" y="0"/>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54" name="Flowchart: Process 27">
                  <a:extLst>
                    <a:ext uri="{FF2B5EF4-FFF2-40B4-BE49-F238E27FC236}">
                      <a16:creationId xmlns:a16="http://schemas.microsoft.com/office/drawing/2014/main" id="{B9A36D75-D199-4859-B818-DAC56E3C5858}"/>
                    </a:ext>
                  </a:extLst>
                </p:cNvPr>
                <p:cNvSpPr/>
                <p:nvPr/>
              </p:nvSpPr>
              <p:spPr>
                <a:xfrm>
                  <a:off x="5987185" y="3897158"/>
                  <a:ext cx="26900" cy="131860"/>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55" name="Flowchart: Process 28">
                  <a:extLst>
                    <a:ext uri="{FF2B5EF4-FFF2-40B4-BE49-F238E27FC236}">
                      <a16:creationId xmlns:a16="http://schemas.microsoft.com/office/drawing/2014/main" id="{92FE2CC9-F515-4239-BB5A-D178A177CCF3}"/>
                    </a:ext>
                  </a:extLst>
                </p:cNvPr>
                <p:cNvSpPr/>
                <p:nvPr/>
              </p:nvSpPr>
              <p:spPr>
                <a:xfrm>
                  <a:off x="6115122" y="3804596"/>
                  <a:ext cx="30774" cy="226979"/>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56" name="Flowchart: Process 29">
                  <a:extLst>
                    <a:ext uri="{FF2B5EF4-FFF2-40B4-BE49-F238E27FC236}">
                      <a16:creationId xmlns:a16="http://schemas.microsoft.com/office/drawing/2014/main" id="{01397044-C9DA-465C-BBE1-7732744D6D92}"/>
                    </a:ext>
                  </a:extLst>
                </p:cNvPr>
                <p:cNvSpPr/>
                <p:nvPr/>
              </p:nvSpPr>
              <p:spPr>
                <a:xfrm>
                  <a:off x="6048416" y="3850766"/>
                  <a:ext cx="26901" cy="17772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grpSp>
        </p:grpSp>
        <p:grpSp>
          <p:nvGrpSpPr>
            <p:cNvPr id="47" name="Group 45">
              <a:extLst>
                <a:ext uri="{FF2B5EF4-FFF2-40B4-BE49-F238E27FC236}">
                  <a16:creationId xmlns:a16="http://schemas.microsoft.com/office/drawing/2014/main" id="{98DD6F1D-C6A8-45DA-829A-747AFA3DBD79}"/>
                </a:ext>
              </a:extLst>
            </p:cNvPr>
            <p:cNvGrpSpPr/>
            <p:nvPr/>
          </p:nvGrpSpPr>
          <p:grpSpPr>
            <a:xfrm>
              <a:off x="2168733" y="3817375"/>
              <a:ext cx="1979775" cy="668729"/>
              <a:chOff x="1918379" y="1734048"/>
              <a:chExt cx="2348822" cy="891638"/>
            </a:xfrm>
          </p:grpSpPr>
          <p:sp>
            <p:nvSpPr>
              <p:cNvPr id="48" name="TextBox 46">
                <a:extLst>
                  <a:ext uri="{FF2B5EF4-FFF2-40B4-BE49-F238E27FC236}">
                    <a16:creationId xmlns:a16="http://schemas.microsoft.com/office/drawing/2014/main" id="{4B5C9DC3-3E0D-4096-B9DF-A41C2BEE1642}"/>
                  </a:ext>
                </a:extLst>
              </p:cNvPr>
              <p:cNvSpPr txBox="1"/>
              <p:nvPr/>
            </p:nvSpPr>
            <p:spPr>
              <a:xfrm>
                <a:off x="1918379" y="2071688"/>
                <a:ext cx="2348822" cy="553998"/>
              </a:xfrm>
              <a:prstGeom prst="rect">
                <a:avLst/>
              </a:prstGeom>
              <a:noFill/>
            </p:spPr>
            <p:txBody>
              <a:bodyPr anchor="t" anchorCtr="0" rIns="360000" wrap="square">
                <a:normAutofit fontScale="92500" lnSpcReduction="10000"/>
              </a:bodyPr>
              <a:lstStyle/>
              <a:p>
                <a:pPr algn="r">
                  <a:lnSpc>
                    <a:spcPct val="1200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此部分内容作为文字排版占位显示 （建议使用主题字体）</a:t>
                </a:r>
              </a:p>
            </p:txBody>
          </p:sp>
          <p:sp>
            <p:nvSpPr>
              <p:cNvPr id="49" name="Rectangle 47">
                <a:extLst>
                  <a:ext uri="{FF2B5EF4-FFF2-40B4-BE49-F238E27FC236}">
                    <a16:creationId xmlns:a16="http://schemas.microsoft.com/office/drawing/2014/main" id="{7CCAE357-EFB9-4BC1-9A7F-665CF9F36C16}"/>
                  </a:ext>
                </a:extLst>
              </p:cNvPr>
              <p:cNvSpPr/>
              <p:nvPr/>
            </p:nvSpPr>
            <p:spPr>
              <a:xfrm>
                <a:off x="2985227" y="1734048"/>
                <a:ext cx="1281974" cy="323165"/>
              </a:xfrm>
              <a:prstGeom prst="rect">
                <a:avLst/>
              </a:prstGeom>
            </p:spPr>
            <p:txBody>
              <a:bodyPr anchor="b" anchorCtr="0" bIns="0" lIns="0" rIns="360000" tIns="0" wrap="none">
                <a:normAutofit/>
              </a:bodyPr>
              <a:lstStyle/>
              <a:p>
                <a:pPr algn="r"/>
                <a:r>
                  <a:rPr altLang="en-US" b="1"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标题文本预设</a:t>
                </a:r>
              </a:p>
            </p:txBody>
          </p:sp>
        </p:grpSp>
      </p:grpSp>
      <p:grpSp>
        <p:nvGrpSpPr>
          <p:cNvPr id="57" name="组合 56">
            <a:extLst>
              <a:ext uri="{FF2B5EF4-FFF2-40B4-BE49-F238E27FC236}">
                <a16:creationId xmlns:a16="http://schemas.microsoft.com/office/drawing/2014/main" id="{98B8A8DA-F7C6-4B35-939F-4A54F5B40C55}"/>
              </a:ext>
            </a:extLst>
          </p:cNvPr>
          <p:cNvGrpSpPr/>
          <p:nvPr/>
        </p:nvGrpSpPr>
        <p:grpSpPr>
          <a:xfrm>
            <a:off x="3926566" y="4066929"/>
            <a:ext cx="2699673" cy="728454"/>
            <a:chOff x="4158794" y="2855573"/>
            <a:chExt cx="2699673" cy="728454"/>
          </a:xfrm>
        </p:grpSpPr>
        <p:grpSp>
          <p:nvGrpSpPr>
            <p:cNvPr id="58" name="Group 37">
              <a:extLst>
                <a:ext uri="{FF2B5EF4-FFF2-40B4-BE49-F238E27FC236}">
                  <a16:creationId xmlns:a16="http://schemas.microsoft.com/office/drawing/2014/main" id="{079D245B-C8AB-49F1-B66C-D9A853928EC9}"/>
                </a:ext>
              </a:extLst>
            </p:cNvPr>
            <p:cNvGrpSpPr/>
            <p:nvPr/>
          </p:nvGrpSpPr>
          <p:grpSpPr>
            <a:xfrm>
              <a:off x="4158794" y="2855573"/>
              <a:ext cx="728454" cy="728454"/>
              <a:chOff x="6017505" y="3607058"/>
              <a:chExt cx="971272" cy="971272"/>
            </a:xfrm>
          </p:grpSpPr>
          <p:sp>
            <p:nvSpPr>
              <p:cNvPr id="62" name="Oval 12">
                <a:extLst>
                  <a:ext uri="{FF2B5EF4-FFF2-40B4-BE49-F238E27FC236}">
                    <a16:creationId xmlns:a16="http://schemas.microsoft.com/office/drawing/2014/main" id="{7770FA5C-11B1-4F9F-B073-EA214C6AA817}"/>
                  </a:ext>
                </a:extLst>
              </p:cNvPr>
              <p:cNvSpPr/>
              <p:nvPr/>
            </p:nvSpPr>
            <p:spPr>
              <a:xfrm>
                <a:off x="6017505" y="3607058"/>
                <a:ext cx="971272" cy="971272"/>
              </a:xfrm>
              <a:prstGeom prst="ellipse">
                <a:avLst/>
              </a:prstGeom>
              <a:solidFill>
                <a:schemeClr val="bg1">
                  <a:lumMod val="85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63" name="Oval 14">
                <a:extLst>
                  <a:ext uri="{FF2B5EF4-FFF2-40B4-BE49-F238E27FC236}">
                    <a16:creationId xmlns:a16="http://schemas.microsoft.com/office/drawing/2014/main" id="{323BED62-D458-4B6D-9511-BEE0286580AE}"/>
                  </a:ext>
                </a:extLst>
              </p:cNvPr>
              <p:cNvSpPr/>
              <p:nvPr/>
            </p:nvSpPr>
            <p:spPr>
              <a:xfrm>
                <a:off x="6171679" y="3761232"/>
                <a:ext cx="662924" cy="662924"/>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sp>
            <p:nvSpPr>
              <p:cNvPr id="64" name="Freeform: Shape 34">
                <a:extLst>
                  <a:ext uri="{FF2B5EF4-FFF2-40B4-BE49-F238E27FC236}">
                    <a16:creationId xmlns:a16="http://schemas.microsoft.com/office/drawing/2014/main" id="{9428A763-96E2-41CE-A546-9FC91DF9CC39}"/>
                  </a:ext>
                </a:extLst>
              </p:cNvPr>
              <p:cNvSpPr/>
              <p:nvPr/>
            </p:nvSpPr>
            <p:spPr bwMode="auto">
              <a:xfrm>
                <a:off x="6345997" y="3891965"/>
                <a:ext cx="327376" cy="376417"/>
              </a:xfrm>
              <a:custGeom>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b="b" l="0" r="r" t="0"/>
                <a:pathLst>
                  <a:path h="64" w="59">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anchor="ctr"/>
              <a:lstStyle/>
              <a:p>
                <a:pPr algn="ctr"/>
                <a:endParaRPr>
                  <a:solidFill>
                    <a:schemeClr val="bg1">
                      <a:lumMod val="50000"/>
                    </a:schemeClr>
                  </a:solidFill>
                  <a:latin charset="-122" panose="020b0503020204020204" pitchFamily="34" typeface="微软雅黑"/>
                  <a:ea charset="-122" panose="020b0503020204020204" pitchFamily="34" typeface="微软雅黑"/>
                  <a:cs typeface="+mn-ea"/>
                  <a:sym typeface="+mn-lt"/>
                </a:endParaRPr>
              </a:p>
            </p:txBody>
          </p:sp>
        </p:grpSp>
        <p:grpSp>
          <p:nvGrpSpPr>
            <p:cNvPr id="59" name="Group 48">
              <a:extLst>
                <a:ext uri="{FF2B5EF4-FFF2-40B4-BE49-F238E27FC236}">
                  <a16:creationId xmlns:a16="http://schemas.microsoft.com/office/drawing/2014/main" id="{C8D3E7E7-2EBB-4E83-AF7A-CC1BD9A0CD15}"/>
                </a:ext>
              </a:extLst>
            </p:cNvPr>
            <p:cNvGrpSpPr/>
            <p:nvPr/>
          </p:nvGrpSpPr>
          <p:grpSpPr>
            <a:xfrm>
              <a:off x="4887248" y="2883722"/>
              <a:ext cx="1971219" cy="657872"/>
              <a:chOff x="7996808" y="1734930"/>
              <a:chExt cx="2348822" cy="877163"/>
            </a:xfrm>
          </p:grpSpPr>
          <p:sp>
            <p:nvSpPr>
              <p:cNvPr id="60" name="TextBox 49">
                <a:extLst>
                  <a:ext uri="{FF2B5EF4-FFF2-40B4-BE49-F238E27FC236}">
                    <a16:creationId xmlns:a16="http://schemas.microsoft.com/office/drawing/2014/main" id="{73C0330F-09B0-42CA-96B7-DFC270928011}"/>
                  </a:ext>
                </a:extLst>
              </p:cNvPr>
              <p:cNvSpPr txBox="1"/>
              <p:nvPr/>
            </p:nvSpPr>
            <p:spPr>
              <a:xfrm>
                <a:off x="7996808" y="2058095"/>
                <a:ext cx="2348822" cy="553998"/>
              </a:xfrm>
              <a:prstGeom prst="rect">
                <a:avLst/>
              </a:prstGeom>
              <a:noFill/>
            </p:spPr>
            <p:txBody>
              <a:bodyPr anchor="ctr" anchorCtr="0" lIns="360000" rIns="216000" wrap="square">
                <a:normAutofit/>
              </a:bodyPr>
              <a:lstStyle/>
              <a:p>
                <a:pPr>
                  <a:lnSpc>
                    <a:spcPct val="120000"/>
                  </a:lnSpc>
                </a:pPr>
                <a:r>
                  <a:rPr altLang="en-US" lang="zh-CN" sz="1000">
                    <a:solidFill>
                      <a:schemeClr val="bg1">
                        <a:lumMod val="50000"/>
                      </a:schemeClr>
                    </a:solidFill>
                    <a:latin charset="-122" panose="020b0503020204020204" pitchFamily="34" typeface="微软雅黑"/>
                    <a:ea charset="-122" panose="020b0503020204020204" pitchFamily="34" typeface="微软雅黑"/>
                    <a:cs typeface="+mn-ea"/>
                    <a:sym typeface="+mn-lt"/>
                  </a:rPr>
                  <a:t>此部分内容作为文字排版占位显示 （建议使用主题字体）</a:t>
                </a:r>
              </a:p>
            </p:txBody>
          </p:sp>
          <p:sp>
            <p:nvSpPr>
              <p:cNvPr id="61" name="Rectangle 50">
                <a:extLst>
                  <a:ext uri="{FF2B5EF4-FFF2-40B4-BE49-F238E27FC236}">
                    <a16:creationId xmlns:a16="http://schemas.microsoft.com/office/drawing/2014/main" id="{BEDF8926-D2C8-4945-B9D5-DE20F652D0AE}"/>
                  </a:ext>
                </a:extLst>
              </p:cNvPr>
              <p:cNvSpPr/>
              <p:nvPr/>
            </p:nvSpPr>
            <p:spPr>
              <a:xfrm>
                <a:off x="7996808" y="1734930"/>
                <a:ext cx="1482456" cy="323165"/>
              </a:xfrm>
              <a:prstGeom prst="rect">
                <a:avLst/>
              </a:prstGeom>
            </p:spPr>
            <p:txBody>
              <a:bodyPr anchor="ctr" anchorCtr="0" bIns="0" lIns="360000" rIns="216000" tIns="0" wrap="none">
                <a:normAutofit/>
              </a:bodyPr>
              <a:lstStyle/>
              <a:p>
                <a:r>
                  <a:rPr altLang="en-US" b="1" lang="zh-CN" sz="1400">
                    <a:solidFill>
                      <a:schemeClr val="bg1">
                        <a:lumMod val="50000"/>
                      </a:schemeClr>
                    </a:solidFill>
                    <a:latin charset="-122" panose="020b0503020204020204" pitchFamily="34" typeface="微软雅黑"/>
                    <a:ea charset="-122" panose="020b0503020204020204" pitchFamily="34" typeface="微软雅黑"/>
                    <a:cs typeface="+mn-ea"/>
                    <a:sym typeface="+mn-lt"/>
                  </a:rPr>
                  <a:t>标题文本预设</a:t>
                </a:r>
              </a:p>
            </p:txBody>
          </p:sp>
        </p:grpSp>
      </p:grpSp>
    </p:spTree>
    <p:extLst>
      <p:ext uri="{BB962C8B-B14F-4D97-AF65-F5344CB8AC3E}">
        <p14:creationId val="81401354"/>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6"/>
                                        </p:tgtEl>
                                        <p:attrNameLst>
                                          <p:attrName>style.visibility</p:attrName>
                                        </p:attrNameLst>
                                      </p:cBhvr>
                                      <p:to>
                                        <p:strVal val="visible"/>
                                      </p:to>
                                    </p:set>
                                    <p:animEffect filter="fade" transition="in">
                                      <p:cBhvr>
                                        <p:cTn dur="500" id="10"/>
                                        <p:tgtEl>
                                          <p:spTgt spid="6"/>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7"/>
                                        </p:tgtEl>
                                        <p:attrNameLst>
                                          <p:attrName>style.visibility</p:attrName>
                                        </p:attrNameLst>
                                      </p:cBhvr>
                                      <p:to>
                                        <p:strVal val="visible"/>
                                      </p:to>
                                    </p:set>
                                    <p:animEffect filter="fade" transition="in">
                                      <p:cBhvr>
                                        <p:cTn dur="500" id="13"/>
                                        <p:tgtEl>
                                          <p:spTgt spid="7"/>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8"/>
                                        </p:tgtEl>
                                        <p:attrNameLst>
                                          <p:attrName>style.visibility</p:attrName>
                                        </p:attrNameLst>
                                      </p:cBhvr>
                                      <p:to>
                                        <p:strVal val="visible"/>
                                      </p:to>
                                    </p:set>
                                    <p:animEffect filter="fade" transition="in">
                                      <p:cBhvr>
                                        <p:cTn dur="500" id="16"/>
                                        <p:tgtEl>
                                          <p:spTgt spid="8"/>
                                        </p:tgtEl>
                                      </p:cBhvr>
                                    </p:animEffect>
                                  </p:childTnLst>
                                </p:cTn>
                              </p:par>
                            </p:childTnLst>
                          </p:cTn>
                        </p:par>
                        <p:par>
                          <p:cTn fill="hold" id="17" nodeType="afterGroup">
                            <p:stCondLst>
                              <p:cond delay="500"/>
                            </p:stCondLst>
                            <p:childTnLst>
                              <p:par>
                                <p:cTn fill="hold" grpId="0" id="18" nodeType="afterEffect" presetClass="entr" presetID="16" presetSubtype="42">
                                  <p:stCondLst>
                                    <p:cond delay="0"/>
                                  </p:stCondLst>
                                  <p:childTnLst>
                                    <p:set>
                                      <p:cBhvr>
                                        <p:cTn dur="1" fill="hold" id="19">
                                          <p:stCondLst>
                                            <p:cond delay="0"/>
                                          </p:stCondLst>
                                        </p:cTn>
                                        <p:tgtEl>
                                          <p:spTgt spid="28"/>
                                        </p:tgtEl>
                                        <p:attrNameLst>
                                          <p:attrName>style.visibility</p:attrName>
                                        </p:attrNameLst>
                                      </p:cBhvr>
                                      <p:to>
                                        <p:strVal val="visible"/>
                                      </p:to>
                                    </p:set>
                                    <p:animEffect filter="barn(outHorizontal)" transition="in">
                                      <p:cBhvr>
                                        <p:cTn dur="500" id="20"/>
                                        <p:tgtEl>
                                          <p:spTgt spid="28"/>
                                        </p:tgtEl>
                                      </p:cBhvr>
                                    </p:animEffect>
                                  </p:childTnLst>
                                </p:cTn>
                              </p:par>
                            </p:childTnLst>
                          </p:cTn>
                        </p:par>
                        <p:par>
                          <p:cTn fill="hold" id="21" nodeType="afterGroup">
                            <p:stCondLst>
                              <p:cond delay="1000"/>
                            </p:stCondLst>
                            <p:childTnLst>
                              <p:par>
                                <p:cTn fill="hold" id="22" nodeType="afterEffect" presetClass="entr" presetID="2" presetSubtype="1">
                                  <p:stCondLst>
                                    <p:cond delay="0"/>
                                  </p:stCondLst>
                                  <p:childTnLst>
                                    <p:set>
                                      <p:cBhvr>
                                        <p:cTn dur="1" fill="hold" id="23">
                                          <p:stCondLst>
                                            <p:cond delay="0"/>
                                          </p:stCondLst>
                                        </p:cTn>
                                        <p:tgtEl>
                                          <p:spTgt spid="45"/>
                                        </p:tgtEl>
                                        <p:attrNameLst>
                                          <p:attrName>style.visibility</p:attrName>
                                        </p:attrNameLst>
                                      </p:cBhvr>
                                      <p:to>
                                        <p:strVal val="visible"/>
                                      </p:to>
                                    </p:set>
                                    <p:anim calcmode="lin" valueType="num">
                                      <p:cBhvr additive="base">
                                        <p:cTn dur="500" fill="hold" id="24"/>
                                        <p:tgtEl>
                                          <p:spTgt spid="45"/>
                                        </p:tgtEl>
                                        <p:attrNameLst>
                                          <p:attrName>ppt_x</p:attrName>
                                        </p:attrNameLst>
                                      </p:cBhvr>
                                      <p:tavLst>
                                        <p:tav tm="0">
                                          <p:val>
                                            <p:strVal val="#ppt_x"/>
                                          </p:val>
                                        </p:tav>
                                        <p:tav tm="100000">
                                          <p:val>
                                            <p:strVal val="#ppt_x"/>
                                          </p:val>
                                        </p:tav>
                                      </p:tavLst>
                                    </p:anim>
                                    <p:anim calcmode="lin" valueType="num">
                                      <p:cBhvr additive="base">
                                        <p:cTn dur="500" fill="hold" id="25"/>
                                        <p:tgtEl>
                                          <p:spTgt spid="45"/>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1500"/>
                            </p:stCondLst>
                            <p:childTnLst>
                              <p:par>
                                <p:cTn fill="hold" id="27" nodeType="afterEffect" presetClass="entr" presetID="2" presetSubtype="1">
                                  <p:stCondLst>
                                    <p:cond delay="0"/>
                                  </p:stCondLst>
                                  <p:childTnLst>
                                    <p:set>
                                      <p:cBhvr>
                                        <p:cTn dur="1" fill="hold" id="28">
                                          <p:stCondLst>
                                            <p:cond delay="0"/>
                                          </p:stCondLst>
                                        </p:cTn>
                                        <p:tgtEl>
                                          <p:spTgt spid="57"/>
                                        </p:tgtEl>
                                        <p:attrNameLst>
                                          <p:attrName>style.visibility</p:attrName>
                                        </p:attrNameLst>
                                      </p:cBhvr>
                                      <p:to>
                                        <p:strVal val="visible"/>
                                      </p:to>
                                    </p:set>
                                    <p:anim calcmode="lin" valueType="num">
                                      <p:cBhvr additive="base">
                                        <p:cTn dur="500" fill="hold" id="29"/>
                                        <p:tgtEl>
                                          <p:spTgt spid="57"/>
                                        </p:tgtEl>
                                        <p:attrNameLst>
                                          <p:attrName>ppt_x</p:attrName>
                                        </p:attrNameLst>
                                      </p:cBhvr>
                                      <p:tavLst>
                                        <p:tav tm="0">
                                          <p:val>
                                            <p:strVal val="#ppt_x"/>
                                          </p:val>
                                        </p:tav>
                                        <p:tav tm="100000">
                                          <p:val>
                                            <p:strVal val="#ppt_x"/>
                                          </p:val>
                                        </p:tav>
                                      </p:tavLst>
                                    </p:anim>
                                    <p:anim calcmode="lin" valueType="num">
                                      <p:cBhvr additive="base">
                                        <p:cTn dur="500" fill="hold" id="30"/>
                                        <p:tgtEl>
                                          <p:spTgt spid="57"/>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2000"/>
                            </p:stCondLst>
                            <p:childTnLst>
                              <p:par>
                                <p:cTn fill="hold" id="32" nodeType="afterEffect" presetClass="entr" presetID="2" presetSubtype="1">
                                  <p:stCondLst>
                                    <p:cond delay="0"/>
                                  </p:stCondLst>
                                  <p:childTnLst>
                                    <p:set>
                                      <p:cBhvr>
                                        <p:cTn dur="1" fill="hold" id="33">
                                          <p:stCondLst>
                                            <p:cond delay="0"/>
                                          </p:stCondLst>
                                        </p:cTn>
                                        <p:tgtEl>
                                          <p:spTgt spid="29"/>
                                        </p:tgtEl>
                                        <p:attrNameLst>
                                          <p:attrName>style.visibility</p:attrName>
                                        </p:attrNameLst>
                                      </p:cBhvr>
                                      <p:to>
                                        <p:strVal val="visible"/>
                                      </p:to>
                                    </p:set>
                                    <p:anim calcmode="lin" valueType="num">
                                      <p:cBhvr additive="base">
                                        <p:cTn dur="500" fill="hold" id="34"/>
                                        <p:tgtEl>
                                          <p:spTgt spid="29"/>
                                        </p:tgtEl>
                                        <p:attrNameLst>
                                          <p:attrName>ppt_x</p:attrName>
                                        </p:attrNameLst>
                                      </p:cBhvr>
                                      <p:tavLst>
                                        <p:tav tm="0">
                                          <p:val>
                                            <p:strVal val="#ppt_x"/>
                                          </p:val>
                                        </p:tav>
                                        <p:tav tm="100000">
                                          <p:val>
                                            <p:strVal val="#ppt_x"/>
                                          </p:val>
                                        </p:tav>
                                      </p:tavLst>
                                    </p:anim>
                                    <p:anim calcmode="lin" valueType="num">
                                      <p:cBhvr additive="base">
                                        <p:cTn dur="500" fill="hold" id="35"/>
                                        <p:tgtEl>
                                          <p:spTgt spid="29"/>
                                        </p:tgtEl>
                                        <p:attrNameLst>
                                          <p:attrName>ppt_y</p:attrName>
                                        </p:attrNameLst>
                                      </p:cBhvr>
                                      <p:tavLst>
                                        <p:tav tm="0">
                                          <p:val>
                                            <p:strVal val="0-#ppt_h/2"/>
                                          </p:val>
                                        </p:tav>
                                        <p:tav tm="100000">
                                          <p:val>
                                            <p:strVal val="#ppt_y"/>
                                          </p:val>
                                        </p:tav>
                                      </p:tavLst>
                                    </p:anim>
                                  </p:childTnLst>
                                </p:cTn>
                              </p:par>
                            </p:childTnLst>
                          </p:cTn>
                        </p:par>
                        <p:par>
                          <p:cTn fill="hold" id="36" nodeType="afterGroup">
                            <p:stCondLst>
                              <p:cond delay="2500"/>
                            </p:stCondLst>
                            <p:childTnLst>
                              <p:par>
                                <p:cTn fill="hold" id="37" nodeType="afterEffect" presetClass="entr" presetID="2" presetSubtype="1">
                                  <p:stCondLst>
                                    <p:cond delay="0"/>
                                  </p:stCondLst>
                                  <p:childTnLst>
                                    <p:set>
                                      <p:cBhvr>
                                        <p:cTn dur="1" fill="hold" id="38">
                                          <p:stCondLst>
                                            <p:cond delay="0"/>
                                          </p:stCondLst>
                                        </p:cTn>
                                        <p:tgtEl>
                                          <p:spTgt spid="37"/>
                                        </p:tgtEl>
                                        <p:attrNameLst>
                                          <p:attrName>style.visibility</p:attrName>
                                        </p:attrNameLst>
                                      </p:cBhvr>
                                      <p:to>
                                        <p:strVal val="visible"/>
                                      </p:to>
                                    </p:set>
                                    <p:anim calcmode="lin" valueType="num">
                                      <p:cBhvr additive="base">
                                        <p:cTn dur="500" fill="hold" id="39"/>
                                        <p:tgtEl>
                                          <p:spTgt spid="37"/>
                                        </p:tgtEl>
                                        <p:attrNameLst>
                                          <p:attrName>ppt_x</p:attrName>
                                        </p:attrNameLst>
                                      </p:cBhvr>
                                      <p:tavLst>
                                        <p:tav tm="0">
                                          <p:val>
                                            <p:strVal val="#ppt_x"/>
                                          </p:val>
                                        </p:tav>
                                        <p:tav tm="100000">
                                          <p:val>
                                            <p:strVal val="#ppt_x"/>
                                          </p:val>
                                        </p:tav>
                                      </p:tavLst>
                                    </p:anim>
                                    <p:anim calcmode="lin" valueType="num">
                                      <p:cBhvr additive="base">
                                        <p:cTn dur="500" fill="hold" id="40"/>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28"/>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矩形 2"/>
          <p:cNvSpPr/>
          <p:nvPr/>
        </p:nvSpPr>
        <p:spPr>
          <a:xfrm>
            <a:off x="0" y="2471478"/>
            <a:ext cx="6191250" cy="2982373"/>
          </a:xfrm>
          <a:prstGeom prst="rect">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7"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9"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269" name="Text Box 12"/>
          <p:cNvSpPr txBox="1">
            <a:spLocks noChangeArrowheads="1"/>
          </p:cNvSpPr>
          <p:nvPr/>
        </p:nvSpPr>
        <p:spPr bwMode="auto">
          <a:xfrm>
            <a:off x="4672643" y="2832500"/>
            <a:ext cx="487680" cy="12265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000">
                <a:solidFill>
                  <a:schemeClr val="bg1"/>
                </a:solidFill>
                <a:latin charset="-122" panose="02000000000000000000" pitchFamily="2" typeface="方正清刻本悦宋简体"/>
                <a:ea charset="-122" panose="02000000000000000000" pitchFamily="2" typeface="方正清刻本悦宋简体"/>
              </a:rPr>
              <a:t>您的子标题</a:t>
            </a:r>
          </a:p>
        </p:txBody>
      </p:sp>
      <p:sp>
        <p:nvSpPr>
          <p:cNvPr id="270" name="Text Box 14"/>
          <p:cNvSpPr txBox="1">
            <a:spLocks noChangeArrowheads="1"/>
          </p:cNvSpPr>
          <p:nvPr/>
        </p:nvSpPr>
        <p:spPr bwMode="auto">
          <a:xfrm>
            <a:off x="4409275" y="2832500"/>
            <a:ext cx="548640" cy="26431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200">
                <a:solidFill>
                  <a:schemeClr val="bg1"/>
                </a:solidFill>
                <a:latin charset="-122" panose="02000000000000000000" pitchFamily="2" typeface="方正清刻本悦宋简体"/>
                <a:ea charset="-122" panose="02000000000000000000" pitchFamily="2" typeface="方正清刻本悦宋简体"/>
              </a:rPr>
              <a:t>Your content title·Your sub-title</a:t>
            </a:r>
          </a:p>
        </p:txBody>
      </p:sp>
      <p:sp>
        <p:nvSpPr>
          <p:cNvPr id="271" name="Text Box 16"/>
          <p:cNvSpPr txBox="1">
            <a:spLocks noChangeArrowheads="1"/>
          </p:cNvSpPr>
          <p:nvPr/>
        </p:nvSpPr>
        <p:spPr bwMode="auto">
          <a:xfrm>
            <a:off x="2370889" y="2935793"/>
            <a:ext cx="2377440" cy="22372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a:t>
            </a:r>
          </a:p>
          <a:p>
            <a:pPr eaLnBrk="1" hangingPunct="1"/>
            <a:endParaRPr altLang="en-US" lang="zh-CN" sz="1600">
              <a:solidFill>
                <a:schemeClr val="bg1"/>
              </a:solidFill>
              <a:latin charset="-122" panose="02000000000000000000" pitchFamily="2" typeface="方正清刻本悦宋简体"/>
              <a:ea charset="-122" panose="02000000000000000000" pitchFamily="2" typeface="方正清刻本悦宋简体"/>
            </a:endParaRPr>
          </a:p>
          <a:p>
            <a:pPr eaLnBrk="1" hangingPunct="1"/>
            <a:r>
              <a:rPr altLang="en-US" lang="zh-CN" sz="1600">
                <a:solidFill>
                  <a:schemeClr val="bg1"/>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pic>
        <p:nvPicPr>
          <p:cNvPr id="5" name="图片 4">
            <a:extLst>
              <a:ext uri="{FF2B5EF4-FFF2-40B4-BE49-F238E27FC236}">
                <a16:creationId xmlns:a16="http://schemas.microsoft.com/office/drawing/2014/main" id="{C455C727-9F41-4F61-A58B-B8ADB3DB9363}"/>
              </a:ext>
            </a:extLst>
          </p:cNvPr>
          <p:cNvPicPr>
            <a:picLocks noChangeAspect="1"/>
          </p:cNvPicPr>
          <p:nvPr/>
        </p:nvPicPr>
        <p:blipFill>
          <a:blip r:embed="rId4">
            <a:extLst>
              <a:ext uri="{28A0092B-C50C-407E-A947-70E740481C1C}">
                <a14:useLocalDpi val="0"/>
              </a:ext>
            </a:extLst>
          </a:blip>
          <a:stretch>
            <a:fillRect/>
          </a:stretch>
        </p:blipFill>
        <p:spPr>
          <a:xfrm>
            <a:off x="5855494" y="2923240"/>
            <a:ext cx="6352109" cy="4114060"/>
          </a:xfrm>
          <a:prstGeom prst="rect">
            <a:avLst/>
          </a:prstGeom>
        </p:spPr>
      </p:pic>
    </p:spTree>
    <p:extLst>
      <p:ext uri="{BB962C8B-B14F-4D97-AF65-F5344CB8AC3E}">
        <p14:creationId val="1563421973"/>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par>
                          <p:cTn fill="hold" id="17" nodeType="afterGroup">
                            <p:stCondLst>
                              <p:cond delay="500"/>
                            </p:stCondLst>
                            <p:childTnLst>
                              <p:par>
                                <p:cTn fill="hold" grpId="0" id="18" nodeType="afterEffect" presetClass="entr" presetID="2" presetSubtype="8">
                                  <p:stCondLst>
                                    <p:cond delay="0"/>
                                  </p:stCondLst>
                                  <p:childTnLst>
                                    <p:set>
                                      <p:cBhvr>
                                        <p:cTn dur="1" fill="hold" id="19">
                                          <p:stCondLst>
                                            <p:cond delay="0"/>
                                          </p:stCondLst>
                                        </p:cTn>
                                        <p:tgtEl>
                                          <p:spTgt spid="3"/>
                                        </p:tgtEl>
                                        <p:attrNameLst>
                                          <p:attrName>style.visibility</p:attrName>
                                        </p:attrNameLst>
                                      </p:cBhvr>
                                      <p:to>
                                        <p:strVal val="visible"/>
                                      </p:to>
                                    </p:set>
                                    <p:anim calcmode="lin" valueType="num">
                                      <p:cBhvr additive="base">
                                        <p:cTn dur="500" fill="hold" id="20"/>
                                        <p:tgtEl>
                                          <p:spTgt spid="3"/>
                                        </p:tgtEl>
                                        <p:attrNameLst>
                                          <p:attrName>ppt_x</p:attrName>
                                        </p:attrNameLst>
                                      </p:cBhvr>
                                      <p:tavLst>
                                        <p:tav tm="0">
                                          <p:val>
                                            <p:strVal val="0-#ppt_w/2"/>
                                          </p:val>
                                        </p:tav>
                                        <p:tav tm="100000">
                                          <p:val>
                                            <p:strVal val="#ppt_x"/>
                                          </p:val>
                                        </p:tav>
                                      </p:tavLst>
                                    </p:anim>
                                    <p:anim calcmode="lin" valueType="num">
                                      <p:cBhvr additive="base">
                                        <p:cTn dur="500" fill="hold" id="21"/>
                                        <p:tgtEl>
                                          <p:spTgt spid="3"/>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000"/>
                            </p:stCondLst>
                            <p:childTnLst>
                              <p:par>
                                <p:cTn fill="hold" grpId="0" id="23" nodeType="afterEffect" presetClass="entr" presetID="10" presetSubtype="0">
                                  <p:stCondLst>
                                    <p:cond delay="0"/>
                                  </p:stCondLst>
                                  <p:childTnLst>
                                    <p:set>
                                      <p:cBhvr>
                                        <p:cTn dur="1" fill="hold" id="24">
                                          <p:stCondLst>
                                            <p:cond delay="0"/>
                                          </p:stCondLst>
                                        </p:cTn>
                                        <p:tgtEl>
                                          <p:spTgt spid="269"/>
                                        </p:tgtEl>
                                        <p:attrNameLst>
                                          <p:attrName>style.visibility</p:attrName>
                                        </p:attrNameLst>
                                      </p:cBhvr>
                                      <p:to>
                                        <p:strVal val="visible"/>
                                      </p:to>
                                    </p:set>
                                    <p:animEffect filter="fade" transition="in">
                                      <p:cBhvr>
                                        <p:cTn dur="1000" id="25"/>
                                        <p:tgtEl>
                                          <p:spTgt spid="269"/>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270"/>
                                        </p:tgtEl>
                                        <p:attrNameLst>
                                          <p:attrName>style.visibility</p:attrName>
                                        </p:attrNameLst>
                                      </p:cBhvr>
                                      <p:to>
                                        <p:strVal val="visible"/>
                                      </p:to>
                                    </p:set>
                                    <p:animEffect filter="fade" transition="in">
                                      <p:cBhvr>
                                        <p:cTn dur="1000" id="28"/>
                                        <p:tgtEl>
                                          <p:spTgt spid="270"/>
                                        </p:tgtEl>
                                      </p:cBhvr>
                                    </p:animEffect>
                                  </p:childTnLst>
                                </p:cTn>
                              </p:par>
                            </p:childTnLst>
                          </p:cTn>
                        </p:par>
                        <p:par>
                          <p:cTn fill="hold" id="29" nodeType="afterGroup">
                            <p:stCondLst>
                              <p:cond delay="2000"/>
                            </p:stCondLst>
                            <p:childTnLst>
                              <p:par>
                                <p:cTn fill="hold" grpId="0" id="30" nodeType="afterEffect" presetClass="entr" presetID="10" presetSubtype="0">
                                  <p:stCondLst>
                                    <p:cond delay="0"/>
                                  </p:stCondLst>
                                  <p:childTnLst>
                                    <p:set>
                                      <p:cBhvr>
                                        <p:cTn dur="1" fill="hold" id="31">
                                          <p:stCondLst>
                                            <p:cond delay="0"/>
                                          </p:stCondLst>
                                        </p:cTn>
                                        <p:tgtEl>
                                          <p:spTgt spid="271"/>
                                        </p:tgtEl>
                                        <p:attrNameLst>
                                          <p:attrName>style.visibility</p:attrName>
                                        </p:attrNameLst>
                                      </p:cBhvr>
                                      <p:to>
                                        <p:strVal val="visible"/>
                                      </p:to>
                                    </p:set>
                                    <p:animEffect filter="fade" transition="in">
                                      <p:cBhvr>
                                        <p:cTn dur="1000" id="32"/>
                                        <p:tgtEl>
                                          <p:spTgt spid="2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7"/>
      <p:bldP grpId="0" spid="8"/>
      <p:bldP grpId="0" spid="9"/>
      <p:bldP grpId="0" spid="269"/>
      <p:bldP grpId="0" spid="270"/>
      <p:bldP grpId="0" spid="27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p:cNvPicPr>
            <a:picLocks noChangeAspect="1"/>
          </p:cNvPicPr>
          <p:nvPr/>
        </p:nvPicPr>
        <p:blipFill>
          <a:blip r:embed="rId3">
            <a:extLst>
              <a:ext uri="{28A0092B-C50C-407E-A947-70E740481C1C}">
                <a14:useLocalDpi val="0"/>
              </a:ext>
            </a:extLst>
          </a:blip>
          <a:srcRect b="13769"/>
          <a:stretch>
            <a:fillRect/>
          </a:stretch>
        </p:blipFill>
        <p:spPr>
          <a:xfrm>
            <a:off x="0" y="0"/>
            <a:ext cx="12192000" cy="6896100"/>
          </a:xfrm>
          <a:prstGeom prst="rect">
            <a:avLst/>
          </a:prstGeom>
        </p:spPr>
      </p:pic>
      <p:sp>
        <p:nvSpPr>
          <p:cNvPr id="16" name="矩形 15"/>
          <p:cNvSpPr/>
          <p:nvPr/>
        </p:nvSpPr>
        <p:spPr>
          <a:xfrm>
            <a:off x="0" y="-1"/>
            <a:ext cx="12192000" cy="6858001"/>
          </a:xfrm>
          <a:prstGeom prst="rect">
            <a:avLst/>
          </a:prstGeom>
          <a:solidFill>
            <a:schemeClr val="tx2">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4855965" y="605062"/>
            <a:ext cx="2386664" cy="5781221"/>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039274" y="807064"/>
            <a:ext cx="2020046" cy="537721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2"/>
          <p:cNvSpPr txBox="1">
            <a:spLocks noChangeArrowheads="1"/>
          </p:cNvSpPr>
          <p:nvPr/>
        </p:nvSpPr>
        <p:spPr bwMode="auto">
          <a:xfrm>
            <a:off x="5656714" y="1115785"/>
            <a:ext cx="1280160" cy="46101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pc="600" sz="7200">
                <a:solidFill>
                  <a:schemeClr val="bg1"/>
                </a:solidFill>
                <a:latin charset="-122" panose="02000000000000000000" pitchFamily="2" typeface="方正宋刻本秀楷简体"/>
                <a:ea charset="-122" panose="02000000000000000000" pitchFamily="2" typeface="方正宋刻本秀楷简体"/>
              </a:rPr>
              <a:t>谢谢观看</a:t>
            </a:r>
          </a:p>
        </p:txBody>
      </p:sp>
      <p:sp>
        <p:nvSpPr>
          <p:cNvPr id="7" name="Text Box 3"/>
          <p:cNvSpPr txBox="1">
            <a:spLocks noChangeArrowheads="1"/>
          </p:cNvSpPr>
          <p:nvPr/>
        </p:nvSpPr>
        <p:spPr bwMode="auto">
          <a:xfrm>
            <a:off x="5257283" y="3241849"/>
            <a:ext cx="609600" cy="296148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zh-CN" lang="en-US" spc="600" sz="2800">
                <a:solidFill>
                  <a:schemeClr val="bg1"/>
                </a:solidFill>
                <a:latin charset="-122" panose="02000000000000000000" pitchFamily="2" typeface="方正清刻本悦宋简体"/>
                <a:ea charset="-122" panose="02000000000000000000" pitchFamily="2" typeface="方正清刻本悦宋简体"/>
              </a:rPr>
              <a:t>Thank  you</a:t>
            </a:r>
          </a:p>
        </p:txBody>
      </p:sp>
    </p:spTree>
    <p:extLst>
      <p:ext uri="{BB962C8B-B14F-4D97-AF65-F5344CB8AC3E}">
        <p14:creationId val="3275769461"/>
      </p:ext>
    </p:extLst>
  </p:cSld>
  <p:clrMapOvr>
    <a:masterClrMapping/>
  </p:clrMapOvr>
  <mc:AlternateContent>
    <mc:Choice Requires="p14">
      <p:transition p14:dur="125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childTnLst>
                                </p:cTn>
                              </p:par>
                            </p:childTnLst>
                          </p:cTn>
                        </p:par>
                        <p:par>
                          <p:cTn fill="hold" id="8" nodeType="afterGroup">
                            <p:stCondLst>
                              <p:cond delay="1000"/>
                            </p:stCondLst>
                            <p:childTnLst>
                              <p:par>
                                <p:cTn fill="hold" grpId="20"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1000" id="1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20" spid="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631825"/>
            <a:ext cx="12192000" cy="812165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9"/>
          <p:cNvSpPr txBox="1">
            <a:spLocks noChangeArrowheads="1"/>
          </p:cNvSpPr>
          <p:nvPr/>
        </p:nvSpPr>
        <p:spPr bwMode="auto">
          <a:xfrm>
            <a:off x="1031033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rgbClr val="C00000"/>
                </a:solidFill>
                <a:latin charset="-122" panose="02010600040101010101" pitchFamily="2" typeface="华文中宋"/>
                <a:ea charset="-122" panose="02010600040101010101" pitchFamily="2" typeface="华文中宋"/>
              </a:rPr>
              <a:t>章节标题</a:t>
            </a:r>
          </a:p>
        </p:txBody>
      </p:sp>
      <p:sp>
        <p:nvSpPr>
          <p:cNvPr id="7" name="Text Box 10"/>
          <p:cNvSpPr txBox="1">
            <a:spLocks noChangeArrowheads="1"/>
          </p:cNvSpPr>
          <p:nvPr/>
        </p:nvSpPr>
        <p:spPr bwMode="auto">
          <a:xfrm>
            <a:off x="1087467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C00000"/>
                </a:solidFill>
                <a:latin charset="-122" panose="02010600040101010101" pitchFamily="2" typeface="华文中宋"/>
                <a:ea charset="-122" panose="02010600040101010101" pitchFamily="2" typeface="华文中宋"/>
              </a:rPr>
              <a:t>章节一</a:t>
            </a:r>
          </a:p>
        </p:txBody>
      </p:sp>
      <p:sp>
        <p:nvSpPr>
          <p:cNvPr id="8" name="Text Box 11"/>
          <p:cNvSpPr txBox="1">
            <a:spLocks noChangeArrowheads="1"/>
          </p:cNvSpPr>
          <p:nvPr/>
        </p:nvSpPr>
        <p:spPr bwMode="auto">
          <a:xfrm>
            <a:off x="1001458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rgbClr val="C00000"/>
                </a:solidFill>
                <a:latin charset="-122" panose="02010600040101010101" pitchFamily="2" typeface="华文中宋"/>
                <a:ea charset="-122" panose="02010600040101010101" pitchFamily="2" typeface="华文中宋"/>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bg1"/>
                </a:solidFill>
                <a:latin charset="-122" panose="02010600040101010101" pitchFamily="2" typeface="华文中宋"/>
                <a:ea charset="-122" panose="02010600040101010101" pitchFamily="2" typeface="华文中宋"/>
              </a:rPr>
              <a:t>壹</a:t>
            </a:r>
          </a:p>
        </p:txBody>
      </p:sp>
      <p:sp>
        <p:nvSpPr>
          <p:cNvPr id="11" name="矩形 10"/>
          <p:cNvSpPr/>
          <p:nvPr/>
        </p:nvSpPr>
        <p:spPr>
          <a:xfrm>
            <a:off x="2247314" y="2500310"/>
            <a:ext cx="5669281" cy="2357440"/>
          </a:xfrm>
          <a:prstGeom prst="rect">
            <a:avLst/>
          </a:prstGeom>
        </p:spPr>
        <p:txBody>
          <a:bodyPr vert="eaVert" wrap="square">
            <a:spAutoFit/>
          </a:bodyPr>
          <a:lstStyle/>
          <a:p>
            <a:pPr>
              <a:lnSpc>
                <a:spcPct val="150000"/>
              </a:lnSpc>
            </a:pPr>
            <a:r>
              <a:rPr altLang="en-US" b="0" i="0" lang="zh-CN" sz="2400" u="sng">
                <a:solidFill>
                  <a:srgbClr val="333333"/>
                </a:solidFill>
                <a:effectLst/>
                <a:latin charset="-122" panose="02000000000000000000" pitchFamily="2" typeface="方正宋刻本秀楷简体"/>
                <a:ea charset="-122" panose="02000000000000000000" pitchFamily="2" typeface="方正宋刻本秀楷简体"/>
              </a:rPr>
              <a:t>感恩的心态喝这杯茶，这杯茶就不仅仅是一碗茶汤，而在其中充满人文精神，充满了天地万物和谐相处、相互成就、共融共济、同体不二的精神，化解戾气，发扬正气，成就和气。</a:t>
            </a: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 name="Rectangle 23"/>
          <p:cNvSpPr>
            <a:spLocks noChangeArrowheads="1"/>
          </p:cNvSpPr>
          <p:nvPr/>
        </p:nvSpPr>
        <p:spPr bwMode="auto">
          <a:xfrm>
            <a:off x="10137410" y="4872432"/>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Tree>
    <p:extLst>
      <p:ext uri="{BB962C8B-B14F-4D97-AF65-F5344CB8AC3E}">
        <p14:creationId val="1260490700"/>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750" id="7"/>
                                        <p:tgtEl>
                                          <p:spTgt spid="12"/>
                                        </p:tgtEl>
                                      </p:cBhvr>
                                    </p:animEffect>
                                  </p:childTnLst>
                                </p:cTn>
                              </p:par>
                              <p:par>
                                <p:cTn fill="hold" id="8" nodeType="withEffect" presetClass="entr" presetID="22" presetSubtype="2">
                                  <p:stCondLst>
                                    <p:cond delay="0"/>
                                  </p:stCondLst>
                                  <p:childTnLst>
                                    <p:set>
                                      <p:cBhvr>
                                        <p:cTn dur="1" fill="hold" id="9">
                                          <p:stCondLst>
                                            <p:cond delay="0"/>
                                          </p:stCondLst>
                                        </p:cTn>
                                        <p:tgtEl>
                                          <p:spTgt spid="14"/>
                                        </p:tgtEl>
                                        <p:attrNameLst>
                                          <p:attrName>style.visibility</p:attrName>
                                        </p:attrNameLst>
                                      </p:cBhvr>
                                      <p:to>
                                        <p:strVal val="visible"/>
                                      </p:to>
                                    </p:set>
                                    <p:animEffect filter="wipe(right)" transition="in">
                                      <p:cBhvr>
                                        <p:cTn dur="750" id="10"/>
                                        <p:tgtEl>
                                          <p:spTgt spid="14"/>
                                        </p:tgtEl>
                                      </p:cBhvr>
                                    </p:animEffect>
                                  </p:childTnLst>
                                </p:cTn>
                              </p:par>
                              <p:par>
                                <p:cTn fill="hold" id="11" nodeType="withEffect" presetClass="entr" presetID="22" presetSubtype="2">
                                  <p:stCondLst>
                                    <p:cond delay="0"/>
                                  </p:stCondLst>
                                  <p:childTnLst>
                                    <p:set>
                                      <p:cBhvr>
                                        <p:cTn dur="1" fill="hold" id="12">
                                          <p:stCondLst>
                                            <p:cond delay="0"/>
                                          </p:stCondLst>
                                        </p:cTn>
                                        <p:tgtEl>
                                          <p:spTgt spid="15"/>
                                        </p:tgtEl>
                                        <p:attrNameLst>
                                          <p:attrName>style.visibility</p:attrName>
                                        </p:attrNameLst>
                                      </p:cBhvr>
                                      <p:to>
                                        <p:strVal val="visible"/>
                                      </p:to>
                                    </p:set>
                                    <p:animEffect filter="wipe(right)" transition="in">
                                      <p:cBhvr>
                                        <p:cTn dur="750" id="13"/>
                                        <p:tgtEl>
                                          <p:spTgt spid="15"/>
                                        </p:tgtEl>
                                      </p:cBhvr>
                                    </p:animEffect>
                                  </p:childTnLst>
                                </p:cTn>
                              </p:par>
                              <p:par>
                                <p:cTn fill="hold" id="14" nodeType="with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750" id="16"/>
                                        <p:tgtEl>
                                          <p:spTgt spid="19"/>
                                        </p:tgtEl>
                                      </p:cBhvr>
                                    </p:animEffect>
                                  </p:childTnLst>
                                </p:cTn>
                              </p:par>
                            </p:childTnLst>
                          </p:cTn>
                        </p:par>
                        <p:par>
                          <p:cTn fill="hold" id="17" nodeType="afterGroup">
                            <p:stCondLst>
                              <p:cond delay="750"/>
                            </p:stCondLst>
                            <p:childTnLst>
                              <p:par>
                                <p:cTn fill="hold" grpId="0" id="18" nodeType="afterEffect" presetClass="entr" presetID="42"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anim calcmode="lin" valueType="num">
                                      <p:cBhvr>
                                        <p:cTn dur="500" fill="hold" id="21"/>
                                        <p:tgtEl>
                                          <p:spTgt spid="20"/>
                                        </p:tgtEl>
                                        <p:attrNameLst>
                                          <p:attrName>ppt_x</p:attrName>
                                        </p:attrNameLst>
                                      </p:cBhvr>
                                      <p:tavLst>
                                        <p:tav tm="0">
                                          <p:val>
                                            <p:strVal val="#ppt_x"/>
                                          </p:val>
                                        </p:tav>
                                        <p:tav tm="100000">
                                          <p:val>
                                            <p:strVal val="#ppt_x"/>
                                          </p:val>
                                        </p:tav>
                                      </p:tavLst>
                                    </p:anim>
                                    <p:anim calcmode="lin" valueType="num">
                                      <p:cBhvr>
                                        <p:cTn dur="500" fill="hold" id="22"/>
                                        <p:tgtEl>
                                          <p:spTgt spid="2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42"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500" id="26"/>
                                        <p:tgtEl>
                                          <p:spTgt spid="22"/>
                                        </p:tgtEl>
                                      </p:cBhvr>
                                    </p:animEffect>
                                    <p:anim calcmode="lin" valueType="num">
                                      <p:cBhvr>
                                        <p:cTn dur="500" fill="hold" id="27"/>
                                        <p:tgtEl>
                                          <p:spTgt spid="22"/>
                                        </p:tgtEl>
                                        <p:attrNameLst>
                                          <p:attrName>ppt_x</p:attrName>
                                        </p:attrNameLst>
                                      </p:cBhvr>
                                      <p:tavLst>
                                        <p:tav tm="0">
                                          <p:val>
                                            <p:strVal val="#ppt_x"/>
                                          </p:val>
                                        </p:tav>
                                        <p:tav tm="100000">
                                          <p:val>
                                            <p:strVal val="#ppt_x"/>
                                          </p:val>
                                        </p:tav>
                                      </p:tavLst>
                                    </p:anim>
                                    <p:anim calcmode="lin" valueType="num">
                                      <p:cBhvr>
                                        <p:cTn dur="500" fill="hold" id="28"/>
                                        <p:tgtEl>
                                          <p:spTgt spid="2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1750"/>
                            </p:stCondLst>
                            <p:childTnLst>
                              <p:par>
                                <p:cTn fill="hold" grpId="0" id="30" nodeType="afterEffect" presetClass="entr" presetID="10" presetSubtype="0">
                                  <p:stCondLst>
                                    <p:cond delay="0"/>
                                  </p:stCondLst>
                                  <p:childTnLst>
                                    <p:set>
                                      <p:cBhvr>
                                        <p:cTn dur="1" fill="hold" id="31">
                                          <p:stCondLst>
                                            <p:cond delay="0"/>
                                          </p:stCondLst>
                                        </p:cTn>
                                        <p:tgtEl>
                                          <p:spTgt spid="7"/>
                                        </p:tgtEl>
                                        <p:attrNameLst>
                                          <p:attrName>style.visibility</p:attrName>
                                        </p:attrNameLst>
                                      </p:cBhvr>
                                      <p:to>
                                        <p:strVal val="visible"/>
                                      </p:to>
                                    </p:set>
                                    <p:animEffect filter="fade" transition="in">
                                      <p:cBhvr>
                                        <p:cTn dur="1000" id="32"/>
                                        <p:tgtEl>
                                          <p:spTgt spid="7"/>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6"/>
                                        </p:tgtEl>
                                        <p:attrNameLst>
                                          <p:attrName>style.visibility</p:attrName>
                                        </p:attrNameLst>
                                      </p:cBhvr>
                                      <p:to>
                                        <p:strVal val="visible"/>
                                      </p:to>
                                    </p:set>
                                    <p:animEffect filter="fade" transition="in">
                                      <p:cBhvr>
                                        <p:cTn dur="1000" id="35"/>
                                        <p:tgtEl>
                                          <p:spTgt spid="6"/>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childTnLst>
                                </p:cTn>
                              </p:par>
                            </p:childTnLst>
                          </p:cTn>
                        </p:par>
                        <p:par>
                          <p:cTn fill="hold" id="39" nodeType="afterGroup">
                            <p:stCondLst>
                              <p:cond delay="2750"/>
                            </p:stCondLst>
                            <p:childTnLst>
                              <p:par>
                                <p:cTn fill="hold" grpId="0" id="40" nodeType="afterEffect" presetClass="entr" presetID="23" presetSubtype="16">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childTnLst>
                                </p:cTn>
                              </p:par>
                            </p:childTnLst>
                          </p:cTn>
                        </p:par>
                        <p:par>
                          <p:cTn fill="hold" id="44" nodeType="afterGroup">
                            <p:stCondLst>
                              <p:cond delay="3250"/>
                            </p:stCondLst>
                            <p:childTnLst>
                              <p:par>
                                <p:cTn fill="hold" grpId="0" id="45" nodeType="afterEffect" presetClass="entr" presetID="22" presetSubtype="2">
                                  <p:stCondLst>
                                    <p:cond delay="0"/>
                                  </p:stCondLst>
                                  <p:iterate type="wd">
                                    <p:tmPct val="10000"/>
                                  </p:iterate>
                                  <p:childTnLst>
                                    <p:set>
                                      <p:cBhvr>
                                        <p:cTn dur="1" fill="hold" id="46">
                                          <p:stCondLst>
                                            <p:cond delay="0"/>
                                          </p:stCondLst>
                                        </p:cTn>
                                        <p:tgtEl>
                                          <p:spTgt spid="11"/>
                                        </p:tgtEl>
                                        <p:attrNameLst>
                                          <p:attrName>style.visibility</p:attrName>
                                        </p:attrNameLst>
                                      </p:cBhvr>
                                      <p:to>
                                        <p:strVal val="visible"/>
                                      </p:to>
                                    </p:set>
                                    <p:animEffect filter="wipe(right)" transition="in">
                                      <p:cBhvr>
                                        <p:cTn dur="500" id="47"/>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20"/>
      <p:bldP grpId="0" spid="2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val="0"/>
              </a:ext>
            </a:extLst>
          </a:blip>
          <a:srcRect b="7170" t="6456"/>
          <a:stretch>
            <a:fillRect/>
          </a:stretch>
        </p:blipFill>
        <p:spPr>
          <a:xfrm>
            <a:off x="0" y="-57150"/>
            <a:ext cx="12192000" cy="6915150"/>
          </a:xfrm>
          <a:prstGeom prst="rect">
            <a:avLst/>
          </a:prstGeom>
        </p:spPr>
      </p:pic>
      <p:sp>
        <p:nvSpPr>
          <p:cNvPr id="12" name="矩形 11"/>
          <p:cNvSpPr/>
          <p:nvPr/>
        </p:nvSpPr>
        <p:spPr>
          <a:xfrm>
            <a:off x="0" y="-1"/>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8573522" y="2975119"/>
            <a:ext cx="609600" cy="904875"/>
          </a:xfrm>
          <a:prstGeom prst="rect">
            <a:avLst/>
          </a:prstGeom>
          <a:noFill/>
        </p:spPr>
        <p:txBody>
          <a:bodyPr rtlCol="0" vert="eaVert" wrap="none">
            <a:spAutoFit/>
          </a:bodyPr>
          <a:lstStyle/>
          <a:p>
            <a:r>
              <a:rPr altLang="en-US" lang="zh-CN" sz="2800">
                <a:solidFill>
                  <a:schemeClr val="bg1"/>
                </a:solidFill>
                <a:latin charset="-122" panose="02000000000000000000" pitchFamily="2" typeface="方正宋刻本秀楷简体"/>
                <a:ea charset="-122" panose="02000000000000000000" pitchFamily="2" typeface="方正宋刻本秀楷简体"/>
                <a:cs charset="-122" panose="020b0603050302020204" pitchFamily="34" typeface="JulesLove"/>
              </a:rPr>
              <a:t>咏 茶</a:t>
            </a:r>
          </a:p>
        </p:txBody>
      </p:sp>
      <p:sp>
        <p:nvSpPr>
          <p:cNvPr id="11" name="文本框 10"/>
          <p:cNvSpPr txBox="1"/>
          <p:nvPr/>
        </p:nvSpPr>
        <p:spPr>
          <a:xfrm>
            <a:off x="6487286" y="2975119"/>
            <a:ext cx="1676400" cy="2722880"/>
          </a:xfrm>
          <a:prstGeom prst="rect">
            <a:avLst/>
          </a:prstGeom>
          <a:noFill/>
        </p:spPr>
        <p:txBody>
          <a:bodyPr rtlCol="0" vert="eaVert" wrap="none">
            <a:spAutoFit/>
          </a:bodyPr>
          <a:lstStyle/>
          <a:p>
            <a:pPr lvl="0"/>
            <a:r>
              <a:rPr altLang="zh-CN" lang="zh-CN" sz="1400">
                <a:solidFill>
                  <a:schemeClr val="bg1"/>
                </a:solidFill>
                <a:latin charset="-122" panose="02000000000000000000" pitchFamily="2" typeface="方正宋刻本秀楷简体"/>
                <a:ea charset="-122" panose="02000000000000000000" pitchFamily="2" typeface="方正宋刻本秀楷简体"/>
              </a:rPr>
              <a:t>武夷溪边粟粒芽，前丁后蔡相宠加。</a:t>
            </a:r>
            <a:br>
              <a:rPr altLang="zh-CN" lang="zh-CN" sz="1400">
                <a:solidFill>
                  <a:schemeClr val="bg1"/>
                </a:solidFill>
                <a:latin charset="-122" panose="02000000000000000000" pitchFamily="2" typeface="方正宋刻本秀楷简体"/>
                <a:ea charset="-122" panose="02000000000000000000" pitchFamily="2" typeface="方正宋刻本秀楷简体"/>
              </a:rPr>
            </a:br>
            <a:br>
              <a:rPr altLang="zh-CN" lang="zh-CN" sz="1400">
                <a:solidFill>
                  <a:schemeClr val="bg1"/>
                </a:solidFill>
                <a:latin charset="-122" panose="02000000000000000000" pitchFamily="2" typeface="方正宋刻本秀楷简体"/>
                <a:ea charset="-122" panose="02000000000000000000" pitchFamily="2" typeface="方正宋刻本秀楷简体"/>
              </a:rPr>
            </a:br>
            <a:r>
              <a:rPr altLang="zh-CN" lang="zh-CN" sz="1400">
                <a:solidFill>
                  <a:schemeClr val="bg1"/>
                </a:solidFill>
                <a:latin charset="-122" panose="02000000000000000000" pitchFamily="2" typeface="方正宋刻本秀楷简体"/>
                <a:ea charset="-122" panose="02000000000000000000" pitchFamily="2" typeface="方正宋刻本秀楷简体"/>
              </a:rPr>
              <a:t>争新买宠各出意，今年斗品充贡茶。</a:t>
            </a:r>
            <a:br>
              <a:rPr altLang="zh-CN" lang="zh-CN" sz="1400">
                <a:solidFill>
                  <a:schemeClr val="bg1"/>
                </a:solidFill>
                <a:latin charset="-122" panose="02000000000000000000" pitchFamily="2" typeface="方正宋刻本秀楷简体"/>
                <a:ea charset="-122" panose="02000000000000000000" pitchFamily="2" typeface="方正宋刻本秀楷简体"/>
              </a:rPr>
            </a:br>
            <a:br>
              <a:rPr altLang="zh-CN" lang="zh-CN" sz="1400">
                <a:solidFill>
                  <a:schemeClr val="bg1"/>
                </a:solidFill>
                <a:latin charset="-122" panose="02000000000000000000" pitchFamily="2" typeface="方正宋刻本秀楷简体"/>
                <a:ea charset="-122" panose="02000000000000000000" pitchFamily="2" typeface="方正宋刻本秀楷简体"/>
              </a:rPr>
            </a:br>
            <a:r>
              <a:rPr altLang="zh-CN" lang="zh-CN" sz="1400">
                <a:solidFill>
                  <a:schemeClr val="bg1"/>
                </a:solidFill>
                <a:latin charset="-122" panose="02000000000000000000" pitchFamily="2" typeface="方正宋刻本秀楷简体"/>
                <a:ea charset="-122" panose="02000000000000000000" pitchFamily="2" typeface="方正宋刻本秀楷简体"/>
              </a:rPr>
              <a:t>吾君所乏岂此物，致养口体何陋耶？</a:t>
            </a:r>
            <a:br>
              <a:rPr altLang="zh-CN" lang="zh-CN" sz="1400">
                <a:solidFill>
                  <a:schemeClr val="bg1"/>
                </a:solidFill>
                <a:latin charset="-122" panose="02000000000000000000" pitchFamily="2" typeface="方正宋刻本秀楷简体"/>
                <a:ea charset="-122" panose="02000000000000000000" pitchFamily="2" typeface="方正宋刻本秀楷简体"/>
              </a:rPr>
            </a:br>
            <a:br>
              <a:rPr altLang="zh-CN" lang="zh-CN" sz="1400">
                <a:solidFill>
                  <a:schemeClr val="bg1"/>
                </a:solidFill>
                <a:latin charset="-122" panose="02000000000000000000" pitchFamily="2" typeface="方正宋刻本秀楷简体"/>
                <a:ea charset="-122" panose="02000000000000000000" pitchFamily="2" typeface="方正宋刻本秀楷简体"/>
              </a:rPr>
            </a:br>
            <a:r>
              <a:rPr altLang="zh-CN" lang="zh-CN" sz="1400">
                <a:solidFill>
                  <a:schemeClr val="bg1"/>
                </a:solidFill>
                <a:latin charset="-122" panose="02000000000000000000" pitchFamily="2" typeface="方正宋刻本秀楷简体"/>
                <a:ea charset="-122" panose="02000000000000000000" pitchFamily="2" typeface="方正宋刻本秀楷简体"/>
              </a:rPr>
              <a:t>洛阳相君忠孝家，可怜亦进姚黄花。 </a:t>
            </a:r>
          </a:p>
        </p:txBody>
      </p:sp>
      <p:sp>
        <p:nvSpPr>
          <p:cNvPr id="7" name="文本框 6">
            <a:extLst>
              <a:ext uri="{FF2B5EF4-FFF2-40B4-BE49-F238E27FC236}">
                <a16:creationId xmlns:a16="http://schemas.microsoft.com/office/drawing/2014/main" id="{CF1E3F79-B405-4AA2-B0AD-C00FEC8EE999}"/>
              </a:ext>
            </a:extLst>
          </p:cNvPr>
          <p:cNvSpPr txBox="1"/>
          <p:nvPr/>
        </p:nvSpPr>
        <p:spPr>
          <a:xfrm>
            <a:off x="9189076" y="775713"/>
            <a:ext cx="1402080" cy="3939540"/>
          </a:xfrm>
          <a:prstGeom prst="rect">
            <a:avLst/>
          </a:prstGeom>
          <a:noFill/>
        </p:spPr>
        <p:txBody>
          <a:bodyPr rtlCol="0" vert="eaVert" wrap="none">
            <a:spAutoFit/>
          </a:bodyPr>
          <a:lstStyle/>
          <a:p>
            <a:r>
              <a:rPr altLang="en-US" lang="zh-CN" sz="8000">
                <a:solidFill>
                  <a:schemeClr val="bg1"/>
                </a:solidFill>
                <a:latin charset="-122" panose="02000000000000000000" pitchFamily="2" typeface="方正宋刻本秀楷简体"/>
                <a:ea charset="-122" panose="02000000000000000000" pitchFamily="2" typeface="方正宋刻本秀楷简体"/>
              </a:rPr>
              <a:t>标 · 题</a:t>
            </a:r>
          </a:p>
        </p:txBody>
      </p:sp>
    </p:spTree>
    <p:extLst>
      <p:ext uri="{BB962C8B-B14F-4D97-AF65-F5344CB8AC3E}">
        <p14:creationId val="2118885072"/>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10">
                                            <p:txEl>
                                              <p:pRg end="0" st="0"/>
                                            </p:txEl>
                                          </p:spTgt>
                                        </p:tgtEl>
                                        <p:attrNameLst>
                                          <p:attrName>style.visibility</p:attrName>
                                        </p:attrNameLst>
                                      </p:cBhvr>
                                      <p:to>
                                        <p:strVal val="visible"/>
                                      </p:to>
                                    </p:set>
                                    <p:anim by="(-#ppt_w*2)" calcmode="lin" valueType="num">
                                      <p:cBhvr rctx="PPT">
                                        <p:cTn autoRev="1" dur="500" fill="hold" id="7">
                                          <p:stCondLst>
                                            <p:cond delay="0"/>
                                          </p:stCondLst>
                                        </p:cTn>
                                        <p:tgtEl>
                                          <p:spTgt spid="10">
                                            <p:txEl>
                                              <p:pRg end="0" st="0"/>
                                            </p:txEl>
                                          </p:spTgt>
                                        </p:tgtEl>
                                        <p:attrNameLst>
                                          <p:attrName>ppt_w</p:attrName>
                                        </p:attrNameLst>
                                      </p:cBhvr>
                                    </p:anim>
                                    <p:anim by="(#ppt_w*0.50)" calcmode="lin" valueType="num">
                                      <p:cBhvr>
                                        <p:cTn autoRev="1" decel="50000" dur="500" fill="hold" id="8">
                                          <p:stCondLst>
                                            <p:cond delay="0"/>
                                          </p:stCondLst>
                                        </p:cTn>
                                        <p:tgtEl>
                                          <p:spTgt spid="10">
                                            <p:txEl>
                                              <p:pRg end="0" st="0"/>
                                            </p:txEl>
                                          </p:spTgt>
                                        </p:tgtEl>
                                        <p:attrNameLst>
                                          <p:attrName>ppt_x</p:attrName>
                                        </p:attrNameLst>
                                      </p:cBhvr>
                                    </p:anim>
                                    <p:anim calcmode="lin" from="(-#ppt_h/2)" to="(#ppt_y)" valueType="num">
                                      <p:cBhvr>
                                        <p:cTn dur="1000" fill="hold" id="9">
                                          <p:stCondLst>
                                            <p:cond delay="0"/>
                                          </p:stCondLst>
                                        </p:cTn>
                                        <p:tgtEl>
                                          <p:spTgt spid="10">
                                            <p:txEl>
                                              <p:pRg end="0" st="0"/>
                                            </p:txEl>
                                          </p:spTgt>
                                        </p:tgtEl>
                                        <p:attrNameLst>
                                          <p:attrName>ppt_y</p:attrName>
                                        </p:attrNameLst>
                                      </p:cBhvr>
                                    </p:anim>
                                    <p:animRot by="21600000">
                                      <p:cBhvr>
                                        <p:cTn dur="1000" fill="hold" id="10">
                                          <p:stCondLst>
                                            <p:cond delay="0"/>
                                          </p:stCondLst>
                                        </p:cTn>
                                        <p:tgtEl>
                                          <p:spTgt spid="10">
                                            <p:txEl>
                                              <p:pRg end="0" st="0"/>
                                            </p:txEl>
                                          </p:spTgt>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22" presetSubtype="1">
                                  <p:stCondLst>
                                    <p:cond delay="0"/>
                                  </p:stCondLst>
                                  <p:iterate type="lt">
                                    <p:tmPct val="6984"/>
                                  </p:iterate>
                                  <p:childTnLst>
                                    <p:set>
                                      <p:cBhvr>
                                        <p:cTn dur="1" fill="hold" id="13">
                                          <p:stCondLst>
                                            <p:cond delay="0"/>
                                          </p:stCondLst>
                                        </p:cTn>
                                        <p:tgtEl>
                                          <p:spTgt spid="11"/>
                                        </p:tgtEl>
                                        <p:attrNameLst>
                                          <p:attrName>style.visibility</p:attrName>
                                        </p:attrNameLst>
                                      </p:cBhvr>
                                      <p:to>
                                        <p:strVal val="visible"/>
                                      </p:to>
                                    </p:set>
                                    <p:animEffect filter="wipe(up)" transition="in">
                                      <p:cBhvr>
                                        <p:cTn dur="500" id="14"/>
                                        <p:tgtEl>
                                          <p:spTgt spid="11"/>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1000" fill="hold" id="17"/>
                                        <p:tgtEl>
                                          <p:spTgt spid="7"/>
                                        </p:tgtEl>
                                        <p:attrNameLst>
                                          <p:attrName>ppt_w</p:attrName>
                                        </p:attrNameLst>
                                      </p:cBhvr>
                                      <p:tavLst>
                                        <p:tav tm="0">
                                          <p:val>
                                            <p:strVal val="#ppt_w*0.70"/>
                                          </p:val>
                                        </p:tav>
                                        <p:tav tm="100000">
                                          <p:val>
                                            <p:strVal val="#ppt_w"/>
                                          </p:val>
                                        </p:tav>
                                      </p:tavLst>
                                    </p:anim>
                                    <p:anim calcmode="lin" valueType="num">
                                      <p:cBhvr>
                                        <p:cTn dur="1000" fill="hold" id="18"/>
                                        <p:tgtEl>
                                          <p:spTgt spid="7"/>
                                        </p:tgtEl>
                                        <p:attrNameLst>
                                          <p:attrName>ppt_h</p:attrName>
                                        </p:attrNameLst>
                                      </p:cBhvr>
                                      <p:tavLst>
                                        <p:tav tm="0">
                                          <p:val>
                                            <p:strVal val="#ppt_h"/>
                                          </p:val>
                                        </p:tav>
                                        <p:tav tm="100000">
                                          <p:val>
                                            <p:strVal val="#ppt_h"/>
                                          </p:val>
                                        </p:tav>
                                      </p:tavLst>
                                    </p:anim>
                                    <p:animEffect filter="fade" transition="in">
                                      <p:cBhvr>
                                        <p:cTn dur="1000" id="19"/>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0"/>
      <p:bldP grpId="0" spid="11"/>
      <p:bldP grpId="0" spid="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val="0"/>
              </a:ext>
            </a:extLst>
          </a:blip>
          <a:stretch>
            <a:fillRect/>
          </a:stretch>
        </p:blipFill>
        <p:spPr>
          <a:xfrm>
            <a:off x="7114779" y="3703982"/>
            <a:ext cx="4712712" cy="3154018"/>
          </a:xfrm>
          <a:prstGeom prst="rect">
            <a:avLst/>
          </a:prstGeom>
          <a:effectLst>
            <a:outerShdw algn="tl" blurRad="254000" dir="3000000" dist="152400" rotWithShape="0">
              <a:prstClr val="black">
                <a:alpha val="35000"/>
              </a:prstClr>
            </a:outerShdw>
          </a:effectLst>
        </p:spPr>
      </p:pic>
      <p:grpSp>
        <p:nvGrpSpPr>
          <p:cNvPr id="9" name="组合 8"/>
          <p:cNvGrpSpPr/>
          <p:nvPr/>
        </p:nvGrpSpPr>
        <p:grpSpPr>
          <a:xfrm>
            <a:off x="5778500" y="489253"/>
            <a:ext cx="6429829" cy="6368748"/>
            <a:chOff x="2118573" y="492456"/>
            <a:chExt cx="6484653" cy="6423051"/>
          </a:xfrm>
        </p:grpSpPr>
        <p:sp>
          <p:nvSpPr>
            <p:cNvPr id="6" name="椭圆 5"/>
            <p:cNvSpPr/>
            <p:nvPr/>
          </p:nvSpPr>
          <p:spPr>
            <a:xfrm>
              <a:off x="2118573" y="492456"/>
              <a:ext cx="6423051" cy="642305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8495226" y="3649981"/>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589398" y="921296"/>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15"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16"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17"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18" name="文本框 17"/>
          <p:cNvSpPr txBox="1"/>
          <p:nvPr/>
        </p:nvSpPr>
        <p:spPr>
          <a:xfrm>
            <a:off x="6676844" y="2095380"/>
            <a:ext cx="3749041" cy="1524704"/>
          </a:xfrm>
          <a:prstGeom prst="rect">
            <a:avLst/>
          </a:prstGeom>
          <a:noFill/>
        </p:spPr>
        <p:txBody>
          <a:bodyPr rtlCol="0" vert="eaVert" wrap="square">
            <a:spAutoFit/>
          </a:bodyPr>
          <a:lstStyle/>
          <a:p>
            <a:r>
              <a:rPr altLang="en-US" lang="zh-CN">
                <a:solidFill>
                  <a:schemeClr val="bg2">
                    <a:lumMod val="25000"/>
                  </a:schemeClr>
                </a:solidFill>
                <a:latin charset="-122" panose="02000000000000000000" pitchFamily="2" typeface="方正清刻本悦宋简体"/>
                <a:ea charset="-122" panose="02000000000000000000" pitchFamily="2" typeface="方正清刻本悦宋简体"/>
              </a:rPr>
              <a:t>第一杯为品，第二杯为解渴。品茗，其妙处正在于品</a:t>
            </a:r>
          </a:p>
          <a:p>
            <a:r>
              <a:rPr altLang="en-US" lang="zh-CN">
                <a:solidFill>
                  <a:schemeClr val="bg2">
                    <a:lumMod val="25000"/>
                  </a:schemeClr>
                </a:solidFill>
                <a:latin charset="-122" panose="02000000000000000000" pitchFamily="2" typeface="方正清刻本悦宋简体"/>
                <a:ea charset="-122" panose="02000000000000000000" pitchFamily="2" typeface="方正清刻本悦宋简体"/>
              </a:rPr>
              <a:t>饮酒为“醉乡”，品茶为“醒乡”。从“醉乡”中觉醒过来</a:t>
            </a:r>
          </a:p>
          <a:p>
            <a:r>
              <a:rPr altLang="en-US" lang="zh-CN">
                <a:solidFill>
                  <a:schemeClr val="bg2">
                    <a:lumMod val="25000"/>
                  </a:schemeClr>
                </a:solidFill>
                <a:latin charset="-122" panose="02000000000000000000" pitchFamily="2" typeface="方正清刻本悦宋简体"/>
                <a:ea charset="-122" panose="02000000000000000000" pitchFamily="2" typeface="方正清刻本悦宋简体"/>
              </a:rPr>
              <a:t>进入清纯的“醒乡”，才能体验人生，品味人生</a:t>
            </a:r>
          </a:p>
        </p:txBody>
      </p:sp>
      <p:sp>
        <p:nvSpPr>
          <p:cNvPr id="19" name="文本框 18"/>
          <p:cNvSpPr txBox="1"/>
          <p:nvPr/>
        </p:nvSpPr>
        <p:spPr>
          <a:xfrm>
            <a:off x="10464110" y="1784421"/>
            <a:ext cx="853440" cy="503272"/>
          </a:xfrm>
          <a:prstGeom prst="rect">
            <a:avLst/>
          </a:prstGeom>
          <a:noFill/>
        </p:spPr>
        <p:txBody>
          <a:bodyPr rtlCol="0" vert="eaVert" wrap="square">
            <a:spAutoFit/>
          </a:bodyPr>
          <a:lstStyle/>
          <a:p>
            <a:r>
              <a:rPr altLang="en-US" lang="zh-CN" sz="4400">
                <a:solidFill>
                  <a:schemeClr val="bg2">
                    <a:lumMod val="25000"/>
                  </a:schemeClr>
                </a:solidFill>
                <a:latin charset="-122" panose="02000000000000000000" pitchFamily="2" typeface="方正清刻本悦宋简体"/>
                <a:ea charset="-122" panose="02000000000000000000" pitchFamily="2" typeface="方正清刻本悦宋简体"/>
                <a:cs charset="-122" panose="020b0603050302020204" pitchFamily="34" typeface="JulesLove"/>
              </a:rPr>
              <a:t>茗</a:t>
            </a:r>
          </a:p>
        </p:txBody>
      </p:sp>
      <p:sp>
        <p:nvSpPr>
          <p:cNvPr id="20" name="Text Box 16"/>
          <p:cNvSpPr txBox="1">
            <a:spLocks noChangeArrowheads="1"/>
          </p:cNvSpPr>
          <p:nvPr/>
        </p:nvSpPr>
        <p:spPr bwMode="auto">
          <a:xfrm>
            <a:off x="730024" y="3947856"/>
            <a:ext cx="4343401" cy="2019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输入您的内容，输入您的内容输入您的内容输入您的内容。输入您的内容输入您的内容输入您的内容输入您的内容输入您的内容输入您的内容输入您的内容。</a:t>
            </a:r>
          </a:p>
          <a:p>
            <a:pPr eaLnBrk="1" hangingPunct="1">
              <a:lnSpc>
                <a:spcPct val="150000"/>
              </a:lnSpc>
            </a:pPr>
            <a:endParaRPr altLang="en-US" lang="zh-CN" sz="1400">
              <a:solidFill>
                <a:srgbClr val="5D5C5C"/>
              </a:solidFill>
              <a:latin charset="-122" panose="02000000000000000000" pitchFamily="2" typeface="方正清刻本悦宋简体"/>
              <a:ea charset="-122" panose="02000000000000000000" pitchFamily="2" typeface="方正清刻本悦宋简体"/>
            </a:endParaRPr>
          </a:p>
          <a:p>
            <a:pPr eaLnBrk="1" hangingPunct="1">
              <a:lnSpc>
                <a:spcPct val="150000"/>
              </a:lnSpc>
            </a:pPr>
            <a:r>
              <a:rPr altLang="en-US" lang="zh-CN" sz="1400">
                <a:solidFill>
                  <a:srgbClr val="5D5C5C"/>
                </a:solidFill>
                <a:latin charset="-122" panose="02000000000000000000" pitchFamily="2" typeface="方正清刻本悦宋简体"/>
                <a:ea charset="-122" panose="02000000000000000000" pitchFamily="2" typeface="方正清刻本悦宋简体"/>
              </a:rPr>
              <a:t>输入您的内容输入您的内容，输入您的内容输入您的内容输入您的内容。</a:t>
            </a:r>
          </a:p>
        </p:txBody>
      </p:sp>
    </p:spTree>
    <p:extLst>
      <p:ext uri="{BB962C8B-B14F-4D97-AF65-F5344CB8AC3E}">
        <p14:creationId val="102652389"/>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5"/>
                                        </p:tgtEl>
                                        <p:attrNameLst>
                                          <p:attrName>style.visibility</p:attrName>
                                        </p:attrNameLst>
                                      </p:cBhvr>
                                      <p:to>
                                        <p:strVal val="visible"/>
                                      </p:to>
                                    </p:set>
                                    <p:animEffect filter="fade" transition="in">
                                      <p:cBhvr>
                                        <p:cTn dur="500" id="10"/>
                                        <p:tgtEl>
                                          <p:spTgt spid="15"/>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500" id="13"/>
                                        <p:tgtEl>
                                          <p:spTgt spid="16"/>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17"/>
                                        </p:tgtEl>
                                        <p:attrNameLst>
                                          <p:attrName>style.visibility</p:attrName>
                                        </p:attrNameLst>
                                      </p:cBhvr>
                                      <p:to>
                                        <p:strVal val="visible"/>
                                      </p:to>
                                    </p:set>
                                    <p:animEffect filter="fade" transition="in">
                                      <p:cBhvr>
                                        <p:cTn dur="500" id="16"/>
                                        <p:tgtEl>
                                          <p:spTgt spid="17"/>
                                        </p:tgtEl>
                                      </p:cBhvr>
                                    </p:animEffect>
                                  </p:childTnLst>
                                </p:cTn>
                              </p:par>
                            </p:childTnLst>
                          </p:cTn>
                        </p:par>
                        <p:par>
                          <p:cTn fill="hold" id="17" nodeType="afterGroup">
                            <p:stCondLst>
                              <p:cond delay="500"/>
                            </p:stCondLst>
                            <p:childTnLst>
                              <p:par>
                                <p:cTn fill="hold" grpId="0" id="18" nodeType="afterEffect" presetClass="entr" presetID="53" presetSubtype="0">
                                  <p:stCondLst>
                                    <p:cond delay="0"/>
                                  </p:stCondLst>
                                  <p:childTnLst>
                                    <p:set>
                                      <p:cBhvr>
                                        <p:cTn dur="1" fill="hold" id="19">
                                          <p:stCondLst>
                                            <p:cond delay="0"/>
                                          </p:stCondLst>
                                        </p:cTn>
                                        <p:tgtEl>
                                          <p:spTgt spid="19"/>
                                        </p:tgtEl>
                                        <p:attrNameLst>
                                          <p:attrName>style.visibility</p:attrName>
                                        </p:attrNameLst>
                                      </p:cBhvr>
                                      <p:to>
                                        <p:strVal val="visible"/>
                                      </p:to>
                                    </p:set>
                                    <p:anim calcmode="lin" valueType="num">
                                      <p:cBhvr>
                                        <p:cTn dur="1000" fill="hold" id="20"/>
                                        <p:tgtEl>
                                          <p:spTgt spid="19"/>
                                        </p:tgtEl>
                                        <p:attrNameLst>
                                          <p:attrName>ppt_w</p:attrName>
                                        </p:attrNameLst>
                                      </p:cBhvr>
                                      <p:tavLst>
                                        <p:tav tm="0">
                                          <p:val>
                                            <p:fltVal val="0"/>
                                          </p:val>
                                        </p:tav>
                                        <p:tav tm="100000">
                                          <p:val>
                                            <p:strVal val="#ppt_w"/>
                                          </p:val>
                                        </p:tav>
                                      </p:tavLst>
                                    </p:anim>
                                    <p:anim calcmode="lin" valueType="num">
                                      <p:cBhvr>
                                        <p:cTn dur="1000" fill="hold" id="21"/>
                                        <p:tgtEl>
                                          <p:spTgt spid="19"/>
                                        </p:tgtEl>
                                        <p:attrNameLst>
                                          <p:attrName>ppt_h</p:attrName>
                                        </p:attrNameLst>
                                      </p:cBhvr>
                                      <p:tavLst>
                                        <p:tav tm="0">
                                          <p:val>
                                            <p:fltVal val="0"/>
                                          </p:val>
                                        </p:tav>
                                        <p:tav tm="100000">
                                          <p:val>
                                            <p:strVal val="#ppt_h"/>
                                          </p:val>
                                        </p:tav>
                                      </p:tavLst>
                                    </p:anim>
                                    <p:animEffect filter="fade" transition="in">
                                      <p:cBhvr>
                                        <p:cTn dur="1000" id="22"/>
                                        <p:tgtEl>
                                          <p:spTgt spid="19"/>
                                        </p:tgtEl>
                                      </p:cBhvr>
                                    </p:animEffect>
                                  </p:childTnLst>
                                </p:cTn>
                              </p:par>
                            </p:childTnLst>
                          </p:cTn>
                        </p:par>
                        <p:par>
                          <p:cTn fill="hold" id="23" nodeType="afterGroup">
                            <p:stCondLst>
                              <p:cond delay="1500"/>
                            </p:stCondLst>
                            <p:childTnLst>
                              <p:par>
                                <p:cTn fill="hold" grpId="0" id="24" nodeType="afterEffect" presetClass="entr" presetID="22" presetSubtype="2">
                                  <p:stCondLst>
                                    <p:cond delay="0"/>
                                  </p:stCondLst>
                                  <p:childTnLst>
                                    <p:set>
                                      <p:cBhvr>
                                        <p:cTn dur="1" fill="hold" id="25">
                                          <p:stCondLst>
                                            <p:cond delay="0"/>
                                          </p:stCondLst>
                                        </p:cTn>
                                        <p:tgtEl>
                                          <p:spTgt spid="18">
                                            <p:txEl>
                                              <p:pRg end="0" st="0"/>
                                            </p:txEl>
                                          </p:spTgt>
                                        </p:tgtEl>
                                        <p:attrNameLst>
                                          <p:attrName>style.visibility</p:attrName>
                                        </p:attrNameLst>
                                      </p:cBhvr>
                                      <p:to>
                                        <p:strVal val="visible"/>
                                      </p:to>
                                    </p:set>
                                    <p:animEffect filter="wipe(right)" transition="in">
                                      <p:cBhvr>
                                        <p:cTn dur="500" id="26"/>
                                        <p:tgtEl>
                                          <p:spTgt spid="18">
                                            <p:txEl>
                                              <p:pRg end="0" st="0"/>
                                            </p:txEl>
                                          </p:spTgt>
                                        </p:tgtEl>
                                      </p:cBhvr>
                                    </p:animEffect>
                                  </p:childTnLst>
                                </p:cTn>
                              </p:par>
                            </p:childTnLst>
                          </p:cTn>
                        </p:par>
                        <p:par>
                          <p:cTn fill="hold" id="27" nodeType="afterGroup">
                            <p:stCondLst>
                              <p:cond delay="2000"/>
                            </p:stCondLst>
                            <p:childTnLst>
                              <p:par>
                                <p:cTn fill="hold" grpId="0" id="28" nodeType="afterEffect" presetClass="entr" presetID="22" presetSubtype="2">
                                  <p:stCondLst>
                                    <p:cond delay="0"/>
                                  </p:stCondLst>
                                  <p:childTnLst>
                                    <p:set>
                                      <p:cBhvr>
                                        <p:cTn dur="1" fill="hold" id="29">
                                          <p:stCondLst>
                                            <p:cond delay="0"/>
                                          </p:stCondLst>
                                        </p:cTn>
                                        <p:tgtEl>
                                          <p:spTgt spid="18">
                                            <p:txEl>
                                              <p:pRg end="1" st="1"/>
                                            </p:txEl>
                                          </p:spTgt>
                                        </p:tgtEl>
                                        <p:attrNameLst>
                                          <p:attrName>style.visibility</p:attrName>
                                        </p:attrNameLst>
                                      </p:cBhvr>
                                      <p:to>
                                        <p:strVal val="visible"/>
                                      </p:to>
                                    </p:set>
                                    <p:animEffect filter="wipe(right)" transition="in">
                                      <p:cBhvr>
                                        <p:cTn dur="500" id="30"/>
                                        <p:tgtEl>
                                          <p:spTgt spid="18">
                                            <p:txEl>
                                              <p:pRg end="1" st="1"/>
                                            </p:txEl>
                                          </p:spTgt>
                                        </p:tgtEl>
                                      </p:cBhvr>
                                    </p:animEffect>
                                  </p:childTnLst>
                                </p:cTn>
                              </p:par>
                            </p:childTnLst>
                          </p:cTn>
                        </p:par>
                        <p:par>
                          <p:cTn fill="hold" id="31" nodeType="afterGroup">
                            <p:stCondLst>
                              <p:cond delay="2500"/>
                            </p:stCondLst>
                            <p:childTnLst>
                              <p:par>
                                <p:cTn fill="hold" grpId="0" id="32" nodeType="afterEffect" presetClass="entr" presetID="22" presetSubtype="2">
                                  <p:stCondLst>
                                    <p:cond delay="0"/>
                                  </p:stCondLst>
                                  <p:childTnLst>
                                    <p:set>
                                      <p:cBhvr>
                                        <p:cTn dur="1" fill="hold" id="33">
                                          <p:stCondLst>
                                            <p:cond delay="0"/>
                                          </p:stCondLst>
                                        </p:cTn>
                                        <p:tgtEl>
                                          <p:spTgt spid="18">
                                            <p:txEl>
                                              <p:pRg end="2" st="2"/>
                                            </p:txEl>
                                          </p:spTgt>
                                        </p:tgtEl>
                                        <p:attrNameLst>
                                          <p:attrName>style.visibility</p:attrName>
                                        </p:attrNameLst>
                                      </p:cBhvr>
                                      <p:to>
                                        <p:strVal val="visible"/>
                                      </p:to>
                                    </p:set>
                                    <p:animEffect filter="wipe(right)" transition="in">
                                      <p:cBhvr>
                                        <p:cTn dur="500" id="34"/>
                                        <p:tgtEl>
                                          <p:spTgt spid="18">
                                            <p:txEl>
                                              <p:pRg end="2" st="2"/>
                                            </p:txEl>
                                          </p:spTgt>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20"/>
                                        </p:tgtEl>
                                        <p:attrNameLst>
                                          <p:attrName>style.visibility</p:attrName>
                                        </p:attrNameLst>
                                      </p:cBhvr>
                                      <p:to>
                                        <p:strVal val="visible"/>
                                      </p:to>
                                    </p:set>
                                    <p:animEffect filter="fade" transition="in">
                                      <p:cBhvr>
                                        <p:cTn dur="1000" id="3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build="p" grpId="0" spid="18" uiExpand="1"/>
      <p:bldP grpId="0" spid="19"/>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3"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4"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5"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8" name="文本框 7"/>
          <p:cNvSpPr txBox="1"/>
          <p:nvPr/>
        </p:nvSpPr>
        <p:spPr>
          <a:xfrm>
            <a:off x="2762664" y="4113642"/>
            <a:ext cx="670560" cy="1634244"/>
          </a:xfrm>
          <a:prstGeom prst="rect">
            <a:avLst/>
          </a:prstGeom>
          <a:noFill/>
        </p:spPr>
        <p:txBody>
          <a:bodyPr rtlCol="0" vert="eaVert" wrap="square">
            <a:spAutoFit/>
          </a:bodyPr>
          <a:lstStyle/>
          <a:p>
            <a:r>
              <a:rPr altLang="en-US" lang="zh-CN" sz="3200">
                <a:solidFill>
                  <a:srgbClr val="C00000"/>
                </a:solidFill>
                <a:latin charset="-122" panose="02000000000000000000" pitchFamily="2" typeface="方正宋刻本秀楷简体"/>
                <a:ea charset="-122" panose="02000000000000000000" pitchFamily="2" typeface="方正宋刻本秀楷简体"/>
              </a:rPr>
              <a:t>标  题</a:t>
            </a:r>
          </a:p>
        </p:txBody>
      </p:sp>
      <p:sp>
        <p:nvSpPr>
          <p:cNvPr id="9" name="文本框 8"/>
          <p:cNvSpPr txBox="1"/>
          <p:nvPr/>
        </p:nvSpPr>
        <p:spPr>
          <a:xfrm>
            <a:off x="6918241" y="4154488"/>
            <a:ext cx="670560" cy="1879464"/>
          </a:xfrm>
          <a:prstGeom prst="rect">
            <a:avLst/>
          </a:prstGeom>
          <a:noFill/>
        </p:spPr>
        <p:txBody>
          <a:bodyPr rtlCol="0" vert="eaVert" wrap="square">
            <a:spAutoFit/>
          </a:bodyPr>
          <a:lstStyle/>
          <a:p>
            <a:r>
              <a:rPr altLang="en-US" lang="zh-CN" sz="3200">
                <a:solidFill>
                  <a:srgbClr val="C00000"/>
                </a:solidFill>
                <a:latin charset="-122" panose="02000000000000000000" pitchFamily="2" typeface="方正宋刻本秀楷简体"/>
                <a:ea charset="-122" panose="02000000000000000000" pitchFamily="2" typeface="方正宋刻本秀楷简体"/>
              </a:rPr>
              <a:t>标  题</a:t>
            </a:r>
          </a:p>
        </p:txBody>
      </p:sp>
      <p:sp>
        <p:nvSpPr>
          <p:cNvPr id="10" name="文本框 9"/>
          <p:cNvSpPr txBox="1"/>
          <p:nvPr/>
        </p:nvSpPr>
        <p:spPr>
          <a:xfrm>
            <a:off x="10811328" y="4113642"/>
            <a:ext cx="670560" cy="1634245"/>
          </a:xfrm>
          <a:prstGeom prst="rect">
            <a:avLst/>
          </a:prstGeom>
          <a:noFill/>
        </p:spPr>
        <p:txBody>
          <a:bodyPr rtlCol="0" vert="eaVert" wrap="square">
            <a:spAutoFit/>
          </a:bodyPr>
          <a:lstStyle/>
          <a:p>
            <a:r>
              <a:rPr altLang="en-US" lang="zh-CN" sz="3200">
                <a:solidFill>
                  <a:srgbClr val="C00000"/>
                </a:solidFill>
                <a:latin charset="-122" panose="02000000000000000000" pitchFamily="2" typeface="方正宋刻本秀楷简体"/>
                <a:ea charset="-122" panose="02000000000000000000" pitchFamily="2" typeface="方正宋刻本秀楷简体"/>
              </a:rPr>
              <a:t>标  题</a:t>
            </a:r>
          </a:p>
        </p:txBody>
      </p:sp>
      <p:sp>
        <p:nvSpPr>
          <p:cNvPr id="11" name="文本框 10"/>
          <p:cNvSpPr txBox="1"/>
          <p:nvPr/>
        </p:nvSpPr>
        <p:spPr>
          <a:xfrm>
            <a:off x="1128084" y="4146256"/>
            <a:ext cx="1676400" cy="1502727"/>
          </a:xfrm>
          <a:prstGeom prst="rect">
            <a:avLst/>
          </a:prstGeom>
          <a:noFill/>
        </p:spPr>
        <p:txBody>
          <a:bodyPr rtlCol="0" vert="eaVert" wrap="none">
            <a:spAutoFit/>
          </a:bodyPr>
          <a:lstStyle/>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茶字的字型是</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草木之中有一人，</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即不能闲。</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只有有人在自然之中。</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人非有品品之人，</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才能放下身心，</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融入自然。</a:t>
            </a:r>
          </a:p>
        </p:txBody>
      </p:sp>
      <p:sp>
        <p:nvSpPr>
          <p:cNvPr id="12" name="文本框 11"/>
          <p:cNvSpPr txBox="1"/>
          <p:nvPr/>
        </p:nvSpPr>
        <p:spPr>
          <a:xfrm>
            <a:off x="5207011" y="4219264"/>
            <a:ext cx="1676400" cy="1362710"/>
          </a:xfrm>
          <a:prstGeom prst="rect">
            <a:avLst/>
          </a:prstGeom>
          <a:noFill/>
        </p:spPr>
        <p:txBody>
          <a:bodyPr rtlCol="0" vert="eaVert" wrap="none">
            <a:spAutoFit/>
          </a:bodyPr>
          <a:lstStyle/>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茶字的字型是</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草木之中有一人，</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即人在自然之中。</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人非有品不能闲。</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只有有品之人，</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才能放下身心，</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融入自然。</a:t>
            </a:r>
          </a:p>
        </p:txBody>
      </p:sp>
      <p:sp>
        <p:nvSpPr>
          <p:cNvPr id="13" name="文本框 12"/>
          <p:cNvSpPr txBox="1"/>
          <p:nvPr/>
        </p:nvSpPr>
        <p:spPr>
          <a:xfrm>
            <a:off x="9046385" y="4146255"/>
            <a:ext cx="1676400" cy="1362710"/>
          </a:xfrm>
          <a:prstGeom prst="rect">
            <a:avLst/>
          </a:prstGeom>
          <a:noFill/>
        </p:spPr>
        <p:txBody>
          <a:bodyPr rtlCol="0" vert="eaVert" wrap="none">
            <a:spAutoFit/>
          </a:bodyPr>
          <a:lstStyle/>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茶字的字型是</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草木之中有一人，</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即人在自然之中。</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人非有品不能闲。</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只有有品之人，</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才能放下身心，</a:t>
            </a:r>
          </a:p>
          <a:p>
            <a:r>
              <a:rPr altLang="en-US" lang="zh-CN" sz="1400">
                <a:solidFill>
                  <a:schemeClr val="bg2">
                    <a:lumMod val="10000"/>
                  </a:schemeClr>
                </a:solidFill>
                <a:latin charset="-122" panose="02000000000000000000" pitchFamily="2" typeface="方正宋刻本秀楷简体"/>
                <a:ea charset="-122" panose="02000000000000000000" pitchFamily="2" typeface="方正宋刻本秀楷简体"/>
              </a:rPr>
              <a:t>融入自然。</a:t>
            </a:r>
          </a:p>
        </p:txBody>
      </p:sp>
      <p:pic>
        <p:nvPicPr>
          <p:cNvPr id="14" name="图片 13"/>
          <p:cNvPicPr>
            <a:picLocks noChangeAspect="1"/>
          </p:cNvPicPr>
          <p:nvPr/>
        </p:nvPicPr>
        <p:blipFill>
          <a:blip r:embed="rId4">
            <a:extLst>
              <a:ext uri="{28A0092B-C50C-407E-A947-70E740481C1C}">
                <a14:useLocalDpi val="0"/>
              </a:ext>
            </a:extLst>
          </a:blip>
          <a:stretch>
            <a:fillRect/>
          </a:stretch>
        </p:blipFill>
        <p:spPr>
          <a:xfrm>
            <a:off x="4985927" y="1551466"/>
            <a:ext cx="2423191" cy="2423191"/>
          </a:xfrm>
          <a:prstGeom prst="rect">
            <a:avLst/>
          </a:prstGeom>
        </p:spPr>
      </p:pic>
      <p:pic>
        <p:nvPicPr>
          <p:cNvPr id="15" name="图片 14"/>
          <p:cNvPicPr>
            <a:picLocks noChangeAspect="1"/>
          </p:cNvPicPr>
          <p:nvPr/>
        </p:nvPicPr>
        <p:blipFill>
          <a:blip r:embed="rId5">
            <a:extLst>
              <a:ext uri="{28A0092B-C50C-407E-A947-70E740481C1C}">
                <a14:useLocalDpi val="0"/>
              </a:ext>
            </a:extLst>
          </a:blip>
          <a:stretch>
            <a:fillRect/>
          </a:stretch>
        </p:blipFill>
        <p:spPr>
          <a:xfrm>
            <a:off x="925469" y="1689670"/>
            <a:ext cx="2423191" cy="2423191"/>
          </a:xfrm>
          <a:prstGeom prst="rect">
            <a:avLst/>
          </a:prstGeom>
        </p:spPr>
      </p:pic>
      <p:pic>
        <p:nvPicPr>
          <p:cNvPr id="18" name="图片 17">
            <a:extLst>
              <a:ext uri="{FF2B5EF4-FFF2-40B4-BE49-F238E27FC236}">
                <a16:creationId xmlns:a16="http://schemas.microsoft.com/office/drawing/2014/main" id="{56C64C77-7400-488A-A912-28D407490223}"/>
              </a:ext>
            </a:extLst>
          </p:cNvPr>
          <p:cNvPicPr>
            <a:picLocks noChangeAspect="1"/>
          </p:cNvPicPr>
          <p:nvPr/>
        </p:nvPicPr>
        <p:blipFill>
          <a:blip r:embed="rId5">
            <a:extLst>
              <a:ext uri="{28A0092B-C50C-407E-A947-70E740481C1C}">
                <a14:useLocalDpi val="0"/>
              </a:ext>
            </a:extLst>
          </a:blip>
          <a:stretch>
            <a:fillRect/>
          </a:stretch>
        </p:blipFill>
        <p:spPr>
          <a:xfrm>
            <a:off x="9046386" y="1674144"/>
            <a:ext cx="2423191" cy="2423191"/>
          </a:xfrm>
          <a:prstGeom prst="rect">
            <a:avLst/>
          </a:prstGeom>
        </p:spPr>
      </p:pic>
    </p:spTree>
    <p:extLst>
      <p:ext uri="{BB962C8B-B14F-4D97-AF65-F5344CB8AC3E}">
        <p14:creationId val="2001389032"/>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3"/>
                                        </p:tgtEl>
                                        <p:attrNameLst>
                                          <p:attrName>style.visibility</p:attrName>
                                        </p:attrNameLst>
                                      </p:cBhvr>
                                      <p:to>
                                        <p:strVal val="visible"/>
                                      </p:to>
                                    </p:set>
                                    <p:animEffect filter="fade" transition="in">
                                      <p:cBhvr>
                                        <p:cTn dur="500" id="10"/>
                                        <p:tgtEl>
                                          <p:spTgt spid="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childTnLst>
                          </p:cTn>
                        </p:par>
                        <p:par>
                          <p:cTn fill="hold" id="17" nodeType="afterGroup">
                            <p:stCondLst>
                              <p:cond delay="500"/>
                            </p:stCondLst>
                            <p:childTnLst>
                              <p:par>
                                <p:cTn fill="hold" id="18" nodeType="afterEffect" presetClass="entr" presetID="42"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1000" id="20"/>
                                        <p:tgtEl>
                                          <p:spTgt spid="14"/>
                                        </p:tgtEl>
                                      </p:cBhvr>
                                    </p:animEffect>
                                    <p:anim calcmode="lin" valueType="num">
                                      <p:cBhvr>
                                        <p:cTn dur="1000" fill="hold" id="21"/>
                                        <p:tgtEl>
                                          <p:spTgt spid="14"/>
                                        </p:tgtEl>
                                        <p:attrNameLst>
                                          <p:attrName>ppt_x</p:attrName>
                                        </p:attrNameLst>
                                      </p:cBhvr>
                                      <p:tavLst>
                                        <p:tav tm="0">
                                          <p:val>
                                            <p:strVal val="#ppt_x"/>
                                          </p:val>
                                        </p:tav>
                                        <p:tav tm="100000">
                                          <p:val>
                                            <p:strVal val="#ppt_x"/>
                                          </p:val>
                                        </p:tav>
                                      </p:tavLst>
                                    </p:anim>
                                    <p:anim calcmode="lin" valueType="num">
                                      <p:cBhvr>
                                        <p:cTn dur="1000" fill="hold" id="22"/>
                                        <p:tgtEl>
                                          <p:spTgt spid="1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id="24" nodeType="afterEffect" presetClass="entr" presetID="42"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1000" id="26"/>
                                        <p:tgtEl>
                                          <p:spTgt spid="15"/>
                                        </p:tgtEl>
                                      </p:cBhvr>
                                    </p:animEffect>
                                    <p:anim calcmode="lin" valueType="num">
                                      <p:cBhvr>
                                        <p:cTn dur="1000" fill="hold" id="27"/>
                                        <p:tgtEl>
                                          <p:spTgt spid="15"/>
                                        </p:tgtEl>
                                        <p:attrNameLst>
                                          <p:attrName>ppt_x</p:attrName>
                                        </p:attrNameLst>
                                      </p:cBhvr>
                                      <p:tavLst>
                                        <p:tav tm="0">
                                          <p:val>
                                            <p:strVal val="#ppt_x"/>
                                          </p:val>
                                        </p:tav>
                                        <p:tav tm="100000">
                                          <p:val>
                                            <p:strVal val="#ppt_x"/>
                                          </p:val>
                                        </p:tav>
                                      </p:tavLst>
                                    </p:anim>
                                    <p:anim calcmode="lin" valueType="num">
                                      <p:cBhvr>
                                        <p:cTn dur="1000" fill="hold" id="28"/>
                                        <p:tgtEl>
                                          <p:spTgt spid="15"/>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00"/>
                            </p:stCondLst>
                            <p:childTnLst>
                              <p:par>
                                <p:cTn fill="hold" grpId="0" id="30" nodeType="afterEffect" presetClass="entr" presetID="9"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dissolve" transition="in">
                                      <p:cBhvr>
                                        <p:cTn dur="500" id="32"/>
                                        <p:tgtEl>
                                          <p:spTgt spid="8"/>
                                        </p:tgtEl>
                                      </p:cBhvr>
                                    </p:animEffect>
                                  </p:childTnLst>
                                </p:cTn>
                              </p:par>
                              <p:par>
                                <p:cTn fill="hold" grpId="0" id="33" nodeType="withEffect" presetClass="entr" presetID="9"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dissolve" transition="in">
                                      <p:cBhvr>
                                        <p:cTn dur="500" id="35"/>
                                        <p:tgtEl>
                                          <p:spTgt spid="9"/>
                                        </p:tgtEl>
                                      </p:cBhvr>
                                    </p:animEffect>
                                  </p:childTnLst>
                                </p:cTn>
                              </p:par>
                              <p:par>
                                <p:cTn fill="hold" grpId="0" id="36" nodeType="withEffect" presetClass="entr" presetID="9" presetSubtype="0">
                                  <p:stCondLst>
                                    <p:cond delay="0"/>
                                  </p:stCondLst>
                                  <p:childTnLst>
                                    <p:set>
                                      <p:cBhvr>
                                        <p:cTn dur="1" fill="hold" id="37">
                                          <p:stCondLst>
                                            <p:cond delay="0"/>
                                          </p:stCondLst>
                                        </p:cTn>
                                        <p:tgtEl>
                                          <p:spTgt spid="10"/>
                                        </p:tgtEl>
                                        <p:attrNameLst>
                                          <p:attrName>style.visibility</p:attrName>
                                        </p:attrNameLst>
                                      </p:cBhvr>
                                      <p:to>
                                        <p:strVal val="visible"/>
                                      </p:to>
                                    </p:set>
                                    <p:animEffect filter="dissolve" transition="in">
                                      <p:cBhvr>
                                        <p:cTn dur="500" id="38"/>
                                        <p:tgtEl>
                                          <p:spTgt spid="10"/>
                                        </p:tgtEl>
                                      </p:cBhvr>
                                    </p:animEffect>
                                  </p:childTnLst>
                                </p:cTn>
                              </p:par>
                            </p:childTnLst>
                          </p:cTn>
                        </p:par>
                        <p:par>
                          <p:cTn fill="hold" id="39" nodeType="afterGroup">
                            <p:stCondLst>
                              <p:cond delay="3000"/>
                            </p:stCondLst>
                            <p:childTnLst>
                              <p:par>
                                <p:cTn fill="hold" grpId="0" id="40" nodeType="afterEffect" presetClass="entr" presetID="22" presetSubtype="8">
                                  <p:stCondLst>
                                    <p:cond delay="0"/>
                                  </p:stCondLst>
                                  <p:iterate type="lt">
                                    <p:tmPct val="14000"/>
                                  </p:iterate>
                                  <p:childTnLst>
                                    <p:set>
                                      <p:cBhvr>
                                        <p:cTn dur="1" fill="hold" id="41">
                                          <p:stCondLst>
                                            <p:cond delay="0"/>
                                          </p:stCondLst>
                                        </p:cTn>
                                        <p:tgtEl>
                                          <p:spTgt spid="11"/>
                                        </p:tgtEl>
                                        <p:attrNameLst>
                                          <p:attrName>style.visibility</p:attrName>
                                        </p:attrNameLst>
                                      </p:cBhvr>
                                      <p:to>
                                        <p:strVal val="visible"/>
                                      </p:to>
                                    </p:set>
                                    <p:animEffect filter="wipe(left)" transition="in">
                                      <p:cBhvr>
                                        <p:cTn dur="500" id="42"/>
                                        <p:tgtEl>
                                          <p:spTgt spid="11"/>
                                        </p:tgtEl>
                                      </p:cBhvr>
                                    </p:animEffect>
                                  </p:childTnLst>
                                </p:cTn>
                              </p:par>
                              <p:par>
                                <p:cTn fill="hold" grpId="0" id="43" nodeType="withEffect" presetClass="entr" presetID="22" presetSubtype="8">
                                  <p:stCondLst>
                                    <p:cond delay="0"/>
                                  </p:stCondLst>
                                  <p:iterate type="lt">
                                    <p:tmPct val="14000"/>
                                  </p:iterate>
                                  <p:childTnLst>
                                    <p:set>
                                      <p:cBhvr>
                                        <p:cTn dur="1" fill="hold" id="44">
                                          <p:stCondLst>
                                            <p:cond delay="0"/>
                                          </p:stCondLst>
                                        </p:cTn>
                                        <p:tgtEl>
                                          <p:spTgt spid="12"/>
                                        </p:tgtEl>
                                        <p:attrNameLst>
                                          <p:attrName>style.visibility</p:attrName>
                                        </p:attrNameLst>
                                      </p:cBhvr>
                                      <p:to>
                                        <p:strVal val="visible"/>
                                      </p:to>
                                    </p:set>
                                    <p:animEffect filter="wipe(left)" transition="in">
                                      <p:cBhvr>
                                        <p:cTn dur="500" id="45"/>
                                        <p:tgtEl>
                                          <p:spTgt spid="12"/>
                                        </p:tgtEl>
                                      </p:cBhvr>
                                    </p:animEffect>
                                  </p:childTnLst>
                                </p:cTn>
                              </p:par>
                              <p:par>
                                <p:cTn fill="hold" grpId="0" id="46" nodeType="withEffect" presetClass="entr" presetID="22" presetSubtype="8">
                                  <p:stCondLst>
                                    <p:cond delay="0"/>
                                  </p:stCondLst>
                                  <p:iterate type="lt">
                                    <p:tmPct val="14000"/>
                                  </p:iterate>
                                  <p:childTnLst>
                                    <p:set>
                                      <p:cBhvr>
                                        <p:cTn dur="1" fill="hold" id="47">
                                          <p:stCondLst>
                                            <p:cond delay="0"/>
                                          </p:stCondLst>
                                        </p:cTn>
                                        <p:tgtEl>
                                          <p:spTgt spid="13"/>
                                        </p:tgtEl>
                                        <p:attrNameLst>
                                          <p:attrName>style.visibility</p:attrName>
                                        </p:attrNameLst>
                                      </p:cBhvr>
                                      <p:to>
                                        <p:strVal val="visible"/>
                                      </p:to>
                                    </p:set>
                                    <p:animEffect filter="wipe(left)" transition="in">
                                      <p:cBhvr>
                                        <p:cTn dur="500" id="48"/>
                                        <p:tgtEl>
                                          <p:spTgt spid="13"/>
                                        </p:tgtEl>
                                      </p:cBhvr>
                                    </p:animEffect>
                                  </p:childTnLst>
                                </p:cTn>
                              </p:par>
                            </p:childTnLst>
                          </p:cTn>
                        </p:par>
                        <p:par>
                          <p:cTn fill="hold" id="49" nodeType="afterGroup">
                            <p:stCondLst>
                              <p:cond delay="3500"/>
                            </p:stCondLst>
                            <p:childTnLst>
                              <p:par>
                                <p:cTn fill="hold" id="50" nodeType="afterEffect" presetClass="entr" presetID="42" presetSubtype="0">
                                  <p:stCondLst>
                                    <p:cond delay="0"/>
                                  </p:stCondLst>
                                  <p:childTnLst>
                                    <p:set>
                                      <p:cBhvr>
                                        <p:cTn dur="1" fill="hold" id="51">
                                          <p:stCondLst>
                                            <p:cond delay="0"/>
                                          </p:stCondLst>
                                        </p:cTn>
                                        <p:tgtEl>
                                          <p:spTgt spid="18"/>
                                        </p:tgtEl>
                                        <p:attrNameLst>
                                          <p:attrName>style.visibility</p:attrName>
                                        </p:attrNameLst>
                                      </p:cBhvr>
                                      <p:to>
                                        <p:strVal val="visible"/>
                                      </p:to>
                                    </p:set>
                                    <p:animEffect filter="fade" transition="in">
                                      <p:cBhvr>
                                        <p:cTn dur="1000" id="52"/>
                                        <p:tgtEl>
                                          <p:spTgt spid="18"/>
                                        </p:tgtEl>
                                      </p:cBhvr>
                                    </p:animEffect>
                                    <p:anim calcmode="lin" valueType="num">
                                      <p:cBhvr>
                                        <p:cTn dur="1000" fill="hold" id="53"/>
                                        <p:tgtEl>
                                          <p:spTgt spid="18"/>
                                        </p:tgtEl>
                                        <p:attrNameLst>
                                          <p:attrName>ppt_x</p:attrName>
                                        </p:attrNameLst>
                                      </p:cBhvr>
                                      <p:tavLst>
                                        <p:tav tm="0">
                                          <p:val>
                                            <p:strVal val="#ppt_x"/>
                                          </p:val>
                                        </p:tav>
                                        <p:tav tm="100000">
                                          <p:val>
                                            <p:strVal val="#ppt_x"/>
                                          </p:val>
                                        </p:tav>
                                      </p:tavLst>
                                    </p:anim>
                                    <p:anim calcmode="lin" valueType="num">
                                      <p:cBhvr>
                                        <p:cTn dur="1000" fill="hold" id="54"/>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8"/>
      <p:bldP grpId="0" spid="9"/>
      <p:bldP grpId="0" spid="10"/>
      <p:bldP grpId="0" spid="11"/>
      <p:bldP grpId="0" spid="12"/>
      <p:bldP grpId="0" spid="1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0"/>
            <a:ext cx="12192000" cy="6858000"/>
          </a:xfrm>
          <a:prstGeom prst="rect">
            <a:avLst/>
          </a:prstGeom>
          <a:blipFill dpi="0" rotWithShape="1">
            <a:blip r:embed="rId3">
              <a:alphaModFix amt="47000"/>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4">
            <a:extLst>
              <a:ext uri="{28A0092B-C50C-407E-A947-70E740481C1C}">
                <a14:useLocalDpi val="0"/>
              </a:ext>
            </a:extLst>
          </a:blip>
          <a:stretch>
            <a:fillRect/>
          </a:stretch>
        </p:blipFill>
        <p:spPr>
          <a:xfrm>
            <a:off x="52827" y="3055474"/>
            <a:ext cx="3903633" cy="3829513"/>
          </a:xfrm>
          <a:prstGeom prst="rect">
            <a:avLst/>
          </a:prstGeom>
        </p:spPr>
      </p:pic>
      <p:sp>
        <p:nvSpPr>
          <p:cNvPr id="6" name="Rectangle 11"/>
          <p:cNvSpPr>
            <a:spLocks noChangeArrowheads="1"/>
          </p:cNvSpPr>
          <p:nvPr/>
        </p:nvSpPr>
        <p:spPr bwMode="auto">
          <a:xfrm rot="16200000">
            <a:off x="523878" y="561978"/>
            <a:ext cx="269875" cy="47625"/>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7" name="Text Box 12"/>
          <p:cNvSpPr txBox="1">
            <a:spLocks noChangeArrowheads="1"/>
          </p:cNvSpPr>
          <p:nvPr/>
        </p:nvSpPr>
        <p:spPr bwMode="auto">
          <a:xfrm>
            <a:off x="681041" y="352425"/>
            <a:ext cx="37388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2800">
                <a:solidFill>
                  <a:srgbClr val="363636"/>
                </a:solidFill>
                <a:latin charset="-122" panose="02000000000000000000" pitchFamily="2" typeface="方正宋刻本秀楷简体"/>
                <a:ea charset="-122" panose="02000000000000000000" pitchFamily="2" typeface="方正宋刻本秀楷简体"/>
              </a:rPr>
              <a:t>您的标题·您的子标题</a:t>
            </a:r>
          </a:p>
        </p:txBody>
      </p:sp>
      <p:sp>
        <p:nvSpPr>
          <p:cNvPr id="8" name="Rectangle 13"/>
          <p:cNvSpPr>
            <a:spLocks noChangeArrowheads="1"/>
          </p:cNvSpPr>
          <p:nvPr/>
        </p:nvSpPr>
        <p:spPr bwMode="auto">
          <a:xfrm rot="16200000">
            <a:off x="4317209" y="562769"/>
            <a:ext cx="269875" cy="46038"/>
          </a:xfrm>
          <a:prstGeom prst="rect">
            <a:avLst/>
          </a:prstGeom>
          <a:noFill/>
          <a:ln cmpd="sng" w="12700">
            <a:solidFill>
              <a:srgbClr val="242625"/>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sz="2400">
              <a:latin charset="-122" panose="02000000000000000000" pitchFamily="2" typeface="方正宋刻本秀楷简体"/>
              <a:ea charset="-122" panose="02000000000000000000" pitchFamily="2" typeface="方正宋刻本秀楷简体"/>
            </a:endParaRPr>
          </a:p>
        </p:txBody>
      </p:sp>
      <p:sp>
        <p:nvSpPr>
          <p:cNvPr id="9" name="Text Box 14"/>
          <p:cNvSpPr txBox="1">
            <a:spLocks noChangeArrowheads="1"/>
          </p:cNvSpPr>
          <p:nvPr/>
        </p:nvSpPr>
        <p:spPr bwMode="auto">
          <a:xfrm>
            <a:off x="681041" y="774703"/>
            <a:ext cx="4268788"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5D5C5C"/>
                </a:solidFill>
                <a:latin charset="-122" panose="02000000000000000000" pitchFamily="2" typeface="方正宋刻本秀楷简体"/>
                <a:ea charset="-122" panose="02000000000000000000" pitchFamily="2" typeface="方正宋刻本秀楷简体"/>
              </a:rPr>
              <a:t>Your content title·Your sub-title</a:t>
            </a:r>
          </a:p>
        </p:txBody>
      </p:sp>
      <p:sp>
        <p:nvSpPr>
          <p:cNvPr id="31" name="Text Box 15"/>
          <p:cNvSpPr txBox="1">
            <a:spLocks noChangeArrowheads="1"/>
          </p:cNvSpPr>
          <p:nvPr/>
        </p:nvSpPr>
        <p:spPr bwMode="auto">
          <a:xfrm>
            <a:off x="4253283" y="2983095"/>
            <a:ext cx="7029446"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32" name="Text Box 16"/>
          <p:cNvSpPr txBox="1">
            <a:spLocks noChangeArrowheads="1"/>
          </p:cNvSpPr>
          <p:nvPr/>
        </p:nvSpPr>
        <p:spPr bwMode="auto">
          <a:xfrm>
            <a:off x="4226298" y="2616384"/>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33" name="Text Box 17"/>
          <p:cNvSpPr txBox="1">
            <a:spLocks noChangeArrowheads="1"/>
          </p:cNvSpPr>
          <p:nvPr/>
        </p:nvSpPr>
        <p:spPr bwMode="auto">
          <a:xfrm>
            <a:off x="5361358" y="2676709"/>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grpSp>
        <p:nvGrpSpPr>
          <p:cNvPr id="34" name="组合 33"/>
          <p:cNvGrpSpPr/>
          <p:nvPr/>
        </p:nvGrpSpPr>
        <p:grpSpPr>
          <a:xfrm>
            <a:off x="4010854" y="2223855"/>
            <a:ext cx="430887" cy="434519"/>
            <a:chOff x="11165604" y="552138"/>
            <a:chExt cx="585614" cy="590550"/>
          </a:xfrm>
        </p:grpSpPr>
        <p:sp>
          <p:nvSpPr>
            <p:cNvPr id="35"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36" name="文本框 35"/>
            <p:cNvSpPr txBox="1"/>
            <p:nvPr/>
          </p:nvSpPr>
          <p:spPr>
            <a:xfrm>
              <a:off x="11168435" y="602938"/>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一</a:t>
              </a:r>
            </a:p>
          </p:txBody>
        </p:sp>
      </p:grpSp>
      <p:grpSp>
        <p:nvGrpSpPr>
          <p:cNvPr id="37" name="组合 36"/>
          <p:cNvGrpSpPr/>
          <p:nvPr/>
        </p:nvGrpSpPr>
        <p:grpSpPr>
          <a:xfrm>
            <a:off x="4009287" y="4028147"/>
            <a:ext cx="430887" cy="434519"/>
            <a:chOff x="11165604" y="552138"/>
            <a:chExt cx="585614" cy="590550"/>
          </a:xfrm>
        </p:grpSpPr>
        <p:sp>
          <p:nvSpPr>
            <p:cNvPr id="38"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1600">
                <a:latin charset="-122" panose="02000000000000000000" pitchFamily="2" typeface="方正清刻本悦宋简体"/>
                <a:ea charset="-122" panose="02000000000000000000" pitchFamily="2" typeface="方正清刻本悦宋简体"/>
              </a:endParaRPr>
            </a:p>
          </p:txBody>
        </p:sp>
        <p:sp>
          <p:nvSpPr>
            <p:cNvPr id="39" name="文本框 38"/>
            <p:cNvSpPr txBox="1"/>
            <p:nvPr/>
          </p:nvSpPr>
          <p:spPr>
            <a:xfrm>
              <a:off x="11168435" y="602939"/>
              <a:ext cx="579951" cy="457200"/>
            </a:xfrm>
            <a:prstGeom prst="rect">
              <a:avLst/>
            </a:prstGeom>
            <a:noFill/>
          </p:spPr>
          <p:txBody>
            <a:bodyPr rtlCol="0" vert="eaVert" wrap="square">
              <a:spAutoFit/>
            </a:bodyPr>
            <a:lstStyle/>
            <a:p>
              <a:pPr algn="ctr"/>
              <a:r>
                <a:rPr altLang="en-US" lang="zh-CN" sz="1600">
                  <a:solidFill>
                    <a:schemeClr val="bg1"/>
                  </a:solidFill>
                  <a:latin charset="-122" panose="02000000000000000000" pitchFamily="2" typeface="方正清刻本悦宋简体"/>
                  <a:ea charset="-122" panose="02000000000000000000" pitchFamily="2" typeface="方正清刻本悦宋简体"/>
                </a:rPr>
                <a:t>二</a:t>
              </a:r>
            </a:p>
          </p:txBody>
        </p:sp>
      </p:grpSp>
      <p:sp>
        <p:nvSpPr>
          <p:cNvPr id="40" name="Text Box 15"/>
          <p:cNvSpPr txBox="1">
            <a:spLocks noChangeArrowheads="1"/>
          </p:cNvSpPr>
          <p:nvPr/>
        </p:nvSpPr>
        <p:spPr bwMode="auto">
          <a:xfrm>
            <a:off x="4253283" y="4860108"/>
            <a:ext cx="7029446"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a:p>
            <a:pPr eaLnBrk="1" hangingPunct="1">
              <a:lnSpc>
                <a:spcPct val="150000"/>
              </a:lnSpc>
            </a:pPr>
            <a:r>
              <a:rPr altLang="en-US" lang="zh-CN" sz="1400">
                <a:solidFill>
                  <a:srgbClr val="5D5C5C"/>
                </a:solidFill>
                <a:latin charset="-122" panose="02000000000000000000" pitchFamily="2" typeface="方正宋刻本秀楷简体"/>
                <a:ea charset="-122" panose="02000000000000000000" pitchFamily="2" typeface="方正宋刻本秀楷简体"/>
              </a:rPr>
              <a:t>输入您的内容输入您的内容输入您的内容。输入您的内容输入您的内容输入您的内容</a:t>
            </a:r>
          </a:p>
        </p:txBody>
      </p:sp>
      <p:sp>
        <p:nvSpPr>
          <p:cNvPr id="41" name="Text Box 16"/>
          <p:cNvSpPr txBox="1">
            <a:spLocks noChangeArrowheads="1"/>
          </p:cNvSpPr>
          <p:nvPr/>
        </p:nvSpPr>
        <p:spPr bwMode="auto">
          <a:xfrm>
            <a:off x="4226298" y="4493396"/>
            <a:ext cx="143310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363636"/>
                </a:solidFill>
                <a:latin charset="-122" panose="02000000000000000000" pitchFamily="2" typeface="方正宋刻本秀楷简体"/>
                <a:ea charset="-122" panose="02000000000000000000" pitchFamily="2" typeface="方正宋刻本秀楷简体"/>
              </a:rPr>
              <a:t>您的标题</a:t>
            </a:r>
          </a:p>
        </p:txBody>
      </p:sp>
      <p:sp>
        <p:nvSpPr>
          <p:cNvPr id="42" name="Text Box 17"/>
          <p:cNvSpPr txBox="1">
            <a:spLocks noChangeArrowheads="1"/>
          </p:cNvSpPr>
          <p:nvPr/>
        </p:nvSpPr>
        <p:spPr bwMode="auto">
          <a:xfrm>
            <a:off x="5361358" y="4553721"/>
            <a:ext cx="252730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5D5C5C"/>
                </a:solidFill>
                <a:latin charset="-122" panose="02000000000000000000" pitchFamily="2" typeface="方正宋刻本秀楷简体"/>
                <a:ea charset="-122" panose="02000000000000000000" pitchFamily="2" typeface="方正宋刻本秀楷简体"/>
              </a:rPr>
              <a:t>Your title</a:t>
            </a:r>
          </a:p>
        </p:txBody>
      </p:sp>
    </p:spTree>
    <p:extLst>
      <p:ext uri="{BB962C8B-B14F-4D97-AF65-F5344CB8AC3E}">
        <p14:creationId val="2195154439"/>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7"/>
                                        </p:tgtEl>
                                        <p:attrNameLst>
                                          <p:attrName>style.visibility</p:attrName>
                                        </p:attrNameLst>
                                      </p:cBhvr>
                                      <p:to>
                                        <p:strVal val="visible"/>
                                      </p:to>
                                    </p:set>
                                    <p:animEffect filter="fade" transition="in">
                                      <p:cBhvr>
                                        <p:cTn dur="500" id="10"/>
                                        <p:tgtEl>
                                          <p:spTgt spid="7"/>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8"/>
                                        </p:tgtEl>
                                        <p:attrNameLst>
                                          <p:attrName>style.visibility</p:attrName>
                                        </p:attrNameLst>
                                      </p:cBhvr>
                                      <p:to>
                                        <p:strVal val="visible"/>
                                      </p:to>
                                    </p:set>
                                    <p:animEffect filter="fade" transition="in">
                                      <p:cBhvr>
                                        <p:cTn dur="500" id="13"/>
                                        <p:tgtEl>
                                          <p:spTgt spid="8"/>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par>
                          <p:cTn fill="hold" id="17" nodeType="afterGroup">
                            <p:stCondLst>
                              <p:cond delay="500"/>
                            </p:stCondLst>
                            <p:childTnLst>
                              <p:par>
                                <p:cTn fill="hold" id="18" nodeType="afterEffect" presetClass="entr" presetID="6" presetSubtype="32">
                                  <p:stCondLst>
                                    <p:cond delay="0"/>
                                  </p:stCondLst>
                                  <p:childTnLst>
                                    <p:set>
                                      <p:cBhvr>
                                        <p:cTn dur="1" fill="hold" id="19">
                                          <p:stCondLst>
                                            <p:cond delay="0"/>
                                          </p:stCondLst>
                                        </p:cTn>
                                        <p:tgtEl>
                                          <p:spTgt spid="34"/>
                                        </p:tgtEl>
                                        <p:attrNameLst>
                                          <p:attrName>style.visibility</p:attrName>
                                        </p:attrNameLst>
                                      </p:cBhvr>
                                      <p:to>
                                        <p:strVal val="visible"/>
                                      </p:to>
                                    </p:set>
                                    <p:animEffect filter="circle(out)" transition="in">
                                      <p:cBhvr>
                                        <p:cTn dur="1000" id="20"/>
                                        <p:tgtEl>
                                          <p:spTgt spid="34"/>
                                        </p:tgtEl>
                                      </p:cBhvr>
                                    </p:animEffect>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32"/>
                                        </p:tgtEl>
                                        <p:attrNameLst>
                                          <p:attrName>style.visibility</p:attrName>
                                        </p:attrNameLst>
                                      </p:cBhvr>
                                      <p:to>
                                        <p:strVal val="visible"/>
                                      </p:to>
                                    </p:set>
                                    <p:animEffect filter="fade" transition="in">
                                      <p:cBhvr>
                                        <p:cTn dur="500" id="24"/>
                                        <p:tgtEl>
                                          <p:spTgt spid="32"/>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31"/>
                                        </p:tgtEl>
                                        <p:attrNameLst>
                                          <p:attrName>style.visibility</p:attrName>
                                        </p:attrNameLst>
                                      </p:cBhvr>
                                      <p:to>
                                        <p:strVal val="visible"/>
                                      </p:to>
                                    </p:set>
                                    <p:animEffect filter="fade" transition="in">
                                      <p:cBhvr>
                                        <p:cTn dur="500" id="30"/>
                                        <p:tgtEl>
                                          <p:spTgt spid="31"/>
                                        </p:tgtEl>
                                      </p:cBhvr>
                                    </p:animEffect>
                                  </p:childTnLst>
                                </p:cTn>
                              </p:par>
                            </p:childTnLst>
                          </p:cTn>
                        </p:par>
                        <p:par>
                          <p:cTn fill="hold" id="31" nodeType="afterGroup">
                            <p:stCondLst>
                              <p:cond delay="2000"/>
                            </p:stCondLst>
                            <p:childTnLst>
                              <p:par>
                                <p:cTn fill="hold" id="32" nodeType="afterEffect" presetClass="entr" presetID="6" presetSubtype="32">
                                  <p:stCondLst>
                                    <p:cond delay="0"/>
                                  </p:stCondLst>
                                  <p:childTnLst>
                                    <p:set>
                                      <p:cBhvr>
                                        <p:cTn dur="1" fill="hold" id="33">
                                          <p:stCondLst>
                                            <p:cond delay="0"/>
                                          </p:stCondLst>
                                        </p:cTn>
                                        <p:tgtEl>
                                          <p:spTgt spid="37"/>
                                        </p:tgtEl>
                                        <p:attrNameLst>
                                          <p:attrName>style.visibility</p:attrName>
                                        </p:attrNameLst>
                                      </p:cBhvr>
                                      <p:to>
                                        <p:strVal val="visible"/>
                                      </p:to>
                                    </p:set>
                                    <p:animEffect filter="circle(out)" transition="in">
                                      <p:cBhvr>
                                        <p:cTn dur="1000" id="34"/>
                                        <p:tgtEl>
                                          <p:spTgt spid="37"/>
                                        </p:tgtEl>
                                      </p:cBhvr>
                                    </p:animEffect>
                                  </p:childTnLst>
                                </p:cTn>
                              </p:par>
                            </p:childTnLst>
                          </p:cTn>
                        </p:par>
                        <p:par>
                          <p:cTn fill="hold" id="35" nodeType="afterGroup">
                            <p:stCondLst>
                              <p:cond delay="3000"/>
                            </p:stCondLst>
                            <p:childTnLst>
                              <p:par>
                                <p:cTn fill="hold" grpId="0" id="36" nodeType="afterEffect" presetClass="entr" presetID="10" presetSubtype="0">
                                  <p:stCondLst>
                                    <p:cond delay="0"/>
                                  </p:stCondLst>
                                  <p:childTnLst>
                                    <p:set>
                                      <p:cBhvr>
                                        <p:cTn dur="1" fill="hold" id="37">
                                          <p:stCondLst>
                                            <p:cond delay="0"/>
                                          </p:stCondLst>
                                        </p:cTn>
                                        <p:tgtEl>
                                          <p:spTgt spid="41"/>
                                        </p:tgtEl>
                                        <p:attrNameLst>
                                          <p:attrName>style.visibility</p:attrName>
                                        </p:attrNameLst>
                                      </p:cBhvr>
                                      <p:to>
                                        <p:strVal val="visible"/>
                                      </p:to>
                                    </p:set>
                                    <p:animEffect filter="fade" transition="in">
                                      <p:cBhvr>
                                        <p:cTn dur="500" id="38"/>
                                        <p:tgtEl>
                                          <p:spTgt spid="41"/>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42"/>
                                        </p:tgtEl>
                                        <p:attrNameLst>
                                          <p:attrName>style.visibility</p:attrName>
                                        </p:attrNameLst>
                                      </p:cBhvr>
                                      <p:to>
                                        <p:strVal val="visible"/>
                                      </p:to>
                                    </p:set>
                                    <p:animEffect filter="fade" transition="in">
                                      <p:cBhvr>
                                        <p:cTn dur="500" id="41"/>
                                        <p:tgtEl>
                                          <p:spTgt spid="42"/>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40"/>
                                        </p:tgtEl>
                                        <p:attrNameLst>
                                          <p:attrName>style.visibility</p:attrName>
                                        </p:attrNameLst>
                                      </p:cBhvr>
                                      <p:to>
                                        <p:strVal val="visible"/>
                                      </p:to>
                                    </p:set>
                                    <p:animEffect filter="fade" transition="in">
                                      <p:cBhvr>
                                        <p:cTn dur="500" id="44"/>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31"/>
      <p:bldP grpId="0" spid="32"/>
      <p:bldP grpId="0" spid="33"/>
      <p:bldP grpId="0" spid="40"/>
      <p:bldP grpId="0" spid="41"/>
      <p:bldP grpId="0" spid="4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635000"/>
            <a:ext cx="12192000" cy="8128000"/>
          </a:xfrm>
          <a:prstGeom prst="rect">
            <a:avLst/>
          </a:prstGeom>
        </p:spPr>
      </p:pic>
      <p:sp>
        <p:nvSpPr>
          <p:cNvPr id="5" name="矩形 4"/>
          <p:cNvSpPr/>
          <p:nvPr/>
        </p:nvSpPr>
        <p:spPr>
          <a:xfrm>
            <a:off x="0" y="704850"/>
            <a:ext cx="12192000" cy="54483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 Box 9"/>
          <p:cNvSpPr txBox="1">
            <a:spLocks noChangeArrowheads="1"/>
          </p:cNvSpPr>
          <p:nvPr/>
        </p:nvSpPr>
        <p:spPr bwMode="auto">
          <a:xfrm>
            <a:off x="10310337" y="2182218"/>
            <a:ext cx="731520" cy="3816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z="3600">
                <a:solidFill>
                  <a:srgbClr val="C00000"/>
                </a:solidFill>
                <a:latin charset="-122" panose="02010600040101010101" pitchFamily="2" typeface="华文中宋"/>
                <a:ea charset="-122" panose="02010600040101010101" pitchFamily="2" typeface="华文中宋"/>
              </a:rPr>
              <a:t>章节标题</a:t>
            </a:r>
          </a:p>
        </p:txBody>
      </p:sp>
      <p:sp>
        <p:nvSpPr>
          <p:cNvPr id="7" name="Text Box 10"/>
          <p:cNvSpPr txBox="1">
            <a:spLocks noChangeArrowheads="1"/>
          </p:cNvSpPr>
          <p:nvPr/>
        </p:nvSpPr>
        <p:spPr bwMode="auto">
          <a:xfrm>
            <a:off x="10874672" y="2226668"/>
            <a:ext cx="457200" cy="3529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a:solidFill>
                  <a:srgbClr val="C00000"/>
                </a:solidFill>
                <a:latin charset="-122" panose="02010600040101010101" pitchFamily="2" typeface="华文中宋"/>
                <a:ea charset="-122" panose="02010600040101010101" pitchFamily="2" typeface="华文中宋"/>
              </a:rPr>
              <a:t>章节二</a:t>
            </a:r>
          </a:p>
        </p:txBody>
      </p:sp>
      <p:sp>
        <p:nvSpPr>
          <p:cNvPr id="8" name="Text Box 11"/>
          <p:cNvSpPr txBox="1">
            <a:spLocks noChangeArrowheads="1"/>
          </p:cNvSpPr>
          <p:nvPr/>
        </p:nvSpPr>
        <p:spPr bwMode="auto">
          <a:xfrm>
            <a:off x="10014585" y="1047155"/>
            <a:ext cx="396240" cy="35290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rgbClr val="C00000"/>
                </a:solidFill>
                <a:latin charset="-122" panose="02010600040101010101" pitchFamily="2" typeface="华文中宋"/>
                <a:ea charset="-122" panose="02010600040101010101" pitchFamily="2" typeface="华文中宋"/>
              </a:rPr>
              <a:t>Chapter Title</a:t>
            </a:r>
          </a:p>
        </p:txBody>
      </p:sp>
      <p:sp>
        <p:nvSpPr>
          <p:cNvPr id="10" name="椭圆 9"/>
          <p:cNvSpPr/>
          <p:nvPr/>
        </p:nvSpPr>
        <p:spPr>
          <a:xfrm>
            <a:off x="8450550" y="2182218"/>
            <a:ext cx="788987" cy="78629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lang="zh-CN" sz="4000">
                <a:solidFill>
                  <a:schemeClr val="bg1"/>
                </a:solidFill>
                <a:latin charset="-122" panose="02010600040101010101" pitchFamily="2" typeface="华文中宋"/>
                <a:ea charset="-122" panose="02010600040101010101" pitchFamily="2" typeface="华文中宋"/>
              </a:rPr>
              <a:t>贰</a:t>
            </a:r>
          </a:p>
        </p:txBody>
      </p:sp>
      <p:sp>
        <p:nvSpPr>
          <p:cNvPr id="11" name="矩形 10"/>
          <p:cNvSpPr/>
          <p:nvPr/>
        </p:nvSpPr>
        <p:spPr>
          <a:xfrm>
            <a:off x="1693316" y="2500310"/>
            <a:ext cx="6217921" cy="2357440"/>
          </a:xfrm>
          <a:prstGeom prst="rect">
            <a:avLst/>
          </a:prstGeom>
        </p:spPr>
        <p:txBody>
          <a:bodyPr vert="eaVert" wrap="square">
            <a:spAutoFit/>
          </a:bodyPr>
          <a:lstStyle/>
          <a:p>
            <a:pPr>
              <a:lnSpc>
                <a:spcPct val="150000"/>
              </a:lnSpc>
            </a:pPr>
            <a:r>
              <a:rPr altLang="en-US" lang="zh-CN" sz="2400" u="sng">
                <a:solidFill>
                  <a:srgbClr val="333333"/>
                </a:solidFill>
                <a:latin charset="-122" panose="02000000000000000000" pitchFamily="2" typeface="方正宋刻本秀楷简体"/>
                <a:ea charset="-122" panose="02000000000000000000" pitchFamily="2" typeface="方正宋刻本秀楷简体"/>
              </a:rPr>
              <a:t>用分享的心态来喝这杯茶，人间的恩恩怨怨都会像片片茶叶一样，把芳香甘美溶化到洁净的淡水中，变成有益于优化彼此身心气质的醍醐甘露，人间的正气和气就会在把盏相敬中得到落实。</a:t>
            </a:r>
          </a:p>
        </p:txBody>
      </p:sp>
      <p:cxnSp>
        <p:nvCxnSpPr>
          <p:cNvPr id="12" name="直接连接符 11"/>
          <p:cNvCxnSpPr/>
          <p:nvPr/>
        </p:nvCxnSpPr>
        <p:spPr>
          <a:xfrm>
            <a:off x="0" y="58864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1009650"/>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3619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11830050" y="720327"/>
            <a:ext cx="0" cy="541734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23"/>
          <p:cNvSpPr>
            <a:spLocks noChangeArrowheads="1"/>
          </p:cNvSpPr>
          <p:nvPr/>
        </p:nvSpPr>
        <p:spPr bwMode="auto">
          <a:xfrm>
            <a:off x="10137410" y="1991057"/>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
        <p:nvSpPr>
          <p:cNvPr id="22" name="Rectangle 23"/>
          <p:cNvSpPr>
            <a:spLocks noChangeArrowheads="1"/>
          </p:cNvSpPr>
          <p:nvPr/>
        </p:nvSpPr>
        <p:spPr bwMode="auto">
          <a:xfrm>
            <a:off x="10137410" y="4872432"/>
            <a:ext cx="1084516" cy="77528"/>
          </a:xfrm>
          <a:prstGeom prst="rect">
            <a:avLst/>
          </a:prstGeom>
          <a:noFill/>
          <a:ln cmpd="sng" w="12700">
            <a:solidFill>
              <a:srgbClr val="C00000"/>
            </a:solidFill>
            <a:miter lim="800000"/>
          </a:ln>
          <a:extLst>
            <a:ext uri="{909E8E84-426E-40DD-AFC4-6F175D3DCCD1}">
              <a14:hiddenFill>
                <a:solidFill>
                  <a:srgbClr val="FFFFFF"/>
                </a:solidFill>
              </a14:hiddenFill>
            </a:ext>
          </a:ex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endParaRPr altLang="en-US" lang="zh-CN"/>
          </a:p>
        </p:txBody>
      </p:sp>
    </p:spTree>
    <p:extLst>
      <p:ext uri="{BB962C8B-B14F-4D97-AF65-F5344CB8AC3E}">
        <p14:creationId val="2571655596"/>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12"/>
                                        </p:tgtEl>
                                        <p:attrNameLst>
                                          <p:attrName>style.visibility</p:attrName>
                                        </p:attrNameLst>
                                      </p:cBhvr>
                                      <p:to>
                                        <p:strVal val="visible"/>
                                      </p:to>
                                    </p:set>
                                    <p:animEffect filter="wipe(right)" transition="in">
                                      <p:cBhvr>
                                        <p:cTn dur="750" id="7"/>
                                        <p:tgtEl>
                                          <p:spTgt spid="12"/>
                                        </p:tgtEl>
                                      </p:cBhvr>
                                    </p:animEffect>
                                  </p:childTnLst>
                                </p:cTn>
                              </p:par>
                              <p:par>
                                <p:cTn fill="hold" id="8" nodeType="withEffect" presetClass="entr" presetID="22" presetSubtype="2">
                                  <p:stCondLst>
                                    <p:cond delay="0"/>
                                  </p:stCondLst>
                                  <p:childTnLst>
                                    <p:set>
                                      <p:cBhvr>
                                        <p:cTn dur="1" fill="hold" id="9">
                                          <p:stCondLst>
                                            <p:cond delay="0"/>
                                          </p:stCondLst>
                                        </p:cTn>
                                        <p:tgtEl>
                                          <p:spTgt spid="14"/>
                                        </p:tgtEl>
                                        <p:attrNameLst>
                                          <p:attrName>style.visibility</p:attrName>
                                        </p:attrNameLst>
                                      </p:cBhvr>
                                      <p:to>
                                        <p:strVal val="visible"/>
                                      </p:to>
                                    </p:set>
                                    <p:animEffect filter="wipe(right)" transition="in">
                                      <p:cBhvr>
                                        <p:cTn dur="750" id="10"/>
                                        <p:tgtEl>
                                          <p:spTgt spid="14"/>
                                        </p:tgtEl>
                                      </p:cBhvr>
                                    </p:animEffect>
                                  </p:childTnLst>
                                </p:cTn>
                              </p:par>
                              <p:par>
                                <p:cTn fill="hold" id="11" nodeType="withEffect" presetClass="entr" presetID="22" presetSubtype="2">
                                  <p:stCondLst>
                                    <p:cond delay="0"/>
                                  </p:stCondLst>
                                  <p:childTnLst>
                                    <p:set>
                                      <p:cBhvr>
                                        <p:cTn dur="1" fill="hold" id="12">
                                          <p:stCondLst>
                                            <p:cond delay="0"/>
                                          </p:stCondLst>
                                        </p:cTn>
                                        <p:tgtEl>
                                          <p:spTgt spid="15"/>
                                        </p:tgtEl>
                                        <p:attrNameLst>
                                          <p:attrName>style.visibility</p:attrName>
                                        </p:attrNameLst>
                                      </p:cBhvr>
                                      <p:to>
                                        <p:strVal val="visible"/>
                                      </p:to>
                                    </p:set>
                                    <p:animEffect filter="wipe(right)" transition="in">
                                      <p:cBhvr>
                                        <p:cTn dur="750" id="13"/>
                                        <p:tgtEl>
                                          <p:spTgt spid="15"/>
                                        </p:tgtEl>
                                      </p:cBhvr>
                                    </p:animEffect>
                                  </p:childTnLst>
                                </p:cTn>
                              </p:par>
                              <p:par>
                                <p:cTn fill="hold" id="14" nodeType="withEffect" presetClass="entr" presetID="22" presetSubtype="2">
                                  <p:stCondLst>
                                    <p:cond delay="0"/>
                                  </p:stCondLst>
                                  <p:childTnLst>
                                    <p:set>
                                      <p:cBhvr>
                                        <p:cTn dur="1" fill="hold" id="15">
                                          <p:stCondLst>
                                            <p:cond delay="0"/>
                                          </p:stCondLst>
                                        </p:cTn>
                                        <p:tgtEl>
                                          <p:spTgt spid="19"/>
                                        </p:tgtEl>
                                        <p:attrNameLst>
                                          <p:attrName>style.visibility</p:attrName>
                                        </p:attrNameLst>
                                      </p:cBhvr>
                                      <p:to>
                                        <p:strVal val="visible"/>
                                      </p:to>
                                    </p:set>
                                    <p:animEffect filter="wipe(right)" transition="in">
                                      <p:cBhvr>
                                        <p:cTn dur="750" id="16"/>
                                        <p:tgtEl>
                                          <p:spTgt spid="19"/>
                                        </p:tgtEl>
                                      </p:cBhvr>
                                    </p:animEffect>
                                  </p:childTnLst>
                                </p:cTn>
                              </p:par>
                            </p:childTnLst>
                          </p:cTn>
                        </p:par>
                        <p:par>
                          <p:cTn fill="hold" id="17" nodeType="afterGroup">
                            <p:stCondLst>
                              <p:cond delay="750"/>
                            </p:stCondLst>
                            <p:childTnLst>
                              <p:par>
                                <p:cTn fill="hold" grpId="0" id="18" nodeType="afterEffect" presetClass="entr" presetID="42" presetSubtype="0">
                                  <p:stCondLst>
                                    <p:cond delay="0"/>
                                  </p:stCondLst>
                                  <p:childTnLst>
                                    <p:set>
                                      <p:cBhvr>
                                        <p:cTn dur="1" fill="hold" id="19">
                                          <p:stCondLst>
                                            <p:cond delay="0"/>
                                          </p:stCondLst>
                                        </p:cTn>
                                        <p:tgtEl>
                                          <p:spTgt spid="20"/>
                                        </p:tgtEl>
                                        <p:attrNameLst>
                                          <p:attrName>style.visibility</p:attrName>
                                        </p:attrNameLst>
                                      </p:cBhvr>
                                      <p:to>
                                        <p:strVal val="visible"/>
                                      </p:to>
                                    </p:set>
                                    <p:animEffect filter="fade" transition="in">
                                      <p:cBhvr>
                                        <p:cTn dur="500" id="20"/>
                                        <p:tgtEl>
                                          <p:spTgt spid="20"/>
                                        </p:tgtEl>
                                      </p:cBhvr>
                                    </p:animEffect>
                                    <p:anim calcmode="lin" valueType="num">
                                      <p:cBhvr>
                                        <p:cTn dur="500" fill="hold" id="21"/>
                                        <p:tgtEl>
                                          <p:spTgt spid="20"/>
                                        </p:tgtEl>
                                        <p:attrNameLst>
                                          <p:attrName>ppt_x</p:attrName>
                                        </p:attrNameLst>
                                      </p:cBhvr>
                                      <p:tavLst>
                                        <p:tav tm="0">
                                          <p:val>
                                            <p:strVal val="#ppt_x"/>
                                          </p:val>
                                        </p:tav>
                                        <p:tav tm="100000">
                                          <p:val>
                                            <p:strVal val="#ppt_x"/>
                                          </p:val>
                                        </p:tav>
                                      </p:tavLst>
                                    </p:anim>
                                    <p:anim calcmode="lin" valueType="num">
                                      <p:cBhvr>
                                        <p:cTn dur="500" fill="hold" id="22"/>
                                        <p:tgtEl>
                                          <p:spTgt spid="2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250"/>
                            </p:stCondLst>
                            <p:childTnLst>
                              <p:par>
                                <p:cTn fill="hold" grpId="0" id="24" nodeType="afterEffect" presetClass="entr" presetID="42"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500" id="26"/>
                                        <p:tgtEl>
                                          <p:spTgt spid="22"/>
                                        </p:tgtEl>
                                      </p:cBhvr>
                                    </p:animEffect>
                                    <p:anim calcmode="lin" valueType="num">
                                      <p:cBhvr>
                                        <p:cTn dur="500" fill="hold" id="27"/>
                                        <p:tgtEl>
                                          <p:spTgt spid="22"/>
                                        </p:tgtEl>
                                        <p:attrNameLst>
                                          <p:attrName>ppt_x</p:attrName>
                                        </p:attrNameLst>
                                      </p:cBhvr>
                                      <p:tavLst>
                                        <p:tav tm="0">
                                          <p:val>
                                            <p:strVal val="#ppt_x"/>
                                          </p:val>
                                        </p:tav>
                                        <p:tav tm="100000">
                                          <p:val>
                                            <p:strVal val="#ppt_x"/>
                                          </p:val>
                                        </p:tav>
                                      </p:tavLst>
                                    </p:anim>
                                    <p:anim calcmode="lin" valueType="num">
                                      <p:cBhvr>
                                        <p:cTn dur="500" fill="hold" id="28"/>
                                        <p:tgtEl>
                                          <p:spTgt spid="22"/>
                                        </p:tgtEl>
                                        <p:attrNameLst>
                                          <p:attrName>ppt_y</p:attrName>
                                        </p:attrNameLst>
                                      </p:cBhvr>
                                      <p:tavLst>
                                        <p:tav tm="0">
                                          <p:val>
                                            <p:strVal val="#ppt_y+.1"/>
                                          </p:val>
                                        </p:tav>
                                        <p:tav tm="100000">
                                          <p:val>
                                            <p:strVal val="#ppt_y"/>
                                          </p:val>
                                        </p:tav>
                                      </p:tavLst>
                                    </p:anim>
                                  </p:childTnLst>
                                </p:cTn>
                              </p:par>
                              <p:par>
                                <p:cTn fill="hold" grpId="0" id="29" nodeType="withEffect" presetClass="entr" presetID="10" presetSubtype="0">
                                  <p:stCondLst>
                                    <p:cond delay="0"/>
                                  </p:stCondLst>
                                  <p:childTnLst>
                                    <p:set>
                                      <p:cBhvr>
                                        <p:cTn dur="1" fill="hold" id="30">
                                          <p:stCondLst>
                                            <p:cond delay="0"/>
                                          </p:stCondLst>
                                        </p:cTn>
                                        <p:tgtEl>
                                          <p:spTgt spid="7"/>
                                        </p:tgtEl>
                                        <p:attrNameLst>
                                          <p:attrName>style.visibility</p:attrName>
                                        </p:attrNameLst>
                                      </p:cBhvr>
                                      <p:to>
                                        <p:strVal val="visible"/>
                                      </p:to>
                                    </p:set>
                                    <p:animEffect filter="fade" transition="in">
                                      <p:cBhvr>
                                        <p:cTn dur="1000" id="31"/>
                                        <p:tgtEl>
                                          <p:spTgt spid="7"/>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1000" id="34"/>
                                        <p:tgtEl>
                                          <p:spTgt spid="6"/>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8"/>
                                        </p:tgtEl>
                                        <p:attrNameLst>
                                          <p:attrName>style.visibility</p:attrName>
                                        </p:attrNameLst>
                                      </p:cBhvr>
                                      <p:to>
                                        <p:strVal val="visible"/>
                                      </p:to>
                                    </p:set>
                                    <p:animEffect filter="fade" transition="in">
                                      <p:cBhvr>
                                        <p:cTn dur="1000" id="37"/>
                                        <p:tgtEl>
                                          <p:spTgt spid="8"/>
                                        </p:tgtEl>
                                      </p:cBhvr>
                                    </p:animEffect>
                                  </p:childTnLst>
                                </p:cTn>
                              </p:par>
                            </p:childTnLst>
                          </p:cTn>
                        </p:par>
                        <p:par>
                          <p:cTn fill="hold" id="38" nodeType="afterGroup">
                            <p:stCondLst>
                              <p:cond delay="2250"/>
                            </p:stCondLst>
                            <p:childTnLst>
                              <p:par>
                                <p:cTn fill="hold" grpId="0" id="39" nodeType="afterEffect" presetClass="entr" presetID="23" presetSubtype="16">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p:cTn dur="500" fill="hold" id="41"/>
                                        <p:tgtEl>
                                          <p:spTgt spid="10"/>
                                        </p:tgtEl>
                                        <p:attrNameLst>
                                          <p:attrName>ppt_w</p:attrName>
                                        </p:attrNameLst>
                                      </p:cBhvr>
                                      <p:tavLst>
                                        <p:tav tm="0">
                                          <p:val>
                                            <p:fltVal val="0"/>
                                          </p:val>
                                        </p:tav>
                                        <p:tav tm="100000">
                                          <p:val>
                                            <p:strVal val="#ppt_w"/>
                                          </p:val>
                                        </p:tav>
                                      </p:tavLst>
                                    </p:anim>
                                    <p:anim calcmode="lin" valueType="num">
                                      <p:cBhvr>
                                        <p:cTn dur="500" fill="hold" id="42"/>
                                        <p:tgtEl>
                                          <p:spTgt spid="10"/>
                                        </p:tgtEl>
                                        <p:attrNameLst>
                                          <p:attrName>ppt_h</p:attrName>
                                        </p:attrNameLst>
                                      </p:cBhvr>
                                      <p:tavLst>
                                        <p:tav tm="0">
                                          <p:val>
                                            <p:fltVal val="0"/>
                                          </p:val>
                                        </p:tav>
                                        <p:tav tm="100000">
                                          <p:val>
                                            <p:strVal val="#ppt_h"/>
                                          </p:val>
                                        </p:tav>
                                      </p:tavLst>
                                    </p:anim>
                                  </p:childTnLst>
                                </p:cTn>
                              </p:par>
                            </p:childTnLst>
                          </p:cTn>
                        </p:par>
                        <p:par>
                          <p:cTn fill="hold" id="43" nodeType="afterGroup">
                            <p:stCondLst>
                              <p:cond delay="2750"/>
                            </p:stCondLst>
                            <p:childTnLst>
                              <p:par>
                                <p:cTn fill="hold" grpId="0" id="44" nodeType="afterEffect" presetClass="entr" presetID="22" presetSubtype="2">
                                  <p:stCondLst>
                                    <p:cond delay="0"/>
                                  </p:stCondLst>
                                  <p:iterate type="wd">
                                    <p:tmPct val="10000"/>
                                  </p:iterate>
                                  <p:childTnLst>
                                    <p:set>
                                      <p:cBhvr>
                                        <p:cTn dur="1" fill="hold" id="45">
                                          <p:stCondLst>
                                            <p:cond delay="0"/>
                                          </p:stCondLst>
                                        </p:cTn>
                                        <p:tgtEl>
                                          <p:spTgt spid="11"/>
                                        </p:tgtEl>
                                        <p:attrNameLst>
                                          <p:attrName>style.visibility</p:attrName>
                                        </p:attrNameLst>
                                      </p:cBhvr>
                                      <p:to>
                                        <p:strVal val="visible"/>
                                      </p:to>
                                    </p:set>
                                    <p:animEffect filter="wipe(right)" transition="in">
                                      <p:cBhvr>
                                        <p:cTn dur="500" id="46"/>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0"/>
      <p:bldP grpId="0" spid="11"/>
      <p:bldP grpId="0" spid="20"/>
      <p:bldP grpId="0" spid="2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0" y="19811"/>
            <a:ext cx="12192000" cy="6894576"/>
          </a:xfrm>
          <a:prstGeom prst="rect">
            <a:avLst/>
          </a:prstGeom>
        </p:spPr>
      </p:pic>
      <p:sp>
        <p:nvSpPr>
          <p:cNvPr id="4" name="矩形 3"/>
          <p:cNvSpPr/>
          <p:nvPr/>
        </p:nvSpPr>
        <p:spPr>
          <a:xfrm>
            <a:off x="0" y="56386"/>
            <a:ext cx="12192000" cy="6858001"/>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9189076" y="775713"/>
            <a:ext cx="1402080" cy="3939540"/>
          </a:xfrm>
          <a:prstGeom prst="rect">
            <a:avLst/>
          </a:prstGeom>
          <a:noFill/>
        </p:spPr>
        <p:txBody>
          <a:bodyPr rtlCol="0" vert="eaVert" wrap="none">
            <a:spAutoFit/>
          </a:bodyPr>
          <a:lstStyle/>
          <a:p>
            <a:r>
              <a:rPr altLang="en-US" lang="zh-CN" sz="8000">
                <a:solidFill>
                  <a:schemeClr val="bg1"/>
                </a:solidFill>
                <a:latin charset="-122" panose="02000000000000000000" pitchFamily="2" typeface="方正宋刻本秀楷简体"/>
                <a:ea charset="-122" panose="02000000000000000000" pitchFamily="2" typeface="方正宋刻本秀楷简体"/>
              </a:rPr>
              <a:t>标 · 题</a:t>
            </a:r>
          </a:p>
        </p:txBody>
      </p:sp>
      <p:sp>
        <p:nvSpPr>
          <p:cNvPr id="6" name="文本框 5"/>
          <p:cNvSpPr txBox="1"/>
          <p:nvPr/>
        </p:nvSpPr>
        <p:spPr>
          <a:xfrm>
            <a:off x="8573522" y="2975118"/>
            <a:ext cx="609600" cy="930131"/>
          </a:xfrm>
          <a:prstGeom prst="rect">
            <a:avLst/>
          </a:prstGeom>
          <a:noFill/>
        </p:spPr>
        <p:txBody>
          <a:bodyPr rtlCol="0" vert="eaVert" wrap="square">
            <a:spAutoFit/>
          </a:bodyPr>
          <a:lstStyle/>
          <a:p>
            <a:r>
              <a:rPr altLang="en-US" lang="zh-CN" sz="2800">
                <a:solidFill>
                  <a:schemeClr val="bg1"/>
                </a:solidFill>
                <a:latin charset="-122" panose="02000000000000000000" pitchFamily="2" typeface="方正宋刻本秀楷简体"/>
                <a:ea charset="-122" panose="02000000000000000000" pitchFamily="2" typeface="方正宋刻本秀楷简体"/>
                <a:cs charset="-122" panose="020b0603050302020204" pitchFamily="34" typeface="JulesLove"/>
              </a:rPr>
              <a:t>咏 茶</a:t>
            </a:r>
          </a:p>
        </p:txBody>
      </p:sp>
      <p:sp>
        <p:nvSpPr>
          <p:cNvPr id="7" name="文本框 6"/>
          <p:cNvSpPr txBox="1"/>
          <p:nvPr/>
        </p:nvSpPr>
        <p:spPr>
          <a:xfrm>
            <a:off x="6702730" y="2975118"/>
            <a:ext cx="1676400" cy="3058093"/>
          </a:xfrm>
          <a:prstGeom prst="rect">
            <a:avLst/>
          </a:prstGeom>
          <a:noFill/>
        </p:spPr>
        <p:txBody>
          <a:bodyPr rtlCol="0" vert="eaVert" wrap="square">
            <a:spAutoFit/>
          </a:bodyPr>
          <a:lstStyle/>
          <a:p>
            <a:pPr lvl="0"/>
            <a:r>
              <a:rPr altLang="en-US" lang="zh-CN" sz="1400">
                <a:solidFill>
                  <a:schemeClr val="bg1"/>
                </a:solidFill>
                <a:latin charset="-122" panose="02000000000000000000" pitchFamily="2" typeface="方正宋刻本秀楷简体"/>
                <a:ea charset="-122" panose="02000000000000000000" pitchFamily="2" typeface="方正宋刻本秀楷简体"/>
              </a:rPr>
              <a:t>武夷溪边粟粒芽，前丁后蔡相宠加。</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争新买宠各出意，今年斗品充贡茶。</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吾君所乏岂此物，致养口体何陋耶？</a:t>
            </a:r>
            <a:br>
              <a:rPr altLang="en-US" lang="zh-CN" sz="1400">
                <a:solidFill>
                  <a:schemeClr val="bg1"/>
                </a:solidFill>
                <a:latin charset="-122" panose="02000000000000000000" pitchFamily="2" typeface="方正宋刻本秀楷简体"/>
                <a:ea charset="-122" panose="02000000000000000000" pitchFamily="2" typeface="方正宋刻本秀楷简体"/>
              </a:rPr>
            </a:br>
            <a:br>
              <a:rPr altLang="en-US" lang="zh-CN" sz="1400">
                <a:solidFill>
                  <a:schemeClr val="bg1"/>
                </a:solidFill>
                <a:latin charset="-122" panose="02000000000000000000" pitchFamily="2" typeface="方正宋刻本秀楷简体"/>
                <a:ea charset="-122" panose="02000000000000000000" pitchFamily="2" typeface="方正宋刻本秀楷简体"/>
              </a:rPr>
            </a:br>
            <a:r>
              <a:rPr altLang="en-US" lang="zh-CN" sz="1400">
                <a:solidFill>
                  <a:schemeClr val="bg1"/>
                </a:solidFill>
                <a:latin charset="-122" panose="02000000000000000000" pitchFamily="2" typeface="方正宋刻本秀楷简体"/>
                <a:ea charset="-122" panose="02000000000000000000" pitchFamily="2" typeface="方正宋刻本秀楷简体"/>
              </a:rPr>
              <a:t>洛阳相君忠孝家，可怜亦进姚黄花。 </a:t>
            </a:r>
          </a:p>
        </p:txBody>
      </p:sp>
    </p:spTree>
    <p:extLst>
      <p:ext uri="{BB962C8B-B14F-4D97-AF65-F5344CB8AC3E}">
        <p14:creationId val="1909788705"/>
      </p:ext>
    </p:extLst>
  </p:cSld>
  <p:clrMapOvr>
    <a:masterClrMapping/>
  </p:clrMapOvr>
  <mc:AlternateContent>
    <mc:Choice Requires="p14">
      <p:transition p14:dur="125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5"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1000" fill="hold" id="7"/>
                                        <p:tgtEl>
                                          <p:spTgt spid="5"/>
                                        </p:tgtEl>
                                        <p:attrNameLst>
                                          <p:attrName>ppt_w</p:attrName>
                                        </p:attrNameLst>
                                      </p:cBhvr>
                                      <p:tavLst>
                                        <p:tav tm="0">
                                          <p:val>
                                            <p:strVal val="#ppt_w*0.70"/>
                                          </p:val>
                                        </p:tav>
                                        <p:tav tm="100000">
                                          <p:val>
                                            <p:strVal val="#ppt_w"/>
                                          </p:val>
                                        </p:tav>
                                      </p:tavLst>
                                    </p:anim>
                                    <p:anim calcmode="lin" valueType="num">
                                      <p:cBhvr>
                                        <p:cTn dur="1000" fill="hold" id="8"/>
                                        <p:tgtEl>
                                          <p:spTgt spid="5"/>
                                        </p:tgtEl>
                                        <p:attrNameLst>
                                          <p:attrName>ppt_h</p:attrName>
                                        </p:attrNameLst>
                                      </p:cBhvr>
                                      <p:tavLst>
                                        <p:tav tm="0">
                                          <p:val>
                                            <p:strVal val="#ppt_h"/>
                                          </p:val>
                                        </p:tav>
                                        <p:tav tm="100000">
                                          <p:val>
                                            <p:strVal val="#ppt_h"/>
                                          </p:val>
                                        </p:tav>
                                      </p:tavLst>
                                    </p:anim>
                                    <p:animEffect filter="fade" transition="in">
                                      <p:cBhvr>
                                        <p:cTn dur="1000" id="9"/>
                                        <p:tgtEl>
                                          <p:spTgt spid="5"/>
                                        </p:tgtEl>
                                      </p:cBhvr>
                                    </p:animEffect>
                                  </p:childTnLst>
                                </p:cTn>
                              </p:par>
                            </p:childTnLst>
                          </p:cTn>
                        </p:par>
                        <p:par>
                          <p:cTn fill="hold" id="10" nodeType="afterGroup">
                            <p:stCondLst>
                              <p:cond delay="1000"/>
                            </p:stCondLst>
                            <p:childTnLst>
                              <p:par>
                                <p:cTn fill="hold" grpId="0" id="11" nodeType="afterEffect" presetClass="entr" presetID="56" presetSubtype="0">
                                  <p:stCondLst>
                                    <p:cond delay="0"/>
                                  </p:stCondLst>
                                  <p:iterate type="lt">
                                    <p:tmPct val="10000"/>
                                  </p:iterate>
                                  <p:childTnLst>
                                    <p:set>
                                      <p:cBhvr>
                                        <p:cTn dur="1" fill="hold" id="12">
                                          <p:stCondLst>
                                            <p:cond delay="0"/>
                                          </p:stCondLst>
                                        </p:cTn>
                                        <p:tgtEl>
                                          <p:spTgt spid="6">
                                            <p:txEl>
                                              <p:pRg end="0" st="0"/>
                                            </p:txEl>
                                          </p:spTgt>
                                        </p:tgtEl>
                                        <p:attrNameLst>
                                          <p:attrName>style.visibility</p:attrName>
                                        </p:attrNameLst>
                                      </p:cBhvr>
                                      <p:to>
                                        <p:strVal val="visible"/>
                                      </p:to>
                                    </p:set>
                                    <p:anim by="(-#ppt_w*2)" calcmode="lin" valueType="num">
                                      <p:cBhvr rctx="PPT">
                                        <p:cTn autoRev="1" dur="500" fill="hold" id="13">
                                          <p:stCondLst>
                                            <p:cond delay="0"/>
                                          </p:stCondLst>
                                        </p:cTn>
                                        <p:tgtEl>
                                          <p:spTgt spid="6">
                                            <p:txEl>
                                              <p:pRg end="0" st="0"/>
                                            </p:txEl>
                                          </p:spTgt>
                                        </p:tgtEl>
                                        <p:attrNameLst>
                                          <p:attrName>ppt_w</p:attrName>
                                        </p:attrNameLst>
                                      </p:cBhvr>
                                    </p:anim>
                                    <p:anim by="(#ppt_w*0.50)" calcmode="lin" valueType="num">
                                      <p:cBhvr>
                                        <p:cTn autoRev="1" decel="50000" dur="500" fill="hold" id="14">
                                          <p:stCondLst>
                                            <p:cond delay="0"/>
                                          </p:stCondLst>
                                        </p:cTn>
                                        <p:tgtEl>
                                          <p:spTgt spid="6">
                                            <p:txEl>
                                              <p:pRg end="0" st="0"/>
                                            </p:txEl>
                                          </p:spTgt>
                                        </p:tgtEl>
                                        <p:attrNameLst>
                                          <p:attrName>ppt_x</p:attrName>
                                        </p:attrNameLst>
                                      </p:cBhvr>
                                    </p:anim>
                                    <p:anim calcmode="lin" from="(-#ppt_h/2)" to="(#ppt_y)" valueType="num">
                                      <p:cBhvr>
                                        <p:cTn dur="1000" fill="hold" id="15">
                                          <p:stCondLst>
                                            <p:cond delay="0"/>
                                          </p:stCondLst>
                                        </p:cTn>
                                        <p:tgtEl>
                                          <p:spTgt spid="6">
                                            <p:txEl>
                                              <p:pRg end="0" st="0"/>
                                            </p:txEl>
                                          </p:spTgt>
                                        </p:tgtEl>
                                        <p:attrNameLst>
                                          <p:attrName>ppt_y</p:attrName>
                                        </p:attrNameLst>
                                      </p:cBhvr>
                                    </p:anim>
                                    <p:animRot by="21600000">
                                      <p:cBhvr>
                                        <p:cTn dur="1000" fill="hold" id="16">
                                          <p:stCondLst>
                                            <p:cond delay="0"/>
                                          </p:stCondLst>
                                        </p:cTn>
                                        <p:tgtEl>
                                          <p:spTgt spid="6">
                                            <p:txEl>
                                              <p:pRg end="0" st="0"/>
                                            </p:txEl>
                                          </p:spTgt>
                                        </p:tgtEl>
                                        <p:attrNameLst>
                                          <p:attrName>r</p:attrName>
                                        </p:attrNameLst>
                                      </p:cBhvr>
                                    </p:animRot>
                                  </p:childTnLst>
                                </p:cTn>
                              </p:par>
                            </p:childTnLst>
                          </p:cTn>
                        </p:par>
                        <p:par>
                          <p:cTn fill="hold" id="17" nodeType="afterGroup">
                            <p:stCondLst>
                              <p:cond delay="2000"/>
                            </p:stCondLst>
                            <p:childTnLst>
                              <p:par>
                                <p:cTn fill="hold" grpId="0" id="18" nodeType="afterEffect" presetClass="entr" presetID="22" presetSubtype="1">
                                  <p:stCondLst>
                                    <p:cond delay="0"/>
                                  </p:stCondLst>
                                  <p:iterate type="lt">
                                    <p:tmPct val="6984"/>
                                  </p:iterate>
                                  <p:childTnLst>
                                    <p:set>
                                      <p:cBhvr>
                                        <p:cTn dur="1" fill="hold" id="19">
                                          <p:stCondLst>
                                            <p:cond delay="0"/>
                                          </p:stCondLst>
                                        </p:cTn>
                                        <p:tgtEl>
                                          <p:spTgt spid="7"/>
                                        </p:tgtEl>
                                        <p:attrNameLst>
                                          <p:attrName>style.visibility</p:attrName>
                                        </p:attrNameLst>
                                      </p:cBhvr>
                                      <p:to>
                                        <p:strVal val="visible"/>
                                      </p:to>
                                    </p:set>
                                    <p:animEffect filter="wipe(up)" transition="in">
                                      <p:cBhvr>
                                        <p:cTn dur="500" id="20"/>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6"/>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
      <a:dk1>
        <a:sysClr val="windowText" lastClr="000000"/>
      </a:dk1>
      <a:lt1>
        <a:sysClr val="window" lastClr="FFFFFF"/>
      </a:lt1>
      <a:dk2>
        <a:srgbClr val="44546A"/>
      </a:dk2>
      <a:lt2>
        <a:srgbClr val="E7E6E6"/>
      </a:lt2>
      <a:accent1>
        <a:srgbClr val="222A35"/>
      </a:accent1>
      <a:accent2>
        <a:srgbClr val="3B5874"/>
      </a:accent2>
      <a:accent3>
        <a:srgbClr val="030A15"/>
      </a:accent3>
      <a:accent4>
        <a:srgbClr val="2C3F46"/>
      </a:accent4>
      <a:accent5>
        <a:srgbClr val="39515C"/>
      </a:accent5>
      <a:accent6>
        <a:srgbClr val="000000"/>
      </a:accent6>
      <a:hlink>
        <a:srgbClr val="233239"/>
      </a:hlink>
      <a:folHlink>
        <a:srgbClr val="0E0C0C"/>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216</Paragraphs>
  <Slides>24</Slides>
  <Notes>24</Notes>
  <TotalTime>36</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等线 Light</vt:lpstr>
      <vt:lpstr>等线</vt:lpstr>
      <vt:lpstr>Calibri Light</vt:lpstr>
      <vt:lpstr>Calibri</vt:lpstr>
      <vt:lpstr>宋体</vt:lpstr>
      <vt:lpstr>方正宋刻本秀楷简体</vt:lpstr>
      <vt:lpstr>方正清刻本悦宋简体</vt:lpstr>
      <vt:lpstr>华文中宋</vt:lpstr>
      <vt:lpstr>JulesLove</vt:lpstr>
      <vt:lpstr>微软雅黑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2017-10-17T01:41:51Z</dcterms:created>
  <cp:lastModifiedBy>优品PPT</cp:lastModifiedBy>
  <dcterms:modified xsi:type="dcterms:W3CDTF">2021-08-22T05:43:24Z</dcterms:modified>
  <cp:revision>9</cp:revision>
  <dc:title>PowerPoint 演示文稿</dc:title>
</cp:coreProperties>
</file>