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60" r:id="rId1"/>
    <p:sldMasterId id="2147483664" r:id="rId2"/>
  </p:sldMasterIdLst>
  <p:notesMasterIdLst>
    <p:notesMasterId r:id="rId23"/>
  </p:notesMasterIdLst>
  <p:sldIdLst>
    <p:sldId id="256" r:id="rId3"/>
    <p:sldId id="258" r:id="rId4"/>
    <p:sldId id="259" r:id="rId5"/>
    <p:sldId id="261" r:id="rId6"/>
    <p:sldId id="264" r:id="rId7"/>
    <p:sldId id="265" r:id="rId8"/>
    <p:sldId id="260" r:id="rId9"/>
    <p:sldId id="266" r:id="rId10"/>
    <p:sldId id="268" r:id="rId11"/>
    <p:sldId id="267" r:id="rId12"/>
    <p:sldId id="262" r:id="rId13"/>
    <p:sldId id="269" r:id="rId14"/>
    <p:sldId id="270" r:id="rId15"/>
    <p:sldId id="271" r:id="rId16"/>
    <p:sldId id="263" r:id="rId17"/>
    <p:sldId id="272" r:id="rId18"/>
    <p:sldId id="273" r:id="rId19"/>
    <p:sldId id="274" r:id="rId20"/>
    <p:sldId id="257" r:id="rId21"/>
  </p:sldIdLst>
  <p:sldSz cx="12190413" cy="6858000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2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3" Target="notesMasters/notesMaster1.xml" Type="http://schemas.openxmlformats.org/officeDocument/2006/relationships/notesMaster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oleObject1.bin" Type="http://schemas.openxmlformats.org/officeDocument/2006/relationships/oleObject"/></Relationships>
</file>

<file path=ppt/charts/_rels/chart2.xml.rels><?xml version="1.0" encoding="UTF-8" standalone="yes"?><Relationships xmlns="http://schemas.openxmlformats.org/package/2006/relationships"><Relationship Id="rId1" Target="../embeddings/oleObject2.bin" Type="http://schemas.openxmlformats.org/officeDocument/2006/relationships/oleObject"/></Relationships>
</file>

<file path=ppt/charts/_rels/chart3.xml.rels><?xml version="1.0" encoding="UTF-8" standalone="yes"?><Relationships xmlns="http://schemas.openxmlformats.org/package/2006/relationships"><Relationship Id="rId1" Target="../embeddings/oleObject3.bin" Type="http://schemas.openxmlformats.org/officeDocument/2006/relationships/oleObject"/></Relationships>
</file>

<file path=ppt/charts/_rels/chart4.xml.rels><?xml version="1.0" encoding="UTF-8" standalone="yes"?><Relationships xmlns="http://schemas.openxmlformats.org/package/2006/relationships"><Relationship Id="rId1" Target="../embeddings/oleObject4.bin" Type="http://schemas.openxmlformats.org/officeDocument/2006/relationships/oleObject"/></Relationships>
</file>

<file path=ppt/charts/_rels/chart5.xml.rels><?xml version="1.0" encoding="UTF-8" standalone="yes"?><Relationships xmlns="http://schemas.openxmlformats.org/package/2006/relationships"><Relationship Id="rId1" Target="../embeddings/oleObject5.bin" Type="http://schemas.openxmlformats.org/officeDocument/2006/relationships/oleObject"/></Relationships>
</file>

<file path=ppt/charts/_rels/chart6.xml.rels><?xml version="1.0" encoding="UTF-8" standalone="yes"?><Relationships xmlns="http://schemas.openxmlformats.org/package/2006/relationships"><Relationship Id="rId1" Target="style1.xml" Type="http://schemas.microsoft.com/office/2011/relationships/chartStyle"/><Relationship Id="rId2" Target="colors1.xml" Type="http://schemas.microsoft.com/office/2011/relationships/chartColorStyle"/><Relationship Id="rId3" Target="../embeddings/oleObject6.bin" Type="http://schemas.openxmlformats.org/officeDocument/2006/relationships/oleObject"/>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276315703484"/>
          <c:y val="5.3314677998740893E-2"/>
          <c:w val="0.88587869321709356"/>
          <c:h val="0.734462691394020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</c:dPt>
          <c:dPt>
            <c:idx val="1"/>
            <c:bubble3D val="0"/>
            <c:spPr>
              <a:solidFill>
                <a:srgbClr val="FFC000">
                  <a:alpha val="80000"/>
                </a:srgbClr>
              </a:solidFill>
            </c:spPr>
          </c:dPt>
          <c:dPt>
            <c:idx val="2"/>
            <c:bubble3D val="0"/>
            <c:spPr>
              <a:solidFill>
                <a:srgbClr val="0070C0">
                  <a:alpha val="80000"/>
                </a:srgbClr>
              </a:solidFill>
            </c:spPr>
          </c:dPt>
          <c:dPt>
            <c:idx val="3"/>
            <c:bubble3D val="0"/>
            <c:spPr>
              <a:solidFill>
                <a:srgbClr val="00B050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0.11986086513263232"/>
                  <c:y val="-8.05294396301645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2961"/>
                      <c:h val="0.380316390041493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sz="1400">
                    <a:solidFill>
                      <a:schemeClr val="bg1"/>
                    </a:solidFill>
                    <a:latin typeface="+mj-l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8981253495004"/>
          <c:y val="5.9473634916174953E-2"/>
          <c:w val="0.67256026133548519"/>
          <c:h val="0.881052730167650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0.35</c:v>
                </c:pt>
                <c:pt idx="2">
                  <c:v>0.47</c:v>
                </c:pt>
                <c:pt idx="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90142880"/>
        <c:axId val="290143440"/>
      </c:barChart>
      <c:catAx>
        <c:axId val="29014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90143440"/>
        <c:crosses val="autoZero"/>
        <c:auto val="1"/>
        <c:lblAlgn val="ctr"/>
        <c:lblOffset val="100"/>
        <c:noMultiLvlLbl val="0"/>
      </c:catAx>
      <c:valAx>
        <c:axId val="290143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014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>
                  <a:alpha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>
                  <a:alpha val="8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anchor="ctr" bIns="19050" lIns="38100" rIns="38100" tIns="19050" wrap="square">
                <a:spAutoFit/>
              </a:bodyPr>
              <a:lstStyle/>
              <a:p>
                <a:pPr>
                  <a:defRPr sz="12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8"/>
        <c:axId val="290145120"/>
        <c:axId val="290144560"/>
      </c:barChart>
      <c:catAx>
        <c:axId val="29014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sz="1400">
                <a:solidFill>
                  <a:schemeClr val="bg1"/>
                </a:solidFill>
                <a:latin typeface="+mj-lt"/>
              </a:defRPr>
            </a:pPr>
            <a:endParaRPr lang="zh-CN"/>
          </a:p>
        </c:txPr>
        <c:crossAx val="290144560"/>
        <c:crosses val="autoZero"/>
        <c:auto val="1"/>
        <c:lblAlgn val="ctr"/>
        <c:lblOffset val="100"/>
        <c:noMultiLvlLbl val="0"/>
      </c:catAx>
      <c:valAx>
        <c:axId val="29014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1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12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22"/>
            <c:spPr>
              <a:solidFill>
                <a:srgbClr val="FFC00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explosion val="1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488999260571731"/>
                  <c:y val="-0.122325934139826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="ctr" anchorCtr="1" bIns="19050" lIns="38100" rIns="38100" rot="0" spcFirstLastPara="1" tIns="19050" vert="horz" vertOverflow="ellipsis" wrap="square">
                  <a:spAutoFit/>
                </a:bodyPr>
                <a:lstStyle/>
                <a:p>
                  <a:pPr>
                    <a:defRPr b="1" baseline="0" i="0" kern="1200" strike="noStrike" sz="1600" u="none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2961"/>
                      <c:h val="0.380316390041493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 bIns="19050" lIns="38100" rIns="38100" rot="0" spcFirstLastPara="1" tIns="19050" vert="horz" vertOverflow="ellipsis" wrap="square">
                <a:spAutoFit/>
              </a:bodyPr>
              <a:lstStyle/>
              <a:p>
                <a:pPr>
                  <a:defRPr b="0" baseline="0" i="0" kern="1200" strike="noStrike" sz="1400" u="none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algn="ctr" cap="flat" cmpd="sng" w="9525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20004160946913E-2"/>
          <c:y val="6.592496032027402E-2"/>
          <c:w val="0.92481950303031402"/>
          <c:h val="0.888353741348183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>
                  <a:alpha val="80000"/>
                </a:srgbClr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>
                <a:noFill/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+mn-lt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40162391710971E-2"/>
          <c:y val="3.8194454886935389E-2"/>
          <c:w val="0.9469444821467432"/>
          <c:h val="0.8621292273975359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31.6666666666667</c:v>
                </c:pt>
                <c:pt idx="4">
                  <c:v>39.1666666666667</c:v>
                </c:pt>
                <c:pt idx="5">
                  <c:v>35</c:v>
                </c:pt>
                <c:pt idx="6">
                  <c:v>54.1666666666667</c:v>
                </c:pt>
                <c:pt idx="7">
                  <c:v>55</c:v>
                </c:pt>
                <c:pt idx="8">
                  <c:v>69.1666666666667</c:v>
                </c:pt>
                <c:pt idx="9">
                  <c:v>65</c:v>
                </c:pt>
                <c:pt idx="10">
                  <c:v>84.1666666666667</c:v>
                </c:pt>
                <c:pt idx="11">
                  <c:v>91.6666666666667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0C0">
                <a:alpha val="90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15</c:v>
                </c:pt>
                <c:pt idx="3">
                  <c:v>19.3333333333333</c:v>
                </c:pt>
                <c:pt idx="4">
                  <c:v>24.3333333333333</c:v>
                </c:pt>
                <c:pt idx="5">
                  <c:v>22</c:v>
                </c:pt>
                <c:pt idx="6">
                  <c:v>34.3333333333333</c:v>
                </c:pt>
                <c:pt idx="7">
                  <c:v>20</c:v>
                </c:pt>
                <c:pt idx="8">
                  <c:v>44.3333333333333</c:v>
                </c:pt>
                <c:pt idx="9">
                  <c:v>55</c:v>
                </c:pt>
                <c:pt idx="10">
                  <c:v>54.3333333333333</c:v>
                </c:pt>
                <c:pt idx="11">
                  <c:v>59.3333333333333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229744"/>
        <c:axId val="293230304"/>
      </c:areaChart>
      <c:catAx>
        <c:axId val="29322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algn="ctr" cap="flat" cmpd="sng"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anchor="ctr" anchorCtr="1" rot="-60000000" spcFirstLastPara="1" vert="horz" vertOverflow="ellipsis" wrap="square"/>
          <a:lstStyle/>
          <a:p>
            <a:pPr>
              <a:defRPr b="0" baseline="0" i="0" kern="1200" strike="noStrike" sz="1197" u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3230304"/>
        <c:crosses val="autoZero"/>
        <c:auto val="1"/>
        <c:lblAlgn val="ctr"/>
        <c:lblOffset val="100"/>
        <c:noMultiLvlLbl val="0"/>
      </c:catAx>
      <c:valAx>
        <c:axId val="29323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322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3" name="日期占位符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9BFBEA49-4D5A-4BFE-AB59-2253AF571EBF}" type="datetimeFigureOut">
              <a:rPr altLang="en-US" lang="zh-CN" smtClean="0"/>
              <a:t>2017/2/25</a:t>
            </a:fld>
            <a:endParaRPr altLang="en-US" lang="zh-CN"/>
          </a:p>
        </p:txBody>
      </p:sp>
      <p:sp>
        <p:nvSpPr>
          <p:cNvPr id="4" name="幻灯片图像占位符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altLang="en-US" lang="zh-CN"/>
          </a:p>
        </p:txBody>
      </p:sp>
      <p:sp>
        <p:nvSpPr>
          <p:cNvPr id="5" name="备注占位符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EFD925F-4E9F-4D8E-8F68-794EBD4A2A3C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260935216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ChangeAspect="1" noGrp="1" noRo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idx="1"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dirty="0" lang="zh-CN" smtClean="0"/>
              <a:t>模板来自于 </a:t>
            </a:r>
            <a:r>
              <a:rPr altLang="zh-CN" lang="en-US" smtClean="0"/>
              <a:t>http://www.ypppt.com</a:t>
            </a:r>
            <a:endParaRPr altLang="en-US" dirty="0" lang="zh-CN" smtClean="0"/>
          </a:p>
        </p:txBody>
      </p:sp>
      <p:sp>
        <p:nvSpPr>
          <p:cNvPr id="6148" name="灯片编号占位符 3"/>
          <p:cNvSpPr>
            <a:spLocks noGrp="1"/>
          </p:cNvSpPr>
          <p:nvPr>
            <p:ph idx="5" sz="quarter" type="sldNum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 compatLnSpc="1" numCol="1" wrap="square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altLang="en-US" lang="zh-CN" smtClean="0">
                <a:solidFill>
                  <a:prstClr val="black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altLang="en-US" lang="zh-CN" smtClean="0">
              <a:solidFill>
                <a:prstClr val="black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7662973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26663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154">
              <a:buNone/>
              <a:defRPr sz="1400"/>
            </a:lvl2pPr>
            <a:lvl3pPr indent="0" marL="914309">
              <a:buNone/>
              <a:defRPr sz="1200"/>
            </a:lvl3pPr>
            <a:lvl4pPr indent="0" marL="1371463">
              <a:buNone/>
              <a:defRPr sz="1000"/>
            </a:lvl4pPr>
            <a:lvl5pPr indent="0" marL="1828617">
              <a:buNone/>
              <a:defRPr sz="1000"/>
            </a:lvl5pPr>
            <a:lvl6pPr indent="0" marL="2285771">
              <a:buNone/>
              <a:defRPr sz="1000"/>
            </a:lvl6pPr>
            <a:lvl7pPr indent="0" marL="2742926">
              <a:buNone/>
              <a:defRPr sz="1000"/>
            </a:lvl7pPr>
            <a:lvl8pPr indent="0" marL="3200080">
              <a:buNone/>
              <a:defRPr sz="1000"/>
            </a:lvl8pPr>
            <a:lvl9pPr indent="0" marL="3657234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154">
              <a:buNone/>
              <a:defRPr sz="2800"/>
            </a:lvl2pPr>
            <a:lvl3pPr indent="0" marL="914309">
              <a:buNone/>
              <a:defRPr sz="2400"/>
            </a:lvl3pPr>
            <a:lvl4pPr indent="0" marL="1371463">
              <a:buNone/>
              <a:defRPr sz="2000"/>
            </a:lvl4pPr>
            <a:lvl5pPr indent="0" marL="1828617">
              <a:buNone/>
              <a:defRPr sz="2000"/>
            </a:lvl5pPr>
            <a:lvl6pPr indent="0" marL="2285771">
              <a:buNone/>
              <a:defRPr sz="2000"/>
            </a:lvl6pPr>
            <a:lvl7pPr indent="0" marL="2742926">
              <a:buNone/>
              <a:defRPr sz="2000"/>
            </a:lvl7pPr>
            <a:lvl8pPr indent="0" marL="3200080">
              <a:buNone/>
              <a:defRPr sz="2000"/>
            </a:lvl8pPr>
            <a:lvl9pPr indent="0" marL="3657234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154">
              <a:buNone/>
              <a:defRPr sz="1400"/>
            </a:lvl2pPr>
            <a:lvl3pPr indent="0" marL="914309">
              <a:buNone/>
              <a:defRPr sz="1200"/>
            </a:lvl3pPr>
            <a:lvl4pPr indent="0" marL="1371463">
              <a:buNone/>
              <a:defRPr sz="1000"/>
            </a:lvl4pPr>
            <a:lvl5pPr indent="0" marL="1828617">
              <a:buNone/>
              <a:defRPr sz="1000"/>
            </a:lvl5pPr>
            <a:lvl6pPr indent="0" marL="2285771">
              <a:buNone/>
              <a:defRPr sz="1000"/>
            </a:lvl6pPr>
            <a:lvl7pPr indent="0" marL="2742926">
              <a:buNone/>
              <a:defRPr sz="1000"/>
            </a:lvl7pPr>
            <a:lvl8pPr indent="0" marL="3200080">
              <a:buNone/>
              <a:defRPr sz="1000"/>
            </a:lvl8pPr>
            <a:lvl9pPr indent="0" marL="3657234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9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1_标题幻灯片">
    <p:bg>
      <p:bgPr>
        <a:blipFill dpi="0" rotWithShape="1">
          <a:blip cstate="screen" r:embed="rId2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519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154">
              <a:buNone/>
              <a:defRPr sz="2000"/>
            </a:lvl2pPr>
            <a:lvl3pPr algn="ctr" indent="0" marL="914309">
              <a:buNone/>
              <a:defRPr sz="1800"/>
            </a:lvl3pPr>
            <a:lvl4pPr algn="ctr" indent="0" marL="1371463">
              <a:buNone/>
              <a:defRPr sz="1600"/>
            </a:lvl4pPr>
            <a:lvl5pPr algn="ctr" indent="0" marL="1828617">
              <a:buNone/>
              <a:defRPr sz="1600"/>
            </a:lvl5pPr>
            <a:lvl6pPr algn="ctr" indent="0" marL="2285771">
              <a:buNone/>
              <a:defRPr sz="1600"/>
            </a:lvl6pPr>
            <a:lvl7pPr algn="ctr" indent="0" marL="2742926">
              <a:buNone/>
              <a:defRPr sz="1600"/>
            </a:lvl7pPr>
            <a:lvl8pPr algn="ctr" indent="0" marL="3200080">
              <a:buNone/>
              <a:defRPr sz="1600"/>
            </a:lvl8pPr>
            <a:lvl9pPr algn="ctr" indent="0" marL="3657234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8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15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309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463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617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577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2926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08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23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2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154">
              <a:buNone/>
              <a:defRPr b="1" sz="2000"/>
            </a:lvl2pPr>
            <a:lvl3pPr indent="0" marL="914309">
              <a:buNone/>
              <a:defRPr b="1" sz="1800"/>
            </a:lvl3pPr>
            <a:lvl4pPr indent="0" marL="1371463">
              <a:buNone/>
              <a:defRPr b="1" sz="1600"/>
            </a:lvl4pPr>
            <a:lvl5pPr indent="0" marL="1828617">
              <a:buNone/>
              <a:defRPr b="1" sz="1600"/>
            </a:lvl5pPr>
            <a:lvl6pPr indent="0" marL="2285771">
              <a:buNone/>
              <a:defRPr b="1" sz="1600"/>
            </a:lvl6pPr>
            <a:lvl7pPr indent="0" marL="2742926">
              <a:buNone/>
              <a:defRPr b="1" sz="1600"/>
            </a:lvl7pPr>
            <a:lvl8pPr indent="0" marL="3200080">
              <a:buNone/>
              <a:defRPr b="1" sz="1600"/>
            </a:lvl8pPr>
            <a:lvl9pPr indent="0" marL="3657234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154">
              <a:buNone/>
              <a:defRPr b="1" sz="2000"/>
            </a:lvl2pPr>
            <a:lvl3pPr indent="0" marL="914309">
              <a:buNone/>
              <a:defRPr b="1" sz="1800"/>
            </a:lvl3pPr>
            <a:lvl4pPr indent="0" marL="1371463">
              <a:buNone/>
              <a:defRPr b="1" sz="1600"/>
            </a:lvl4pPr>
            <a:lvl5pPr indent="0" marL="1828617">
              <a:buNone/>
              <a:defRPr b="1" sz="1600"/>
            </a:lvl5pPr>
            <a:lvl6pPr indent="0" marL="2285771">
              <a:buNone/>
              <a:defRPr b="1" sz="1600"/>
            </a:lvl6pPr>
            <a:lvl7pPr indent="0" marL="2742926">
              <a:buNone/>
              <a:defRPr b="1" sz="1600"/>
            </a:lvl7pPr>
            <a:lvl8pPr indent="0" marL="3200080">
              <a:buNone/>
              <a:defRPr b="1" sz="1600"/>
            </a:lvl8pPr>
            <a:lvl9pPr indent="0" marL="3657234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7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3847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37248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</p:sldLayoutIdLst>
  <p:txStyles>
    <p:titleStyle>
      <a:lvl1pPr algn="l" defTabSz="914309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309" eaLnBrk="1" hangingPunct="1" indent="-228577" latinLnBrk="0" marL="228577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09" eaLnBrk="1" hangingPunct="1" indent="-228577" latinLnBrk="0" marL="685731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09" eaLnBrk="1" hangingPunct="1" indent="-228577" latinLnBrk="0" marL="1142886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09" eaLnBrk="1" hangingPunct="1" indent="-228577" latinLnBrk="0" marL="160004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09" eaLnBrk="1" hangingPunct="1" indent="-228577" latinLnBrk="0" marL="2057194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09" eaLnBrk="1" hangingPunct="1" indent="-228577" latinLnBrk="0" marL="2514349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09" eaLnBrk="1" hangingPunct="1" indent="-228577" latinLnBrk="0" marL="2971503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09" eaLnBrk="1" hangingPunct="1" indent="-228577" latinLnBrk="0" marL="3428657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09" eaLnBrk="1" hangingPunct="1" indent="-228577" latinLnBrk="0" marL="3885811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309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09" eaLnBrk="1" hangingPunct="1" latinLnBrk="0" marL="457154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09" eaLnBrk="1" hangingPunct="1" latinLnBrk="0" marL="914309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09" eaLnBrk="1" hangingPunct="1" latinLnBrk="0" marL="1371463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09" eaLnBrk="1" hangingPunct="1" latinLnBrk="0" marL="1828617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09" eaLnBrk="1" hangingPunct="1" latinLnBrk="0" marL="2285771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09" eaLnBrk="1" hangingPunct="1" latinLnBrk="0" marL="2742926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09" eaLnBrk="1" hangingPunct="1" latinLnBrk="0" marL="320008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09" eaLnBrk="1" hangingPunct="1" latinLnBrk="0" marL="3657234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2017/2/25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635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309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309" eaLnBrk="1" hangingPunct="1" indent="-228577" latinLnBrk="0" marL="228577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09" eaLnBrk="1" hangingPunct="1" indent="-228577" latinLnBrk="0" marL="685731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09" eaLnBrk="1" hangingPunct="1" indent="-228577" latinLnBrk="0" marL="1142886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09" eaLnBrk="1" hangingPunct="1" indent="-228577" latinLnBrk="0" marL="160004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09" eaLnBrk="1" hangingPunct="1" indent="-228577" latinLnBrk="0" marL="2057194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09" eaLnBrk="1" hangingPunct="1" indent="-228577" latinLnBrk="0" marL="2514349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09" eaLnBrk="1" hangingPunct="1" indent="-228577" latinLnBrk="0" marL="2971503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09" eaLnBrk="1" hangingPunct="1" indent="-228577" latinLnBrk="0" marL="3428657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09" eaLnBrk="1" hangingPunct="1" indent="-228577" latinLnBrk="0" marL="3885811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309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09" eaLnBrk="1" hangingPunct="1" latinLnBrk="0" marL="457154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09" eaLnBrk="1" hangingPunct="1" latinLnBrk="0" marL="914309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09" eaLnBrk="1" hangingPunct="1" latinLnBrk="0" marL="1371463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09" eaLnBrk="1" hangingPunct="1" latinLnBrk="0" marL="1828617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09" eaLnBrk="1" hangingPunct="1" latinLnBrk="0" marL="2285771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09" eaLnBrk="1" hangingPunct="1" latinLnBrk="0" marL="2742926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09" eaLnBrk="1" hangingPunct="1" latinLnBrk="0" marL="320008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09" eaLnBrk="1" hangingPunct="1" latinLnBrk="0" marL="3657234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6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.xml" Type="http://schemas.openxmlformats.org/officeDocument/2006/relationships/notesSlide"/><Relationship Id="rId3" Target="http://www.ypppt.com/moban/" TargetMode="External" Type="http://schemas.openxmlformats.org/officeDocument/2006/relationships/hyperlink"/><Relationship Id="rId4" Target="http://www.ypppt.com/jieri/" TargetMode="External" Type="http://schemas.openxmlformats.org/officeDocument/2006/relationships/hyperlink"/><Relationship Id="rId5" Target="http://www.ypppt.com/beijing/" TargetMode="External" Type="http://schemas.openxmlformats.org/officeDocument/2006/relationships/hyperlink"/><Relationship Id="rId6" Target="http://www.ypppt.com/tubiao/" TargetMode="External" Type="http://schemas.openxmlformats.org/officeDocument/2006/relationships/hyperlink"/><Relationship Id="rId7" Target="http://www.ypppt.com/sucai/" TargetMode="External" Type="http://schemas.openxmlformats.org/officeDocument/2006/relationships/hyperlink"/><Relationship Id="rId8" Target="http://www.ypppt.com/jiaocheng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cstate="screen"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4137066" y="1470860"/>
            <a:ext cx="3916280" cy="391628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5496933" y="3717758"/>
            <a:ext cx="1196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36456" y="3799305"/>
            <a:ext cx="211750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dirty="0" lang="en-US" smtClean="0" sz="1200">
                <a:latin typeface="+mj-lt"/>
              </a:rPr>
              <a:t>Chancellor George Osborne said on Monday: "I am determined that we go on making the decisions to reform the British economy and tackle our debts.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7066" y="2851127"/>
            <a:ext cx="4050789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dirty="0" lang="en-US" smtClean="0" sz="5200">
                <a:latin typeface="+mj-lt"/>
              </a:rPr>
              <a:t>POWERPOINT</a:t>
            </a:r>
            <a:endParaRPr altLang="en-US" dirty="0" lang="zh-CN" sz="52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58942" y="2114827"/>
            <a:ext cx="2672526" cy="101566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dirty="0" lang="en-US" smtClean="0" sz="6000">
                <a:latin typeface="+mj-lt"/>
              </a:rPr>
              <a:t>TEMPLE</a:t>
            </a:r>
            <a:endParaRPr altLang="en-US" dirty="0" lang="zh-CN" sz="540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2700492" y="3906029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007946" y="1166207"/>
            <a:ext cx="2173771" cy="217377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16423401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700000">
            <a:off x="2020663" y="2369271"/>
            <a:ext cx="1073373" cy="1073373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 sz="1600"/>
          </a:p>
        </p:txBody>
      </p:sp>
      <p:sp>
        <p:nvSpPr>
          <p:cNvPr id="7" name="文本框 37"/>
          <p:cNvSpPr txBox="1"/>
          <p:nvPr/>
        </p:nvSpPr>
        <p:spPr>
          <a:xfrm>
            <a:off x="1873365" y="3841982"/>
            <a:ext cx="136796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dirty="0" lang="en-US" smtClean="0">
                <a:solidFill>
                  <a:srgbClr val="0070C0"/>
                </a:solidFill>
              </a:rPr>
              <a:t>TEXT HERE</a:t>
            </a:r>
            <a:endParaRPr altLang="en-US" b="1" dirty="0" lang="zh-CN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732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2" name="矩形 21"/>
          <p:cNvSpPr/>
          <p:nvPr/>
        </p:nvSpPr>
        <p:spPr>
          <a:xfrm rot="2700000">
            <a:off x="4367623" y="2369271"/>
            <a:ext cx="1073373" cy="1073373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 sz="1600"/>
          </a:p>
        </p:txBody>
      </p:sp>
      <p:sp>
        <p:nvSpPr>
          <p:cNvPr id="23" name="文本框 37"/>
          <p:cNvSpPr txBox="1"/>
          <p:nvPr/>
        </p:nvSpPr>
        <p:spPr>
          <a:xfrm>
            <a:off x="4220325" y="3841982"/>
            <a:ext cx="136796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dirty="0" lang="en-US" smtClean="0">
                <a:solidFill>
                  <a:srgbClr val="00B050"/>
                </a:solidFill>
              </a:rPr>
              <a:t>TEXT HERE</a:t>
            </a:r>
            <a:endParaRPr altLang="en-US" b="1" dirty="0" lang="zh-CN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4428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6" name="矩形 25"/>
          <p:cNvSpPr/>
          <p:nvPr/>
        </p:nvSpPr>
        <p:spPr>
          <a:xfrm rot="2700000">
            <a:off x="6714583" y="2369271"/>
            <a:ext cx="1073373" cy="1073373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 sz="1600"/>
          </a:p>
        </p:txBody>
      </p:sp>
      <p:sp>
        <p:nvSpPr>
          <p:cNvPr id="27" name="文本框 37"/>
          <p:cNvSpPr txBox="1"/>
          <p:nvPr/>
        </p:nvSpPr>
        <p:spPr>
          <a:xfrm>
            <a:off x="6567285" y="3841982"/>
            <a:ext cx="136796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dirty="0" lang="en-US" smtClean="0">
                <a:solidFill>
                  <a:srgbClr val="FFC000"/>
                </a:solidFill>
              </a:rPr>
              <a:t>TEXT HERE</a:t>
            </a:r>
            <a:endParaRPr altLang="en-US" b="1" dirty="0" lang="zh-CN">
              <a:solidFill>
                <a:srgbClr val="FFC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9124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0" name="矩形 29"/>
          <p:cNvSpPr/>
          <p:nvPr/>
        </p:nvSpPr>
        <p:spPr>
          <a:xfrm rot="2700000">
            <a:off x="9061543" y="2369271"/>
            <a:ext cx="1073373" cy="107337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 sz="1600"/>
          </a:p>
        </p:txBody>
      </p:sp>
      <p:sp>
        <p:nvSpPr>
          <p:cNvPr id="31" name="文本框 37"/>
          <p:cNvSpPr txBox="1"/>
          <p:nvPr/>
        </p:nvSpPr>
        <p:spPr>
          <a:xfrm>
            <a:off x="8914245" y="3841982"/>
            <a:ext cx="136796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dirty="0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3820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4" name="Warning"/>
          <p:cNvSpPr>
            <a:spLocks noEditPoints="1"/>
          </p:cNvSpPr>
          <p:nvPr/>
        </p:nvSpPr>
        <p:spPr bwMode="auto">
          <a:xfrm>
            <a:off x="6923773" y="2596069"/>
            <a:ext cx="654992" cy="619775"/>
          </a:xfrm>
          <a:custGeom>
            <a:avLst/>
            <a:gdLst>
              <a:gd fmla="*/ 199 w 400" name="T0"/>
              <a:gd fmla="*/ 0 h 380" name="T1"/>
              <a:gd fmla="*/ 158 w 400" name="T2"/>
              <a:gd fmla="*/ 25 h 380" name="T3"/>
              <a:gd fmla="*/ 158 w 400" name="T4"/>
              <a:gd fmla="*/ 25 h 380" name="T5"/>
              <a:gd fmla="*/ 7 w 400" name="T6"/>
              <a:gd fmla="*/ 310 h 380" name="T7"/>
              <a:gd fmla="*/ 7 w 400" name="T8"/>
              <a:gd fmla="*/ 310 h 380" name="T9"/>
              <a:gd fmla="*/ 7 w 400" name="T10"/>
              <a:gd fmla="*/ 311 h 380" name="T11"/>
              <a:gd fmla="*/ 10 w 400" name="T12"/>
              <a:gd fmla="*/ 357 h 380" name="T13"/>
              <a:gd fmla="*/ 49 w 400" name="T14"/>
              <a:gd fmla="*/ 380 h 380" name="T15"/>
              <a:gd fmla="*/ 350 w 400" name="T16"/>
              <a:gd fmla="*/ 380 h 380" name="T17"/>
              <a:gd fmla="*/ 391 w 400" name="T18"/>
              <a:gd fmla="*/ 357 h 380" name="T19"/>
              <a:gd fmla="*/ 392 w 400" name="T20"/>
              <a:gd fmla="*/ 311 h 380" name="T21"/>
              <a:gd fmla="*/ 242 w 400" name="T22"/>
              <a:gd fmla="*/ 25 h 380" name="T23"/>
              <a:gd fmla="*/ 242 w 400" name="T24"/>
              <a:gd fmla="*/ 25 h 380" name="T25"/>
              <a:gd fmla="*/ 242 w 400" name="T26"/>
              <a:gd fmla="*/ 25 h 380" name="T27"/>
              <a:gd fmla="*/ 199 w 400" name="T28"/>
              <a:gd fmla="*/ 0 h 380" name="T29"/>
              <a:gd fmla="*/ 199 w 400" name="T30"/>
              <a:gd fmla="*/ 17 h 380" name="T31"/>
              <a:gd fmla="*/ 226 w 400" name="T32"/>
              <a:gd fmla="*/ 34 h 380" name="T33"/>
              <a:gd fmla="*/ 376 w 400" name="T34"/>
              <a:gd fmla="*/ 318 h 380" name="T35"/>
              <a:gd fmla="*/ 376 w 400" name="T36"/>
              <a:gd fmla="*/ 348 h 380" name="T37"/>
              <a:gd fmla="*/ 350 w 400" name="T38"/>
              <a:gd fmla="*/ 363 h 380" name="T39"/>
              <a:gd fmla="*/ 49 w 400" name="T40"/>
              <a:gd fmla="*/ 363 h 380" name="T41"/>
              <a:gd fmla="*/ 23 w 400" name="T42"/>
              <a:gd fmla="*/ 346 h 380" name="T43"/>
              <a:gd fmla="*/ 23 w 400" name="T44"/>
              <a:gd fmla="*/ 318 h 380" name="T45"/>
              <a:gd fmla="*/ 174 w 400" name="T46"/>
              <a:gd fmla="*/ 33 h 380" name="T47"/>
              <a:gd fmla="*/ 199 w 400" name="T48"/>
              <a:gd fmla="*/ 17 h 380" name="T49"/>
              <a:gd fmla="*/ 183 w 400" name="T50"/>
              <a:gd fmla="*/ 81 h 380" name="T51"/>
              <a:gd fmla="*/ 167 w 400" name="T52"/>
              <a:gd fmla="*/ 88 h 380" name="T53"/>
              <a:gd fmla="*/ 163 w 400" name="T54"/>
              <a:gd fmla="*/ 103 h 380" name="T55"/>
              <a:gd fmla="*/ 170 w 400" name="T56"/>
              <a:gd fmla="*/ 228 h 380" name="T57"/>
              <a:gd fmla="*/ 177 w 400" name="T58"/>
              <a:gd fmla="*/ 243 h 380" name="T59"/>
              <a:gd fmla="*/ 191 w 400" name="T60"/>
              <a:gd fmla="*/ 247 h 380" name="T61"/>
              <a:gd fmla="*/ 208 w 400" name="T62"/>
              <a:gd fmla="*/ 247 h 380" name="T63"/>
              <a:gd fmla="*/ 222 w 400" name="T64"/>
              <a:gd fmla="*/ 243 h 380" name="T65"/>
              <a:gd fmla="*/ 229 w 400" name="T66"/>
              <a:gd fmla="*/ 228 h 380" name="T67"/>
              <a:gd fmla="*/ 236 w 400" name="T68"/>
              <a:gd fmla="*/ 107 h 380" name="T69"/>
              <a:gd fmla="*/ 236 w 400" name="T70"/>
              <a:gd fmla="*/ 100 h 380" name="T71"/>
              <a:gd fmla="*/ 232 w 400" name="T72"/>
              <a:gd fmla="*/ 88 h 380" name="T73"/>
              <a:gd fmla="*/ 216 w 400" name="T74"/>
              <a:gd fmla="*/ 81 h 380" name="T75"/>
              <a:gd fmla="*/ 183 w 400" name="T76"/>
              <a:gd fmla="*/ 81 h 380" name="T77"/>
              <a:gd fmla="*/ 218 w 400" name="T78"/>
              <a:gd fmla="*/ 102 h 380" name="T79"/>
              <a:gd fmla="*/ 211 w 400" name="T80"/>
              <a:gd fmla="*/ 227 h 380" name="T81"/>
              <a:gd fmla="*/ 208 w 400" name="T82"/>
              <a:gd fmla="*/ 230 h 380" name="T83"/>
              <a:gd fmla="*/ 191 w 400" name="T84"/>
              <a:gd fmla="*/ 230 h 380" name="T85"/>
              <a:gd fmla="*/ 187 w 400" name="T86"/>
              <a:gd fmla="*/ 227 h 380" name="T87"/>
              <a:gd fmla="*/ 181 w 400" name="T88"/>
              <a:gd fmla="*/ 102 h 380" name="T89"/>
              <a:gd fmla="*/ 183 w 400" name="T90"/>
              <a:gd fmla="*/ 99 h 380" name="T91"/>
              <a:gd fmla="*/ 216 w 400" name="T92"/>
              <a:gd fmla="*/ 99 h 380" name="T93"/>
              <a:gd fmla="*/ 218 w 400" name="T94"/>
              <a:gd fmla="*/ 102 h 380" name="T95"/>
              <a:gd fmla="*/ 200 w 400" name="T96"/>
              <a:gd fmla="*/ 257 h 380" name="T97"/>
              <a:gd fmla="*/ 160 w 400" name="T98"/>
              <a:gd fmla="*/ 298 h 380" name="T99"/>
              <a:gd fmla="*/ 200 w 400" name="T100"/>
              <a:gd fmla="*/ 338 h 380" name="T101"/>
              <a:gd fmla="*/ 240 w 400" name="T102"/>
              <a:gd fmla="*/ 298 h 380" name="T103"/>
              <a:gd fmla="*/ 200 w 400" name="T104"/>
              <a:gd fmla="*/ 257 h 380" name="T105"/>
              <a:gd fmla="*/ 200 w 400" name="T106"/>
              <a:gd fmla="*/ 275 h 380" name="T107"/>
              <a:gd fmla="*/ 222 w 400" name="T108"/>
              <a:gd fmla="*/ 298 h 380" name="T109"/>
              <a:gd fmla="*/ 200 w 400" name="T110"/>
              <a:gd fmla="*/ 320 h 380" name="T111"/>
              <a:gd fmla="*/ 178 w 400" name="T112"/>
              <a:gd fmla="*/ 298 h 380" name="T113"/>
              <a:gd fmla="*/ 200 w 400" name="T114"/>
              <a:gd fmla="*/ 275 h 380" name="T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380" w="400">
                <a:moveTo>
                  <a:pt x="199" y="0"/>
                </a:moveTo>
                <a:cubicBezTo>
                  <a:pt x="182" y="0"/>
                  <a:pt x="166" y="9"/>
                  <a:pt x="158" y="25"/>
                </a:cubicBezTo>
                <a:lnTo>
                  <a:pt x="158" y="25"/>
                </a:lnTo>
                <a:lnTo>
                  <a:pt x="7" y="310"/>
                </a:lnTo>
                <a:lnTo>
                  <a:pt x="7" y="310"/>
                </a:lnTo>
                <a:lnTo>
                  <a:pt x="7" y="311"/>
                </a:lnTo>
                <a:cubicBezTo>
                  <a:pt x="0" y="325"/>
                  <a:pt x="1" y="343"/>
                  <a:pt x="10" y="357"/>
                </a:cubicBezTo>
                <a:cubicBezTo>
                  <a:pt x="21" y="373"/>
                  <a:pt x="35" y="380"/>
                  <a:pt x="49" y="380"/>
                </a:cubicBezTo>
                <a:lnTo>
                  <a:pt x="350" y="380"/>
                </a:lnTo>
                <a:cubicBezTo>
                  <a:pt x="367" y="380"/>
                  <a:pt x="382" y="371"/>
                  <a:pt x="391" y="357"/>
                </a:cubicBezTo>
                <a:cubicBezTo>
                  <a:pt x="400" y="343"/>
                  <a:pt x="399" y="325"/>
                  <a:pt x="392" y="311"/>
                </a:cubicBezTo>
                <a:cubicBezTo>
                  <a:pt x="340" y="211"/>
                  <a:pt x="287" y="110"/>
                  <a:pt x="242" y="25"/>
                </a:cubicBezTo>
                <a:lnTo>
                  <a:pt x="242" y="25"/>
                </a:lnTo>
                <a:lnTo>
                  <a:pt x="242" y="25"/>
                </a:lnTo>
                <a:cubicBezTo>
                  <a:pt x="233" y="9"/>
                  <a:pt x="217" y="0"/>
                  <a:pt x="199" y="0"/>
                </a:cubicBezTo>
                <a:close/>
                <a:moveTo>
                  <a:pt x="199" y="17"/>
                </a:moveTo>
                <a:cubicBezTo>
                  <a:pt x="210" y="17"/>
                  <a:pt x="221" y="24"/>
                  <a:pt x="226" y="34"/>
                </a:cubicBezTo>
                <a:cubicBezTo>
                  <a:pt x="276" y="129"/>
                  <a:pt x="326" y="223"/>
                  <a:pt x="376" y="318"/>
                </a:cubicBezTo>
                <a:cubicBezTo>
                  <a:pt x="383" y="332"/>
                  <a:pt x="380" y="340"/>
                  <a:pt x="376" y="348"/>
                </a:cubicBezTo>
                <a:cubicBezTo>
                  <a:pt x="370" y="356"/>
                  <a:pt x="360" y="363"/>
                  <a:pt x="350" y="363"/>
                </a:cubicBezTo>
                <a:lnTo>
                  <a:pt x="49" y="363"/>
                </a:lnTo>
                <a:cubicBezTo>
                  <a:pt x="35" y="362"/>
                  <a:pt x="28" y="353"/>
                  <a:pt x="23" y="346"/>
                </a:cubicBezTo>
                <a:cubicBezTo>
                  <a:pt x="19" y="340"/>
                  <a:pt x="19" y="327"/>
                  <a:pt x="23" y="318"/>
                </a:cubicBezTo>
                <a:lnTo>
                  <a:pt x="174" y="33"/>
                </a:lnTo>
                <a:cubicBezTo>
                  <a:pt x="179" y="23"/>
                  <a:pt x="189" y="17"/>
                  <a:pt x="199" y="17"/>
                </a:cubicBezTo>
                <a:close/>
                <a:moveTo>
                  <a:pt x="183" y="81"/>
                </a:moveTo>
                <a:cubicBezTo>
                  <a:pt x="176" y="81"/>
                  <a:pt x="170" y="84"/>
                  <a:pt x="167" y="88"/>
                </a:cubicBezTo>
                <a:cubicBezTo>
                  <a:pt x="164" y="93"/>
                  <a:pt x="163" y="95"/>
                  <a:pt x="163" y="103"/>
                </a:cubicBezTo>
                <a:lnTo>
                  <a:pt x="170" y="228"/>
                </a:lnTo>
                <a:cubicBezTo>
                  <a:pt x="170" y="234"/>
                  <a:pt x="173" y="240"/>
                  <a:pt x="177" y="243"/>
                </a:cubicBezTo>
                <a:cubicBezTo>
                  <a:pt x="181" y="247"/>
                  <a:pt x="186" y="247"/>
                  <a:pt x="191" y="247"/>
                </a:cubicBezTo>
                <a:lnTo>
                  <a:pt x="208" y="247"/>
                </a:lnTo>
                <a:cubicBezTo>
                  <a:pt x="212" y="247"/>
                  <a:pt x="218" y="247"/>
                  <a:pt x="222" y="243"/>
                </a:cubicBezTo>
                <a:cubicBezTo>
                  <a:pt x="226" y="239"/>
                  <a:pt x="228" y="236"/>
                  <a:pt x="229" y="228"/>
                </a:cubicBezTo>
                <a:lnTo>
                  <a:pt x="236" y="107"/>
                </a:lnTo>
                <a:lnTo>
                  <a:pt x="236" y="100"/>
                </a:lnTo>
                <a:cubicBezTo>
                  <a:pt x="236" y="97"/>
                  <a:pt x="236" y="92"/>
                  <a:pt x="232" y="88"/>
                </a:cubicBezTo>
                <a:cubicBezTo>
                  <a:pt x="229" y="84"/>
                  <a:pt x="223" y="81"/>
                  <a:pt x="216" y="81"/>
                </a:cubicBezTo>
                <a:lnTo>
                  <a:pt x="183" y="81"/>
                </a:lnTo>
                <a:close/>
                <a:moveTo>
                  <a:pt x="218" y="102"/>
                </a:moveTo>
                <a:cubicBezTo>
                  <a:pt x="216" y="144"/>
                  <a:pt x="214" y="185"/>
                  <a:pt x="211" y="227"/>
                </a:cubicBezTo>
                <a:cubicBezTo>
                  <a:pt x="211" y="230"/>
                  <a:pt x="211" y="230"/>
                  <a:pt x="208" y="230"/>
                </a:cubicBezTo>
                <a:lnTo>
                  <a:pt x="191" y="230"/>
                </a:lnTo>
                <a:cubicBezTo>
                  <a:pt x="187" y="230"/>
                  <a:pt x="188" y="229"/>
                  <a:pt x="187" y="227"/>
                </a:cubicBezTo>
                <a:cubicBezTo>
                  <a:pt x="187" y="227"/>
                  <a:pt x="181" y="103"/>
                  <a:pt x="181" y="102"/>
                </a:cubicBezTo>
                <a:cubicBezTo>
                  <a:pt x="181" y="100"/>
                  <a:pt x="181" y="99"/>
                  <a:pt x="183" y="99"/>
                </a:cubicBezTo>
                <a:lnTo>
                  <a:pt x="216" y="99"/>
                </a:lnTo>
                <a:cubicBezTo>
                  <a:pt x="219" y="99"/>
                  <a:pt x="218" y="100"/>
                  <a:pt x="218" y="102"/>
                </a:cubicBezTo>
                <a:close/>
                <a:moveTo>
                  <a:pt x="200" y="257"/>
                </a:moveTo>
                <a:cubicBezTo>
                  <a:pt x="177" y="257"/>
                  <a:pt x="160" y="276"/>
                  <a:pt x="160" y="298"/>
                </a:cubicBezTo>
                <a:cubicBezTo>
                  <a:pt x="160" y="320"/>
                  <a:pt x="178" y="338"/>
                  <a:pt x="200" y="338"/>
                </a:cubicBezTo>
                <a:cubicBezTo>
                  <a:pt x="221" y="338"/>
                  <a:pt x="240" y="320"/>
                  <a:pt x="240" y="298"/>
                </a:cubicBezTo>
                <a:cubicBezTo>
                  <a:pt x="240" y="276"/>
                  <a:pt x="222" y="257"/>
                  <a:pt x="200" y="257"/>
                </a:cubicBezTo>
                <a:close/>
                <a:moveTo>
                  <a:pt x="200" y="275"/>
                </a:moveTo>
                <a:cubicBezTo>
                  <a:pt x="212" y="275"/>
                  <a:pt x="222" y="285"/>
                  <a:pt x="222" y="298"/>
                </a:cubicBezTo>
                <a:cubicBezTo>
                  <a:pt x="222" y="309"/>
                  <a:pt x="211" y="320"/>
                  <a:pt x="200" y="320"/>
                </a:cubicBezTo>
                <a:cubicBezTo>
                  <a:pt x="187" y="320"/>
                  <a:pt x="178" y="311"/>
                  <a:pt x="178" y="298"/>
                </a:cubicBezTo>
                <a:cubicBezTo>
                  <a:pt x="178" y="285"/>
                  <a:pt x="187" y="275"/>
                  <a:pt x="200" y="2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 lang="en-US" sz="900">
              <a:solidFill>
                <a:srgbClr val="262626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5" name="Synchronize"/>
          <p:cNvSpPr>
            <a:spLocks noChangeAspect="1" noEditPoints="1"/>
          </p:cNvSpPr>
          <p:nvPr/>
        </p:nvSpPr>
        <p:spPr bwMode="auto">
          <a:xfrm>
            <a:off x="9327238" y="2634965"/>
            <a:ext cx="541981" cy="541981"/>
          </a:xfrm>
          <a:custGeom>
            <a:avLst/>
            <a:gdLst>
              <a:gd fmla="*/ 42 w 395" name="T0"/>
              <a:gd fmla="*/ 0 h 393" name="T1"/>
              <a:gd fmla="*/ 36 w 395" name="T2"/>
              <a:gd fmla="*/ 15 h 393" name="T3"/>
              <a:gd fmla="*/ 69 w 395" name="T4"/>
              <a:gd fmla="*/ 47 h 393" name="T5"/>
              <a:gd fmla="*/ 0 w 395" name="T6"/>
              <a:gd fmla="*/ 196 h 393" name="T7"/>
              <a:gd fmla="*/ 165 w 395" name="T8"/>
              <a:gd fmla="*/ 389 h 393" name="T9"/>
              <a:gd fmla="*/ 175 w 395" name="T10"/>
              <a:gd fmla="*/ 380 h 393" name="T11"/>
              <a:gd fmla="*/ 175 w 395" name="T12"/>
              <a:gd fmla="*/ 302 h 393" name="T13"/>
              <a:gd fmla="*/ 168 w 395" name="T14"/>
              <a:gd fmla="*/ 294 h 393" name="T15"/>
              <a:gd fmla="*/ 94 w 395" name="T16"/>
              <a:gd fmla="*/ 196 h 393" name="T17"/>
              <a:gd fmla="*/ 135 w 395" name="T18"/>
              <a:gd fmla="*/ 114 h 393" name="T19"/>
              <a:gd fmla="*/ 188 w 395" name="T20"/>
              <a:gd fmla="*/ 167 h 393" name="T21"/>
              <a:gd fmla="*/ 203 w 395" name="T22"/>
              <a:gd fmla="*/ 161 h 393" name="T23"/>
              <a:gd fmla="*/ 203 w 395" name="T24"/>
              <a:gd fmla="*/ 9 h 393" name="T25"/>
              <a:gd fmla="*/ 194 w 395" name="T26"/>
              <a:gd fmla="*/ 0 h 393" name="T27"/>
              <a:gd fmla="*/ 42 w 395" name="T28"/>
              <a:gd fmla="*/ 0 h 393" name="T29"/>
              <a:gd fmla="*/ 221 w 395" name="T30"/>
              <a:gd fmla="*/ 12 h 393" name="T31"/>
              <a:gd fmla="*/ 221 w 395" name="T32"/>
              <a:gd fmla="*/ 90 h 393" name="T33"/>
              <a:gd fmla="*/ 227 w 395" name="T34"/>
              <a:gd fmla="*/ 99 h 393" name="T35"/>
              <a:gd fmla="*/ 302 w 395" name="T36"/>
              <a:gd fmla="*/ 197 h 393" name="T37"/>
              <a:gd fmla="*/ 260 w 395" name="T38"/>
              <a:gd fmla="*/ 279 h 393" name="T39"/>
              <a:gd fmla="*/ 207 w 395" name="T40"/>
              <a:gd fmla="*/ 226 h 393" name="T41"/>
              <a:gd fmla="*/ 192 w 395" name="T42"/>
              <a:gd fmla="*/ 232 h 393" name="T43"/>
              <a:gd fmla="*/ 192 w 395" name="T44"/>
              <a:gd fmla="*/ 384 h 393" name="T45"/>
              <a:gd fmla="*/ 201 w 395" name="T46"/>
              <a:gd fmla="*/ 393 h 393" name="T47"/>
              <a:gd fmla="*/ 353 w 395" name="T48"/>
              <a:gd fmla="*/ 393 h 393" name="T49"/>
              <a:gd fmla="*/ 359 w 395" name="T50"/>
              <a:gd fmla="*/ 378 h 393" name="T51"/>
              <a:gd fmla="*/ 327 w 395" name="T52"/>
              <a:gd fmla="*/ 345 h 393" name="T53"/>
              <a:gd fmla="*/ 395 w 395" name="T54"/>
              <a:gd fmla="*/ 197 h 393" name="T55"/>
              <a:gd fmla="*/ 231 w 395" name="T56"/>
              <a:gd fmla="*/ 4 h 393" name="T57"/>
              <a:gd fmla="*/ 221 w 395" name="T58"/>
              <a:gd fmla="*/ 12 h 393" name="T59"/>
              <a:gd fmla="*/ 64 w 395" name="T60"/>
              <a:gd fmla="*/ 17 h 393" name="T61"/>
              <a:gd fmla="*/ 186 w 395" name="T62"/>
              <a:gd fmla="*/ 17 h 393" name="T63"/>
              <a:gd fmla="*/ 186 w 395" name="T64"/>
              <a:gd fmla="*/ 139 h 393" name="T65"/>
              <a:gd fmla="*/ 142 w 395" name="T66"/>
              <a:gd fmla="*/ 96 h 393" name="T67"/>
              <a:gd fmla="*/ 131 w 395" name="T68"/>
              <a:gd fmla="*/ 95 h 393" name="T69"/>
              <a:gd fmla="*/ 76 w 395" name="T70"/>
              <a:gd fmla="*/ 196 h 393" name="T71"/>
              <a:gd fmla="*/ 157 w 395" name="T72"/>
              <a:gd fmla="*/ 309 h 393" name="T73"/>
              <a:gd fmla="*/ 157 w 395" name="T74"/>
              <a:gd fmla="*/ 369 h 393" name="T75"/>
              <a:gd fmla="*/ 18 w 395" name="T76"/>
              <a:gd fmla="*/ 196 h 393" name="T77"/>
              <a:gd fmla="*/ 87 w 395" name="T78"/>
              <a:gd fmla="*/ 55 h 393" name="T79"/>
              <a:gd fmla="*/ 88 w 395" name="T80"/>
              <a:gd fmla="*/ 42 h 393" name="T81"/>
              <a:gd fmla="*/ 64 w 395" name="T82"/>
              <a:gd fmla="*/ 17 h 393" name="T83"/>
              <a:gd fmla="*/ 238 w 395" name="T84"/>
              <a:gd fmla="*/ 23 h 393" name="T85"/>
              <a:gd fmla="*/ 378 w 395" name="T86"/>
              <a:gd fmla="*/ 197 h 393" name="T87"/>
              <a:gd fmla="*/ 308 w 395" name="T88"/>
              <a:gd fmla="*/ 337 h 393" name="T89"/>
              <a:gd fmla="*/ 308 w 395" name="T90"/>
              <a:gd fmla="*/ 351 h 393" name="T91"/>
              <a:gd fmla="*/ 332 w 395" name="T92"/>
              <a:gd fmla="*/ 375 h 393" name="T93"/>
              <a:gd fmla="*/ 210 w 395" name="T94"/>
              <a:gd fmla="*/ 375 h 393" name="T95"/>
              <a:gd fmla="*/ 210 w 395" name="T96"/>
              <a:gd fmla="*/ 253 h 393" name="T97"/>
              <a:gd fmla="*/ 253 w 395" name="T98"/>
              <a:gd fmla="*/ 296 h 393" name="T99"/>
              <a:gd fmla="*/ 264 w 395" name="T100"/>
              <a:gd fmla="*/ 297 h 393" name="T101"/>
              <a:gd fmla="*/ 319 w 395" name="T102"/>
              <a:gd fmla="*/ 197 h 393" name="T103"/>
              <a:gd fmla="*/ 238 w 395" name="T104"/>
              <a:gd fmla="*/ 84 h 393" name="T105"/>
              <a:gd fmla="*/ 238 w 395" name="T106"/>
              <a:gd fmla="*/ 23 h 393" name="T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93" w="395">
                <a:moveTo>
                  <a:pt x="42" y="0"/>
                </a:moveTo>
                <a:cubicBezTo>
                  <a:pt x="34" y="1"/>
                  <a:pt x="31" y="10"/>
                  <a:pt x="36" y="15"/>
                </a:cubicBezTo>
                <a:lnTo>
                  <a:pt x="69" y="47"/>
                </a:lnTo>
                <a:cubicBezTo>
                  <a:pt x="27" y="83"/>
                  <a:pt x="0" y="136"/>
                  <a:pt x="0" y="196"/>
                </a:cubicBezTo>
                <a:cubicBezTo>
                  <a:pt x="0" y="293"/>
                  <a:pt x="71" y="374"/>
                  <a:pt x="165" y="389"/>
                </a:cubicBezTo>
                <a:cubicBezTo>
                  <a:pt x="170" y="389"/>
                  <a:pt x="175" y="385"/>
                  <a:pt x="175" y="380"/>
                </a:cubicBezTo>
                <a:lnTo>
                  <a:pt x="175" y="302"/>
                </a:lnTo>
                <a:cubicBezTo>
                  <a:pt x="175" y="298"/>
                  <a:pt x="172" y="295"/>
                  <a:pt x="168" y="294"/>
                </a:cubicBezTo>
                <a:cubicBezTo>
                  <a:pt x="125" y="282"/>
                  <a:pt x="94" y="243"/>
                  <a:pt x="94" y="196"/>
                </a:cubicBezTo>
                <a:cubicBezTo>
                  <a:pt x="94" y="162"/>
                  <a:pt x="110" y="132"/>
                  <a:pt x="135" y="114"/>
                </a:cubicBezTo>
                <a:lnTo>
                  <a:pt x="188" y="167"/>
                </a:lnTo>
                <a:cubicBezTo>
                  <a:pt x="194" y="172"/>
                  <a:pt x="203" y="168"/>
                  <a:pt x="203" y="161"/>
                </a:cubicBezTo>
                <a:lnTo>
                  <a:pt x="203" y="9"/>
                </a:lnTo>
                <a:cubicBezTo>
                  <a:pt x="203" y="4"/>
                  <a:pt x="199" y="0"/>
                  <a:pt x="194" y="0"/>
                </a:cubicBezTo>
                <a:lnTo>
                  <a:pt x="42" y="0"/>
                </a:lnTo>
                <a:close/>
                <a:moveTo>
                  <a:pt x="221" y="12"/>
                </a:moveTo>
                <a:lnTo>
                  <a:pt x="221" y="90"/>
                </a:lnTo>
                <a:cubicBezTo>
                  <a:pt x="221" y="94"/>
                  <a:pt x="224" y="98"/>
                  <a:pt x="227" y="99"/>
                </a:cubicBezTo>
                <a:cubicBezTo>
                  <a:pt x="270" y="110"/>
                  <a:pt x="302" y="150"/>
                  <a:pt x="302" y="197"/>
                </a:cubicBezTo>
                <a:cubicBezTo>
                  <a:pt x="302" y="230"/>
                  <a:pt x="285" y="260"/>
                  <a:pt x="260" y="279"/>
                </a:cubicBezTo>
                <a:lnTo>
                  <a:pt x="207" y="226"/>
                </a:lnTo>
                <a:cubicBezTo>
                  <a:pt x="202" y="220"/>
                  <a:pt x="192" y="224"/>
                  <a:pt x="192" y="232"/>
                </a:cubicBezTo>
                <a:lnTo>
                  <a:pt x="192" y="384"/>
                </a:lnTo>
                <a:cubicBezTo>
                  <a:pt x="193" y="389"/>
                  <a:pt x="196" y="393"/>
                  <a:pt x="201" y="393"/>
                </a:cubicBezTo>
                <a:lnTo>
                  <a:pt x="353" y="393"/>
                </a:lnTo>
                <a:cubicBezTo>
                  <a:pt x="361" y="392"/>
                  <a:pt x="364" y="383"/>
                  <a:pt x="359" y="378"/>
                </a:cubicBezTo>
                <a:lnTo>
                  <a:pt x="327" y="345"/>
                </a:lnTo>
                <a:cubicBezTo>
                  <a:pt x="369" y="309"/>
                  <a:pt x="395" y="256"/>
                  <a:pt x="395" y="197"/>
                </a:cubicBezTo>
                <a:cubicBezTo>
                  <a:pt x="395" y="99"/>
                  <a:pt x="324" y="19"/>
                  <a:pt x="231" y="4"/>
                </a:cubicBezTo>
                <a:cubicBezTo>
                  <a:pt x="225" y="3"/>
                  <a:pt x="221" y="7"/>
                  <a:pt x="221" y="12"/>
                </a:cubicBezTo>
                <a:close/>
                <a:moveTo>
                  <a:pt x="64" y="17"/>
                </a:moveTo>
                <a:lnTo>
                  <a:pt x="186" y="17"/>
                </a:lnTo>
                <a:lnTo>
                  <a:pt x="186" y="139"/>
                </a:lnTo>
                <a:lnTo>
                  <a:pt x="142" y="96"/>
                </a:lnTo>
                <a:cubicBezTo>
                  <a:pt x="139" y="93"/>
                  <a:pt x="135" y="93"/>
                  <a:pt x="131" y="95"/>
                </a:cubicBezTo>
                <a:cubicBezTo>
                  <a:pt x="98" y="116"/>
                  <a:pt x="76" y="153"/>
                  <a:pt x="76" y="196"/>
                </a:cubicBezTo>
                <a:cubicBezTo>
                  <a:pt x="76" y="248"/>
                  <a:pt x="110" y="293"/>
                  <a:pt x="157" y="309"/>
                </a:cubicBezTo>
                <a:lnTo>
                  <a:pt x="157" y="369"/>
                </a:lnTo>
                <a:cubicBezTo>
                  <a:pt x="77" y="352"/>
                  <a:pt x="18" y="281"/>
                  <a:pt x="18" y="196"/>
                </a:cubicBezTo>
                <a:cubicBezTo>
                  <a:pt x="18" y="138"/>
                  <a:pt x="45" y="88"/>
                  <a:pt x="87" y="55"/>
                </a:cubicBezTo>
                <a:cubicBezTo>
                  <a:pt x="91" y="51"/>
                  <a:pt x="92" y="45"/>
                  <a:pt x="88" y="42"/>
                </a:cubicBezTo>
                <a:lnTo>
                  <a:pt x="64" y="17"/>
                </a:lnTo>
                <a:close/>
                <a:moveTo>
                  <a:pt x="238" y="23"/>
                </a:moveTo>
                <a:cubicBezTo>
                  <a:pt x="318" y="41"/>
                  <a:pt x="378" y="112"/>
                  <a:pt x="378" y="197"/>
                </a:cubicBezTo>
                <a:cubicBezTo>
                  <a:pt x="378" y="254"/>
                  <a:pt x="350" y="305"/>
                  <a:pt x="308" y="337"/>
                </a:cubicBezTo>
                <a:cubicBezTo>
                  <a:pt x="304" y="341"/>
                  <a:pt x="304" y="347"/>
                  <a:pt x="308" y="351"/>
                </a:cubicBezTo>
                <a:lnTo>
                  <a:pt x="332" y="375"/>
                </a:lnTo>
                <a:lnTo>
                  <a:pt x="210" y="375"/>
                </a:lnTo>
                <a:lnTo>
                  <a:pt x="210" y="253"/>
                </a:lnTo>
                <a:lnTo>
                  <a:pt x="253" y="296"/>
                </a:lnTo>
                <a:cubicBezTo>
                  <a:pt x="256" y="299"/>
                  <a:pt x="261" y="300"/>
                  <a:pt x="264" y="297"/>
                </a:cubicBezTo>
                <a:cubicBezTo>
                  <a:pt x="297" y="276"/>
                  <a:pt x="319" y="239"/>
                  <a:pt x="319" y="197"/>
                </a:cubicBezTo>
                <a:cubicBezTo>
                  <a:pt x="319" y="144"/>
                  <a:pt x="286" y="100"/>
                  <a:pt x="238" y="84"/>
                </a:cubicBezTo>
                <a:lnTo>
                  <a:pt x="238" y="2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charset="0" pitchFamily="34" typeface="Calibri"/>
              <a:cs charset="0" pitchFamily="34" typeface="Calibri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291871" y="2667823"/>
            <a:ext cx="530955" cy="476264"/>
            <a:chOff x="1233488" y="3844926"/>
            <a:chExt cx="739775" cy="663575"/>
          </a:xfrm>
          <a:solidFill>
            <a:schemeClr val="bg1"/>
          </a:solidFill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233488" y="4456113"/>
              <a:ext cx="52388" cy="52388"/>
            </a:xfrm>
            <a:custGeom>
              <a:avLst/>
              <a:gdLst>
                <a:gd fmla="*/ 10 w 14" name="T0"/>
                <a:gd fmla="*/ 6 h 14" name="T1"/>
                <a:gd fmla="*/ 8 w 14" name="T2"/>
                <a:gd fmla="*/ 6 h 14" name="T3"/>
                <a:gd fmla="*/ 8 w 14" name="T4"/>
                <a:gd fmla="*/ 5 h 14" name="T5"/>
                <a:gd fmla="*/ 4 w 14" name="T6"/>
                <a:gd fmla="*/ 0 h 14" name="T7"/>
                <a:gd fmla="*/ 0 w 14" name="T8"/>
                <a:gd fmla="*/ 5 h 14" name="T9"/>
                <a:gd fmla="*/ 0 w 14" name="T10"/>
                <a:gd fmla="*/ 10 h 14" name="T11"/>
                <a:gd fmla="*/ 4 w 14" name="T12"/>
                <a:gd fmla="*/ 14 h 14" name="T13"/>
                <a:gd fmla="*/ 10 w 14" name="T14"/>
                <a:gd fmla="*/ 14 h 14" name="T15"/>
                <a:gd fmla="*/ 14 w 14" name="T16"/>
                <a:gd fmla="*/ 10 h 14" name="T17"/>
                <a:gd fmla="*/ 10 w 14" name="T18"/>
                <a:gd fmla="*/ 6 h 1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4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1233488" y="4351338"/>
              <a:ext cx="30163" cy="68263"/>
            </a:xfrm>
            <a:custGeom>
              <a:avLst/>
              <a:gdLst>
                <a:gd fmla="*/ 4 w 8" name="T0"/>
                <a:gd fmla="*/ 18 h 18" name="T1"/>
                <a:gd fmla="*/ 8 w 8" name="T2"/>
                <a:gd fmla="*/ 14 h 18" name="T3"/>
                <a:gd fmla="*/ 8 w 8" name="T4"/>
                <a:gd fmla="*/ 4 h 18" name="T5"/>
                <a:gd fmla="*/ 4 w 8" name="T6"/>
                <a:gd fmla="*/ 0 h 18" name="T7"/>
                <a:gd fmla="*/ 0 w 8" name="T8"/>
                <a:gd fmla="*/ 4 h 18" name="T9"/>
                <a:gd fmla="*/ 0 w 8" name="T10"/>
                <a:gd fmla="*/ 14 h 18" name="T11"/>
                <a:gd fmla="*/ 4 w 8" name="T12"/>
                <a:gd fmla="*/ 18 h 18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1233488" y="4241801"/>
              <a:ext cx="30163" cy="68263"/>
            </a:xfrm>
            <a:custGeom>
              <a:avLst/>
              <a:gdLst>
                <a:gd fmla="*/ 4 w 8" name="T0"/>
                <a:gd fmla="*/ 18 h 18" name="T1"/>
                <a:gd fmla="*/ 8 w 8" name="T2"/>
                <a:gd fmla="*/ 14 h 18" name="T3"/>
                <a:gd fmla="*/ 8 w 8" name="T4"/>
                <a:gd fmla="*/ 5 h 18" name="T5"/>
                <a:gd fmla="*/ 4 w 8" name="T6"/>
                <a:gd fmla="*/ 0 h 18" name="T7"/>
                <a:gd fmla="*/ 0 w 8" name="T8"/>
                <a:gd fmla="*/ 5 h 18" name="T9"/>
                <a:gd fmla="*/ 0 w 8" name="T10"/>
                <a:gd fmla="*/ 14 h 18" name="T11"/>
                <a:gd fmla="*/ 4 w 8" name="T12"/>
                <a:gd fmla="*/ 18 h 18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233488" y="4152901"/>
              <a:ext cx="52388" cy="52388"/>
            </a:xfrm>
            <a:custGeom>
              <a:avLst/>
              <a:gdLst>
                <a:gd fmla="*/ 10 w 14" name="T0"/>
                <a:gd fmla="*/ 0 h 14" name="T1"/>
                <a:gd fmla="*/ 4 w 14" name="T2"/>
                <a:gd fmla="*/ 0 h 14" name="T3"/>
                <a:gd fmla="*/ 0 w 14" name="T4"/>
                <a:gd fmla="*/ 4 h 14" name="T5"/>
                <a:gd fmla="*/ 0 w 14" name="T6"/>
                <a:gd fmla="*/ 10 h 14" name="T7"/>
                <a:gd fmla="*/ 4 w 14" name="T8"/>
                <a:gd fmla="*/ 14 h 14" name="T9"/>
                <a:gd fmla="*/ 8 w 14" name="T10"/>
                <a:gd fmla="*/ 10 h 14" name="T11"/>
                <a:gd fmla="*/ 8 w 14" name="T12"/>
                <a:gd fmla="*/ 8 h 14" name="T13"/>
                <a:gd fmla="*/ 10 w 14" name="T14"/>
                <a:gd fmla="*/ 8 h 14" name="T15"/>
                <a:gd fmla="*/ 14 w 14" name="T16"/>
                <a:gd fmla="*/ 4 h 14" name="T17"/>
                <a:gd fmla="*/ 10 w 14" name="T18"/>
                <a:gd fmla="*/ 0 h 1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4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676400" y="4456113"/>
              <a:ext cx="52388" cy="52388"/>
            </a:xfrm>
            <a:custGeom>
              <a:avLst/>
              <a:gdLst>
                <a:gd fmla="*/ 10 w 14" name="T0"/>
                <a:gd fmla="*/ 0 h 14" name="T1"/>
                <a:gd fmla="*/ 5 w 14" name="T2"/>
                <a:gd fmla="*/ 5 h 14" name="T3"/>
                <a:gd fmla="*/ 5 w 14" name="T4"/>
                <a:gd fmla="*/ 6 h 14" name="T5"/>
                <a:gd fmla="*/ 4 w 14" name="T6"/>
                <a:gd fmla="*/ 6 h 14" name="T7"/>
                <a:gd fmla="*/ 0 w 14" name="T8"/>
                <a:gd fmla="*/ 10 h 14" name="T9"/>
                <a:gd fmla="*/ 4 w 14" name="T10"/>
                <a:gd fmla="*/ 14 h 14" name="T11"/>
                <a:gd fmla="*/ 10 w 14" name="T12"/>
                <a:gd fmla="*/ 14 h 14" name="T13"/>
                <a:gd fmla="*/ 14 w 14" name="T14"/>
                <a:gd fmla="*/ 10 h 14" name="T15"/>
                <a:gd fmla="*/ 14 w 14" name="T16"/>
                <a:gd fmla="*/ 5 h 14" name="T17"/>
                <a:gd fmla="*/ 10 w 14" name="T18"/>
                <a:gd fmla="*/ 0 h 1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4">
                  <a:moveTo>
                    <a:pt x="10" y="0"/>
                  </a:moveTo>
                  <a:cubicBezTo>
                    <a:pt x="7" y="0"/>
                    <a:pt x="5" y="2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1447800" y="4479926"/>
              <a:ext cx="66675" cy="28575"/>
            </a:xfrm>
            <a:custGeom>
              <a:avLst/>
              <a:gdLst>
                <a:gd fmla="*/ 14 w 18" name="T0"/>
                <a:gd fmla="*/ 0 h 8" name="T1"/>
                <a:gd fmla="*/ 4 w 18" name="T2"/>
                <a:gd fmla="*/ 0 h 8" name="T3"/>
                <a:gd fmla="*/ 0 w 18" name="T4"/>
                <a:gd fmla="*/ 4 h 8" name="T5"/>
                <a:gd fmla="*/ 4 w 18" name="T6"/>
                <a:gd fmla="*/ 8 h 8" name="T7"/>
                <a:gd fmla="*/ 14 w 18" name="T8"/>
                <a:gd fmla="*/ 8 h 8" name="T9"/>
                <a:gd fmla="*/ 18 w 18" name="T10"/>
                <a:gd fmla="*/ 4 h 8" name="T11"/>
                <a:gd fmla="*/ 14 w 18" name="T12"/>
                <a:gd fmla="*/ 0 h 8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331913" y="4479926"/>
              <a:ext cx="69850" cy="28575"/>
            </a:xfrm>
            <a:custGeom>
              <a:avLst/>
              <a:gdLst>
                <a:gd fmla="*/ 14 w 19" name="T0"/>
                <a:gd fmla="*/ 0 h 8" name="T1"/>
                <a:gd fmla="*/ 4 w 19" name="T2"/>
                <a:gd fmla="*/ 0 h 8" name="T3"/>
                <a:gd fmla="*/ 0 w 19" name="T4"/>
                <a:gd fmla="*/ 4 h 8" name="T5"/>
                <a:gd fmla="*/ 4 w 19" name="T6"/>
                <a:gd fmla="*/ 8 h 8" name="T7"/>
                <a:gd fmla="*/ 14 w 19" name="T8"/>
                <a:gd fmla="*/ 8 h 8" name="T9"/>
                <a:gd fmla="*/ 19 w 19" name="T10"/>
                <a:gd fmla="*/ 4 h 8" name="T11"/>
                <a:gd fmla="*/ 14 w 19" name="T12"/>
                <a:gd fmla="*/ 0 h 8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9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560513" y="4479926"/>
              <a:ext cx="71438" cy="28575"/>
            </a:xfrm>
            <a:custGeom>
              <a:avLst/>
              <a:gdLst>
                <a:gd fmla="*/ 15 w 19" name="T0"/>
                <a:gd fmla="*/ 0 h 8" name="T1"/>
                <a:gd fmla="*/ 4 w 19" name="T2"/>
                <a:gd fmla="*/ 0 h 8" name="T3"/>
                <a:gd fmla="*/ 0 w 19" name="T4"/>
                <a:gd fmla="*/ 4 h 8" name="T5"/>
                <a:gd fmla="*/ 4 w 19" name="T6"/>
                <a:gd fmla="*/ 8 h 8" name="T7"/>
                <a:gd fmla="*/ 15 w 19" name="T8"/>
                <a:gd fmla="*/ 8 h 8" name="T9"/>
                <a:gd fmla="*/ 19 w 19" name="T10"/>
                <a:gd fmla="*/ 4 h 8" name="T11"/>
                <a:gd fmla="*/ 15 w 19" name="T12"/>
                <a:gd fmla="*/ 0 h 8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9">
                  <a:moveTo>
                    <a:pt x="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1331913" y="3844926"/>
              <a:ext cx="641350" cy="574675"/>
            </a:xfrm>
            <a:custGeom>
              <a:avLst/>
              <a:gdLst>
                <a:gd fmla="*/ 164 w 171" name="T0"/>
                <a:gd fmla="*/ 0 h 153" name="T1"/>
                <a:gd fmla="*/ 15 w 171" name="T2"/>
                <a:gd fmla="*/ 0 h 153" name="T3"/>
                <a:gd fmla="*/ 8 w 171" name="T4"/>
                <a:gd fmla="*/ 7 h 153" name="T5"/>
                <a:gd fmla="*/ 8 w 171" name="T6"/>
                <a:gd fmla="*/ 82 h 153" name="T7"/>
                <a:gd fmla="*/ 4 w 171" name="T8"/>
                <a:gd fmla="*/ 82 h 153" name="T9"/>
                <a:gd fmla="*/ 0 w 171" name="T10"/>
                <a:gd fmla="*/ 86 h 153" name="T11"/>
                <a:gd fmla="*/ 4 w 171" name="T12"/>
                <a:gd fmla="*/ 90 h 153" name="T13"/>
                <a:gd fmla="*/ 8 w 171" name="T14"/>
                <a:gd fmla="*/ 90 h 153" name="T15"/>
                <a:gd fmla="*/ 8 w 171" name="T16"/>
                <a:gd fmla="*/ 131 h 153" name="T17"/>
                <a:gd fmla="*/ 15 w 171" name="T18"/>
                <a:gd fmla="*/ 138 h 153" name="T19"/>
                <a:gd fmla="*/ 98 w 171" name="T20"/>
                <a:gd fmla="*/ 138 h 153" name="T21"/>
                <a:gd fmla="*/ 97 w 171" name="T22"/>
                <a:gd fmla="*/ 139 h 153" name="T23"/>
                <a:gd fmla="*/ 97 w 171" name="T24"/>
                <a:gd fmla="*/ 149 h 153" name="T25"/>
                <a:gd fmla="*/ 102 w 171" name="T26"/>
                <a:gd fmla="*/ 153 h 153" name="T27"/>
                <a:gd fmla="*/ 106 w 171" name="T28"/>
                <a:gd fmla="*/ 149 h 153" name="T29"/>
                <a:gd fmla="*/ 106 w 171" name="T30"/>
                <a:gd fmla="*/ 139 h 153" name="T31"/>
                <a:gd fmla="*/ 105 w 171" name="T32"/>
                <a:gd fmla="*/ 138 h 153" name="T33"/>
                <a:gd fmla="*/ 164 w 171" name="T34"/>
                <a:gd fmla="*/ 138 h 153" name="T35"/>
                <a:gd fmla="*/ 171 w 171" name="T36"/>
                <a:gd fmla="*/ 131 h 153" name="T37"/>
                <a:gd fmla="*/ 171 w 171" name="T38"/>
                <a:gd fmla="*/ 7 h 153" name="T39"/>
                <a:gd fmla="*/ 164 w 171" name="T40"/>
                <a:gd fmla="*/ 0 h 153" name="T41"/>
                <a:gd fmla="*/ 157 w 171" name="T42"/>
                <a:gd fmla="*/ 124 h 153" name="T43"/>
                <a:gd fmla="*/ 22 w 171" name="T44"/>
                <a:gd fmla="*/ 124 h 153" name="T45"/>
                <a:gd fmla="*/ 22 w 171" name="T46"/>
                <a:gd fmla="*/ 14 h 153" name="T47"/>
                <a:gd fmla="*/ 157 w 171" name="T48"/>
                <a:gd fmla="*/ 14 h 153" name="T49"/>
                <a:gd fmla="*/ 157 w 171" name="T50"/>
                <a:gd fmla="*/ 124 h 153" name="T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53" w="171">
                  <a:moveTo>
                    <a:pt x="16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3"/>
                    <a:pt x="8" y="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2" y="82"/>
                    <a:pt x="0" y="84"/>
                    <a:pt x="0" y="86"/>
                  </a:cubicBezTo>
                  <a:cubicBezTo>
                    <a:pt x="0" y="88"/>
                    <a:pt x="2" y="90"/>
                    <a:pt x="4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4"/>
                    <a:pt x="11" y="138"/>
                    <a:pt x="15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7" y="139"/>
                    <a:pt x="97" y="13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51"/>
                    <a:pt x="99" y="153"/>
                    <a:pt x="102" y="153"/>
                  </a:cubicBezTo>
                  <a:cubicBezTo>
                    <a:pt x="104" y="153"/>
                    <a:pt x="106" y="151"/>
                    <a:pt x="106" y="14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8"/>
                    <a:pt x="105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8" y="138"/>
                    <a:pt x="171" y="134"/>
                    <a:pt x="171" y="131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3"/>
                    <a:pt x="168" y="0"/>
                    <a:pt x="164" y="0"/>
                  </a:cubicBezTo>
                  <a:close/>
                  <a:moveTo>
                    <a:pt x="157" y="124"/>
                  </a:moveTo>
                  <a:cubicBezTo>
                    <a:pt x="22" y="124"/>
                    <a:pt x="22" y="124"/>
                    <a:pt x="22" y="12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7" y="14"/>
                    <a:pt x="157" y="14"/>
                    <a:pt x="157" y="14"/>
                  </a:cubicBezTo>
                  <a:lnTo>
                    <a:pt x="157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1484313" y="4035426"/>
              <a:ext cx="214313" cy="206375"/>
            </a:xfrm>
            <a:custGeom>
              <a:avLst/>
              <a:gdLst>
                <a:gd fmla="*/ 3 w 57" name="T0"/>
                <a:gd fmla="*/ 55 h 55" name="T1"/>
                <a:gd fmla="*/ 38 w 57" name="T2"/>
                <a:gd fmla="*/ 50 h 55" name="T3"/>
                <a:gd fmla="*/ 40 w 57" name="T4"/>
                <a:gd fmla="*/ 48 h 55" name="T5"/>
                <a:gd fmla="*/ 39 w 57" name="T6"/>
                <a:gd fmla="*/ 45 h 55" name="T7"/>
                <a:gd fmla="*/ 30 w 57" name="T8"/>
                <a:gd fmla="*/ 34 h 55" name="T9"/>
                <a:gd fmla="*/ 54 w 57" name="T10"/>
                <a:gd fmla="*/ 11 h 55" name="T11"/>
                <a:gd fmla="*/ 54 w 57" name="T12"/>
                <a:gd fmla="*/ 2 h 55" name="T13"/>
                <a:gd fmla="*/ 49 w 57" name="T14"/>
                <a:gd fmla="*/ 0 h 55" name="T15"/>
                <a:gd fmla="*/ 46 w 57" name="T16"/>
                <a:gd fmla="*/ 2 h 55" name="T17"/>
                <a:gd fmla="*/ 21 w 57" name="T18"/>
                <a:gd fmla="*/ 26 h 55" name="T19"/>
                <a:gd fmla="*/ 11 w 57" name="T20"/>
                <a:gd fmla="*/ 15 h 55" name="T21"/>
                <a:gd fmla="*/ 9 w 57" name="T22"/>
                <a:gd fmla="*/ 14 h 55" name="T23"/>
                <a:gd fmla="*/ 8 w 57" name="T24"/>
                <a:gd fmla="*/ 15 h 55" name="T25"/>
                <a:gd fmla="*/ 6 w 57" name="T26"/>
                <a:gd fmla="*/ 17 h 55" name="T27"/>
                <a:gd fmla="*/ 0 w 57" name="T28"/>
                <a:gd fmla="*/ 51 h 55" name="T29"/>
                <a:gd fmla="*/ 1 w 57" name="T30"/>
                <a:gd fmla="*/ 54 h 55" name="T31"/>
                <a:gd fmla="*/ 3 w 57" name="T32"/>
                <a:gd fmla="*/ 55 h 55" name="T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5" w="57">
                  <a:moveTo>
                    <a:pt x="3" y="5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40" y="49"/>
                    <a:pt x="40" y="48"/>
                  </a:cubicBezTo>
                  <a:cubicBezTo>
                    <a:pt x="41" y="47"/>
                    <a:pt x="40" y="45"/>
                    <a:pt x="39" y="4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7" y="8"/>
                    <a:pt x="57" y="4"/>
                    <a:pt x="54" y="2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8" y="0"/>
                    <a:pt x="47" y="1"/>
                    <a:pt x="46" y="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4"/>
                    <a:pt x="3" y="55"/>
                    <a:pt x="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7" name="Freeform 17"/>
          <p:cNvSpPr>
            <a:spLocks noEditPoints="1"/>
          </p:cNvSpPr>
          <p:nvPr/>
        </p:nvSpPr>
        <p:spPr bwMode="auto">
          <a:xfrm>
            <a:off x="4604262" y="2579042"/>
            <a:ext cx="608974" cy="608974"/>
          </a:xfrm>
          <a:custGeom>
            <a:avLst/>
            <a:gdLst>
              <a:gd fmla="*/ 169 w 197" name="T0"/>
              <a:gd fmla="*/ 83 h 197" name="T1"/>
              <a:gd fmla="*/ 180 w 197" name="T2"/>
              <a:gd fmla="*/ 64 h 197" name="T3"/>
              <a:gd fmla="*/ 169 w 197" name="T4"/>
              <a:gd fmla="*/ 45 h 197" name="T5"/>
              <a:gd fmla="*/ 147 w 197" name="T6"/>
              <a:gd fmla="*/ 45 h 197" name="T7"/>
              <a:gd fmla="*/ 148 w 197" name="T8"/>
              <a:gd fmla="*/ 13 h 197" name="T9"/>
              <a:gd fmla="*/ 121 w 197" name="T10"/>
              <a:gd fmla="*/ 30 h 197" name="T11"/>
              <a:gd fmla="*/ 109 w 197" name="T12"/>
              <a:gd fmla="*/ 11 h 197" name="T13"/>
              <a:gd fmla="*/ 88 w 197" name="T14"/>
              <a:gd fmla="*/ 11 h 197" name="T15"/>
              <a:gd fmla="*/ 76 w 197" name="T16"/>
              <a:gd fmla="*/ 30 h 197" name="T17"/>
              <a:gd fmla="*/ 49 w 197" name="T18"/>
              <a:gd fmla="*/ 13 h 197" name="T19"/>
              <a:gd fmla="*/ 50 w 197" name="T20"/>
              <a:gd fmla="*/ 45 h 197" name="T21"/>
              <a:gd fmla="*/ 27 w 197" name="T22"/>
              <a:gd fmla="*/ 45 h 197" name="T23"/>
              <a:gd fmla="*/ 17 w 197" name="T24"/>
              <a:gd fmla="*/ 64 h 197" name="T25"/>
              <a:gd fmla="*/ 28 w 197" name="T26"/>
              <a:gd fmla="*/ 83 h 197" name="T27"/>
              <a:gd fmla="*/ 0 w 197" name="T28"/>
              <a:gd fmla="*/ 99 h 197" name="T29"/>
              <a:gd fmla="*/ 28 w 197" name="T30"/>
              <a:gd fmla="*/ 114 h 197" name="T31"/>
              <a:gd fmla="*/ 17 w 197" name="T32"/>
              <a:gd fmla="*/ 133 h 197" name="T33"/>
              <a:gd fmla="*/ 27 w 197" name="T34"/>
              <a:gd fmla="*/ 152 h 197" name="T35"/>
              <a:gd fmla="*/ 50 w 197" name="T36"/>
              <a:gd fmla="*/ 152 h 197" name="T37"/>
              <a:gd fmla="*/ 49 w 197" name="T38"/>
              <a:gd fmla="*/ 184 h 197" name="T39"/>
              <a:gd fmla="*/ 76 w 197" name="T40"/>
              <a:gd fmla="*/ 167 h 197" name="T41"/>
              <a:gd fmla="*/ 88 w 197" name="T42"/>
              <a:gd fmla="*/ 186 h 197" name="T43"/>
              <a:gd fmla="*/ 109 w 197" name="T44"/>
              <a:gd fmla="*/ 186 h 197" name="T45"/>
              <a:gd fmla="*/ 121 w 197" name="T46"/>
              <a:gd fmla="*/ 167 h 197" name="T47"/>
              <a:gd fmla="*/ 148 w 197" name="T48"/>
              <a:gd fmla="*/ 184 h 197" name="T49"/>
              <a:gd fmla="*/ 147 w 197" name="T50"/>
              <a:gd fmla="*/ 152 h 197" name="T51"/>
              <a:gd fmla="*/ 169 w 197" name="T52"/>
              <a:gd fmla="*/ 152 h 197" name="T53"/>
              <a:gd fmla="*/ 180 w 197" name="T54"/>
              <a:gd fmla="*/ 133 h 197" name="T55"/>
              <a:gd fmla="*/ 169 w 197" name="T56"/>
              <a:gd fmla="*/ 114 h 197" name="T57"/>
              <a:gd fmla="*/ 197 w 197" name="T58"/>
              <a:gd fmla="*/ 99 h 197" name="T59"/>
              <a:gd fmla="*/ 98 w 197" name="T60"/>
              <a:gd fmla="*/ 128 h 197" name="T61"/>
              <a:gd fmla="*/ 98 w 197" name="T62"/>
              <a:gd fmla="*/ 69 h 197" name="T63"/>
              <a:gd fmla="*/ 98 w 197" name="T64"/>
              <a:gd fmla="*/ 128 h 197" name="T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7" w="197">
                <a:moveTo>
                  <a:pt x="186" y="88"/>
                </a:moveTo>
                <a:cubicBezTo>
                  <a:pt x="169" y="83"/>
                  <a:pt x="169" y="83"/>
                  <a:pt x="169" y="83"/>
                </a:cubicBezTo>
                <a:cubicBezTo>
                  <a:pt x="168" y="81"/>
                  <a:pt x="168" y="79"/>
                  <a:pt x="167" y="76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4" y="59"/>
                  <a:pt x="186" y="54"/>
                  <a:pt x="184" y="49"/>
                </a:cubicBezTo>
                <a:cubicBezTo>
                  <a:pt x="181" y="44"/>
                  <a:pt x="175" y="44"/>
                  <a:pt x="169" y="45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0" y="48"/>
                  <a:pt x="148" y="47"/>
                  <a:pt x="147" y="45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3" y="22"/>
                  <a:pt x="153" y="16"/>
                  <a:pt x="148" y="13"/>
                </a:cubicBezTo>
                <a:cubicBezTo>
                  <a:pt x="143" y="10"/>
                  <a:pt x="137" y="13"/>
                  <a:pt x="133" y="17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18" y="29"/>
                  <a:pt x="116" y="29"/>
                  <a:pt x="113" y="2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7" y="5"/>
                  <a:pt x="104" y="0"/>
                  <a:pt x="98" y="0"/>
                </a:cubicBezTo>
                <a:cubicBezTo>
                  <a:pt x="93" y="0"/>
                  <a:pt x="89" y="5"/>
                  <a:pt x="88" y="11"/>
                </a:cubicBezTo>
                <a:cubicBezTo>
                  <a:pt x="83" y="28"/>
                  <a:pt x="83" y="28"/>
                  <a:pt x="83" y="28"/>
                </a:cubicBezTo>
                <a:cubicBezTo>
                  <a:pt x="81" y="28"/>
                  <a:pt x="78" y="29"/>
                  <a:pt x="76" y="30"/>
                </a:cubicBezTo>
                <a:cubicBezTo>
                  <a:pt x="63" y="17"/>
                  <a:pt x="63" y="17"/>
                  <a:pt x="63" y="17"/>
                </a:cubicBezTo>
                <a:cubicBezTo>
                  <a:pt x="59" y="13"/>
                  <a:pt x="54" y="10"/>
                  <a:pt x="49" y="13"/>
                </a:cubicBezTo>
                <a:cubicBezTo>
                  <a:pt x="44" y="16"/>
                  <a:pt x="44" y="22"/>
                  <a:pt x="45" y="28"/>
                </a:cubicBezTo>
                <a:cubicBezTo>
                  <a:pt x="50" y="45"/>
                  <a:pt x="50" y="45"/>
                  <a:pt x="50" y="45"/>
                </a:cubicBezTo>
                <a:cubicBezTo>
                  <a:pt x="48" y="47"/>
                  <a:pt x="46" y="48"/>
                  <a:pt x="45" y="50"/>
                </a:cubicBezTo>
                <a:cubicBezTo>
                  <a:pt x="27" y="45"/>
                  <a:pt x="27" y="45"/>
                  <a:pt x="27" y="45"/>
                </a:cubicBezTo>
                <a:cubicBezTo>
                  <a:pt x="21" y="44"/>
                  <a:pt x="16" y="44"/>
                  <a:pt x="13" y="49"/>
                </a:cubicBezTo>
                <a:cubicBezTo>
                  <a:pt x="10" y="54"/>
                  <a:pt x="13" y="59"/>
                  <a:pt x="17" y="64"/>
                </a:cubicBezTo>
                <a:cubicBezTo>
                  <a:pt x="30" y="76"/>
                  <a:pt x="30" y="76"/>
                  <a:pt x="30" y="76"/>
                </a:cubicBezTo>
                <a:cubicBezTo>
                  <a:pt x="29" y="79"/>
                  <a:pt x="28" y="81"/>
                  <a:pt x="28" y="83"/>
                </a:cubicBezTo>
                <a:cubicBezTo>
                  <a:pt x="10" y="88"/>
                  <a:pt x="10" y="88"/>
                  <a:pt x="10" y="88"/>
                </a:cubicBezTo>
                <a:cubicBezTo>
                  <a:pt x="5" y="90"/>
                  <a:pt x="0" y="93"/>
                  <a:pt x="0" y="99"/>
                </a:cubicBezTo>
                <a:cubicBezTo>
                  <a:pt x="0" y="104"/>
                  <a:pt x="5" y="107"/>
                  <a:pt x="10" y="109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6"/>
                  <a:pt x="29" y="118"/>
                  <a:pt x="30" y="121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8"/>
                  <a:pt x="10" y="143"/>
                  <a:pt x="13" y="148"/>
                </a:cubicBezTo>
                <a:cubicBezTo>
                  <a:pt x="16" y="153"/>
                  <a:pt x="22" y="153"/>
                  <a:pt x="27" y="152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6" y="149"/>
                  <a:pt x="48" y="150"/>
                  <a:pt x="50" y="152"/>
                </a:cubicBezTo>
                <a:cubicBezTo>
                  <a:pt x="45" y="169"/>
                  <a:pt x="45" y="169"/>
                  <a:pt x="45" y="169"/>
                </a:cubicBezTo>
                <a:cubicBezTo>
                  <a:pt x="44" y="175"/>
                  <a:pt x="44" y="181"/>
                  <a:pt x="49" y="184"/>
                </a:cubicBezTo>
                <a:cubicBezTo>
                  <a:pt x="54" y="187"/>
                  <a:pt x="59" y="184"/>
                  <a:pt x="63" y="180"/>
                </a:cubicBezTo>
                <a:cubicBezTo>
                  <a:pt x="76" y="167"/>
                  <a:pt x="76" y="167"/>
                  <a:pt x="76" y="167"/>
                </a:cubicBezTo>
                <a:cubicBezTo>
                  <a:pt x="78" y="168"/>
                  <a:pt x="81" y="169"/>
                  <a:pt x="83" y="169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90" y="192"/>
                  <a:pt x="93" y="197"/>
                  <a:pt x="98" y="197"/>
                </a:cubicBezTo>
                <a:cubicBezTo>
                  <a:pt x="104" y="197"/>
                  <a:pt x="107" y="192"/>
                  <a:pt x="109" y="186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6" y="169"/>
                  <a:pt x="118" y="168"/>
                  <a:pt x="121" y="167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8" y="184"/>
                  <a:pt x="143" y="187"/>
                  <a:pt x="148" y="184"/>
                </a:cubicBezTo>
                <a:cubicBezTo>
                  <a:pt x="153" y="181"/>
                  <a:pt x="153" y="175"/>
                  <a:pt x="151" y="169"/>
                </a:cubicBezTo>
                <a:cubicBezTo>
                  <a:pt x="147" y="152"/>
                  <a:pt x="147" y="152"/>
                  <a:pt x="147" y="152"/>
                </a:cubicBezTo>
                <a:cubicBezTo>
                  <a:pt x="148" y="150"/>
                  <a:pt x="150" y="149"/>
                  <a:pt x="152" y="147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75" y="153"/>
                  <a:pt x="181" y="153"/>
                  <a:pt x="184" y="148"/>
                </a:cubicBezTo>
                <a:cubicBezTo>
                  <a:pt x="186" y="143"/>
                  <a:pt x="184" y="138"/>
                  <a:pt x="180" y="133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18"/>
                  <a:pt x="168" y="116"/>
                  <a:pt x="169" y="114"/>
                </a:cubicBezTo>
                <a:cubicBezTo>
                  <a:pt x="186" y="109"/>
                  <a:pt x="186" y="109"/>
                  <a:pt x="186" y="109"/>
                </a:cubicBezTo>
                <a:cubicBezTo>
                  <a:pt x="192" y="107"/>
                  <a:pt x="197" y="104"/>
                  <a:pt x="197" y="99"/>
                </a:cubicBezTo>
                <a:cubicBezTo>
                  <a:pt x="197" y="93"/>
                  <a:pt x="192" y="90"/>
                  <a:pt x="186" y="88"/>
                </a:cubicBezTo>
                <a:close/>
                <a:moveTo>
                  <a:pt x="98" y="128"/>
                </a:moveTo>
                <a:cubicBezTo>
                  <a:pt x="82" y="128"/>
                  <a:pt x="68" y="115"/>
                  <a:pt x="68" y="99"/>
                </a:cubicBezTo>
                <a:cubicBezTo>
                  <a:pt x="68" y="82"/>
                  <a:pt x="82" y="69"/>
                  <a:pt x="98" y="69"/>
                </a:cubicBezTo>
                <a:cubicBezTo>
                  <a:pt x="115" y="69"/>
                  <a:pt x="128" y="82"/>
                  <a:pt x="128" y="99"/>
                </a:cubicBezTo>
                <a:cubicBezTo>
                  <a:pt x="128" y="115"/>
                  <a:pt x="115" y="128"/>
                  <a:pt x="98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0003886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dirty="0" lang="en-US" sz="140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1"/>
              <a:r>
                <a:rPr altLang="zh-CN" lang="en-US" smtClean="0" sz="5400">
                  <a:solidFill>
                    <a:sysClr lastClr="000000" val="windowText"/>
                  </a:solidFill>
                </a:rPr>
                <a:t>|</a:t>
              </a:r>
              <a:endParaRPr altLang="en-US" dirty="0" lang="zh-CN" sz="5400">
                <a:solidFill>
                  <a:sysClr lastClr="000000" val="windowText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dirty="0" lang="en-US" smtClean="0" sz="8800">
                  <a:solidFill>
                    <a:sysClr lastClr="000000" val="windowText"/>
                  </a:solidFill>
                </a:rPr>
                <a:t>3</a:t>
              </a:r>
              <a:endParaRPr altLang="en-US" dirty="0" lang="zh-CN" sz="8800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41300"/>
              <a:t>3</a:t>
            </a:r>
            <a:endParaRPr altLang="en-US" dirty="0" lang="zh-CN" sz="8800"/>
          </a:p>
        </p:txBody>
      </p:sp>
    </p:spTree>
    <p:extLst>
      <p:ext uri="{BB962C8B-B14F-4D97-AF65-F5344CB8AC3E}">
        <p14:creationId xmlns:p14="http://schemas.microsoft.com/office/powerpoint/2010/main" val="37293914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007431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5452264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37" name="组合 36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62" name="矩形 1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3" name="矩形 1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4" name="矩形 1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5" name="矩形 1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6" name="矩形 1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7" name="矩形 12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8" name="矩形 12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9" name="矩形 12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0" name="矩形 12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1" name="矩形 12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2" name="矩形 128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3" name="矩形 129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4" name="矩形 130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5" name="矩形 131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6" name="矩形 132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7" name="矩形 134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8" name="矩形 135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9" name="矩形 136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0" name="矩形 137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1" name="矩形 138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2" name="矩形 1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3" name="矩形 1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矩形 1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矩形 1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6" name="矩形 1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809718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32" name="矩形 17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3" name="矩形 17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" name="矩形 17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5" name="矩形 17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" name="矩形 17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8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7" name="矩形 16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8" name="矩形 16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矩形 16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0" name="矩形 17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1" name="矩形 17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9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2" name="矩形 16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" name="矩形 16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4" name="矩形 16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5" name="矩形 16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6" name="矩形 16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0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7" name="矩形 15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矩形 15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矩形 15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" name="矩形 16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1" name="矩形 16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1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" name="矩形 15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" name="矩形 15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" name="矩形 15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" name="矩形 15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6" name="矩形 15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sp>
        <p:nvSpPr>
          <p:cNvPr id="67" name="文本框 35"/>
          <p:cNvSpPr txBox="1"/>
          <p:nvPr/>
        </p:nvSpPr>
        <p:spPr>
          <a:xfrm>
            <a:off x="4284440" y="3030539"/>
            <a:ext cx="148790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2400">
                <a:solidFill>
                  <a:srgbClr val="0070C0"/>
                </a:solidFill>
                <a:latin typeface="+mj-lt"/>
                <a:ea charset="0" pitchFamily="34" typeface="Segoe UI"/>
                <a:cs charset="0" pitchFamily="34" typeface="Segoe UI"/>
              </a:rPr>
              <a:t>TEXT HERE</a:t>
            </a:r>
            <a:endParaRPr altLang="en-US" b="1" dirty="0" lang="zh-CN" sz="2400">
              <a:solidFill>
                <a:srgbClr val="0070C0"/>
              </a:solidFill>
              <a:latin typeface="+mj-lt"/>
              <a:cs charset="0" pitchFamily="34" typeface="Segoe UI"/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4284440" y="2617481"/>
            <a:ext cx="963725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600">
                <a:solidFill>
                  <a:srgbClr val="0070C0"/>
                </a:solidFill>
                <a:latin typeface="+mj-lt"/>
                <a:ea charset="0" pitchFamily="34" typeface="Segoe UI"/>
                <a:cs charset="0" pitchFamily="34" typeface="Segoe UI"/>
              </a:rPr>
              <a:t>54%</a:t>
            </a:r>
            <a:endParaRPr altLang="en-US" b="1" dirty="0" lang="zh-CN" sz="3600">
              <a:solidFill>
                <a:srgbClr val="0070C0"/>
              </a:solidFill>
              <a:latin typeface="+mj-lt"/>
              <a:cs charset="0" pitchFamily="34" typeface="Segoe UI"/>
            </a:endParaRPr>
          </a:p>
        </p:txBody>
      </p:sp>
      <p:sp>
        <p:nvSpPr>
          <p:cNvPr id="69" name="文本框 35"/>
          <p:cNvSpPr txBox="1"/>
          <p:nvPr/>
        </p:nvSpPr>
        <p:spPr>
          <a:xfrm>
            <a:off x="8140734" y="3030539"/>
            <a:ext cx="148790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2400">
                <a:solidFill>
                  <a:srgbClr val="FFC000"/>
                </a:solidFill>
                <a:latin typeface="+mj-lt"/>
                <a:ea charset="0" pitchFamily="34" typeface="Segoe UI"/>
                <a:cs charset="0" pitchFamily="34" typeface="Segoe UI"/>
              </a:rPr>
              <a:t>TEXT HERE</a:t>
            </a:r>
            <a:endParaRPr altLang="en-US" b="1" dirty="0" lang="zh-CN" sz="2400">
              <a:solidFill>
                <a:srgbClr val="FFC000"/>
              </a:solidFill>
              <a:latin typeface="+mj-lt"/>
              <a:cs charset="0" pitchFamily="34" typeface="Segoe UI"/>
            </a:endParaRPr>
          </a:p>
        </p:txBody>
      </p:sp>
      <p:sp>
        <p:nvSpPr>
          <p:cNvPr id="70" name="文本框 35"/>
          <p:cNvSpPr txBox="1"/>
          <p:nvPr/>
        </p:nvSpPr>
        <p:spPr>
          <a:xfrm>
            <a:off x="8140734" y="2617481"/>
            <a:ext cx="963725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600">
                <a:solidFill>
                  <a:srgbClr val="FFC000"/>
                </a:solidFill>
                <a:latin typeface="+mj-lt"/>
                <a:ea charset="0" pitchFamily="34" typeface="Segoe UI"/>
                <a:cs charset="0" pitchFamily="34" typeface="Segoe UI"/>
              </a:rPr>
              <a:t>46%</a:t>
            </a:r>
            <a:endParaRPr altLang="en-US" b="1" dirty="0" lang="zh-CN" sz="3600">
              <a:solidFill>
                <a:srgbClr val="FFC000"/>
              </a:solidFill>
              <a:latin typeface="+mj-lt"/>
              <a:cs charset="0" pitchFamily="34" typeface="Segoe UI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93645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72" name="组合 145"/>
            <p:cNvGrpSpPr/>
            <p:nvPr/>
          </p:nvGrpSpPr>
          <p:grpSpPr>
            <a:xfrm>
              <a:off x="5452264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10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9" name="矩形 24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0" name="矩形 24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1" name="矩形 24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2" name="矩形 24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3" name="矩形 24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0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4" name="矩形 2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5" name="矩形 2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6" name="矩形 2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7" name="矩形 2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8" name="矩形 2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0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9" name="矩形 23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0" name="矩形 23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1" name="矩形 23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2" name="矩形 23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23" name="矩形 23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0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4" name="矩形 23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5" name="矩形 23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6" name="矩形 23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7" name="矩形 23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8" name="矩形 23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0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09" name="矩形 22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0" name="矩形 22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1" name="矩形 22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2" name="矩形 22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3" name="矩形 22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73" name="组合 146"/>
            <p:cNvGrpSpPr/>
            <p:nvPr/>
          </p:nvGrpSpPr>
          <p:grpSpPr>
            <a:xfrm>
              <a:off x="7809718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9" name="矩形 2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0" name="矩形 2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1" name="矩形 2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2" name="矩形 2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3" name="矩形 2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4" name="矩形 21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5" name="矩形 21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6" name="矩形 21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7" name="矩形 21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8" name="矩形 21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9" name="矩形 20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0" name="矩形 20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1" name="矩形 20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2" name="矩形 20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3" name="矩形 20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4" name="矩形 20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5" name="矩形 20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6" name="矩形 20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7" name="矩形 20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8" name="矩形 20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79" name="矩形 19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0" name="矩形 19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1" name="矩形 19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2" name="矩形 19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3" name="矩形 19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134" name="Group 4"/>
          <p:cNvGrpSpPr>
            <a:grpSpLocks noChangeAspect="1"/>
          </p:cNvGrpSpPr>
          <p:nvPr/>
        </p:nvGrpSpPr>
        <p:grpSpPr bwMode="auto">
          <a:xfrm>
            <a:off x="3944532" y="2516160"/>
            <a:ext cx="357190" cy="873309"/>
            <a:chOff x="1459" y="1567"/>
            <a:chExt cx="519" cy="1162"/>
          </a:xfrm>
          <a:solidFill>
            <a:srgbClr val="0070C0">
              <a:alpha val="80000"/>
            </a:srgbClr>
          </a:solidFill>
        </p:grpSpPr>
        <p:sp>
          <p:nvSpPr>
            <p:cNvPr id="135" name="Oval 5"/>
            <p:cNvSpPr>
              <a:spLocks noChangeArrowheads="1"/>
            </p:cNvSpPr>
            <p:nvPr/>
          </p:nvSpPr>
          <p:spPr bwMode="auto">
            <a:xfrm>
              <a:off x="1615" y="1567"/>
              <a:ext cx="218" cy="2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zh-CN" sz="1600">
                <a:solidFill>
                  <a:schemeClr val="lt1"/>
                </a:solidFill>
              </a:endParaRPr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>
              <a:off x="1459" y="1797"/>
              <a:ext cx="519" cy="932"/>
            </a:xfrm>
            <a:custGeom>
              <a:avLst/>
              <a:gdLst>
                <a:gd fmla="*/ 50 w 50" name="T0"/>
                <a:gd fmla="*/ 12 h 93" name="T1"/>
                <a:gd fmla="*/ 36 w 50" name="T2"/>
                <a:gd fmla="*/ 1 h 93" name="T3"/>
                <a:gd fmla="*/ 15 w 50" name="T4"/>
                <a:gd fmla="*/ 1 h 93" name="T5"/>
                <a:gd fmla="*/ 1 w 50" name="T6"/>
                <a:gd fmla="*/ 12 h 93" name="T7"/>
                <a:gd fmla="*/ 1 w 50" name="T8"/>
                <a:gd fmla="*/ 37 h 93" name="T9"/>
                <a:gd fmla="*/ 1 w 50" name="T10"/>
                <a:gd fmla="*/ 37 h 93" name="T11"/>
                <a:gd fmla="*/ 1 w 50" name="T12"/>
                <a:gd fmla="*/ 37 h 93" name="T13"/>
                <a:gd fmla="*/ 5 w 50" name="T14"/>
                <a:gd fmla="*/ 41 h 93" name="T15"/>
                <a:gd fmla="*/ 9 w 50" name="T16"/>
                <a:gd fmla="*/ 37 h 93" name="T17"/>
                <a:gd fmla="*/ 9 w 50" name="T18"/>
                <a:gd fmla="*/ 37 h 93" name="T19"/>
                <a:gd fmla="*/ 9 w 50" name="T20"/>
                <a:gd fmla="*/ 37 h 93" name="T21"/>
                <a:gd fmla="*/ 9 w 50" name="T22"/>
                <a:gd fmla="*/ 14 h 93" name="T23"/>
                <a:gd fmla="*/ 12 w 50" name="T24"/>
                <a:gd fmla="*/ 14 h 93" name="T25"/>
                <a:gd fmla="*/ 12 w 50" name="T26"/>
                <a:gd fmla="*/ 87 h 93" name="T27"/>
                <a:gd fmla="*/ 18 w 50" name="T28"/>
                <a:gd fmla="*/ 93 h 93" name="T29"/>
                <a:gd fmla="*/ 24 w 50" name="T30"/>
                <a:gd fmla="*/ 87 h 93" name="T31"/>
                <a:gd fmla="*/ 24 w 50" name="T32"/>
                <a:gd fmla="*/ 40 h 93" name="T33"/>
                <a:gd fmla="*/ 26 w 50" name="T34"/>
                <a:gd fmla="*/ 40 h 93" name="T35"/>
                <a:gd fmla="*/ 26 w 50" name="T36"/>
                <a:gd fmla="*/ 87 h 93" name="T37"/>
                <a:gd fmla="*/ 26 w 50" name="T38"/>
                <a:gd fmla="*/ 87 h 93" name="T39"/>
                <a:gd fmla="*/ 32 w 50" name="T40"/>
                <a:gd fmla="*/ 93 h 93" name="T41"/>
                <a:gd fmla="*/ 38 w 50" name="T42"/>
                <a:gd fmla="*/ 87 h 93" name="T43"/>
                <a:gd fmla="*/ 38 w 50" name="T44"/>
                <a:gd fmla="*/ 13 h 93" name="T45"/>
                <a:gd fmla="*/ 41 w 50" name="T46"/>
                <a:gd fmla="*/ 13 h 93" name="T47"/>
                <a:gd fmla="*/ 41 w 50" name="T48"/>
                <a:gd fmla="*/ 37 h 93" name="T49"/>
                <a:gd fmla="*/ 41 w 50" name="T50"/>
                <a:gd fmla="*/ 37 h 93" name="T51"/>
                <a:gd fmla="*/ 41 w 50" name="T52"/>
                <a:gd fmla="*/ 37 h 93" name="T53"/>
                <a:gd fmla="*/ 45 w 50" name="T54"/>
                <a:gd fmla="*/ 41 h 93" name="T55"/>
                <a:gd fmla="*/ 50 w 50" name="T56"/>
                <a:gd fmla="*/ 37 h 93" name="T57"/>
                <a:gd fmla="*/ 50 w 50" name="T58"/>
                <a:gd fmla="*/ 37 h 93" name="T59"/>
                <a:gd fmla="*/ 50 w 50" name="T60"/>
                <a:gd fmla="*/ 12 h 93" name="T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93" w="50">
                  <a:moveTo>
                    <a:pt x="50" y="12"/>
                  </a:moveTo>
                  <a:cubicBezTo>
                    <a:pt x="49" y="0"/>
                    <a:pt x="36" y="1"/>
                    <a:pt x="3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1"/>
                    <a:pt x="1" y="12"/>
                    <a:pt x="1" y="1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40"/>
                    <a:pt x="3" y="41"/>
                    <a:pt x="5" y="41"/>
                  </a:cubicBezTo>
                  <a:cubicBezTo>
                    <a:pt x="7" y="41"/>
                    <a:pt x="9" y="40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1"/>
                    <a:pt x="15" y="93"/>
                    <a:pt x="18" y="93"/>
                  </a:cubicBezTo>
                  <a:cubicBezTo>
                    <a:pt x="21" y="93"/>
                    <a:pt x="24" y="91"/>
                    <a:pt x="24" y="8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91"/>
                    <a:pt x="29" y="93"/>
                    <a:pt x="32" y="93"/>
                  </a:cubicBezTo>
                  <a:cubicBezTo>
                    <a:pt x="36" y="93"/>
                    <a:pt x="38" y="91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8" y="41"/>
                    <a:pt x="50" y="39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lnTo>
                    <a:pt x="5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zh-CN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137" name="Group 4"/>
          <p:cNvGrpSpPr>
            <a:grpSpLocks noChangeAspect="1"/>
          </p:cNvGrpSpPr>
          <p:nvPr/>
        </p:nvGrpSpPr>
        <p:grpSpPr bwMode="auto">
          <a:xfrm>
            <a:off x="7722152" y="2624195"/>
            <a:ext cx="373082" cy="765274"/>
            <a:chOff x="684" y="1238"/>
            <a:chExt cx="626" cy="1206"/>
          </a:xfrm>
          <a:solidFill>
            <a:srgbClr val="FFC000">
              <a:alpha val="80000"/>
            </a:srgbClr>
          </a:solidFill>
        </p:grpSpPr>
        <p:sp>
          <p:nvSpPr>
            <p:cNvPr id="138" name="Oval 5"/>
            <p:cNvSpPr>
              <a:spLocks noChangeArrowheads="1"/>
            </p:cNvSpPr>
            <p:nvPr/>
          </p:nvSpPr>
          <p:spPr bwMode="auto">
            <a:xfrm>
              <a:off x="897" y="1238"/>
              <a:ext cx="222" cy="20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zh-CN" sz="1600">
                <a:solidFill>
                  <a:schemeClr val="lt1"/>
                </a:solidFill>
              </a:endParaRPr>
            </a:p>
          </p:txBody>
        </p:sp>
        <p:sp>
          <p:nvSpPr>
            <p:cNvPr id="139" name="Freeform 6"/>
            <p:cNvSpPr>
              <a:spLocks/>
            </p:cNvSpPr>
            <p:nvPr/>
          </p:nvSpPr>
          <p:spPr bwMode="auto">
            <a:xfrm>
              <a:off x="684" y="1477"/>
              <a:ext cx="626" cy="967"/>
            </a:xfrm>
            <a:custGeom>
              <a:avLst/>
              <a:gdLst>
                <a:gd fmla="*/ 57 w 65" name="T0"/>
                <a:gd fmla="*/ 12 h 93" name="T1"/>
                <a:gd fmla="*/ 39 w 65" name="T2"/>
                <a:gd fmla="*/ 0 h 93" name="T3"/>
                <a:gd fmla="*/ 27 w 65" name="T4"/>
                <a:gd fmla="*/ 0 h 93" name="T5"/>
                <a:gd fmla="*/ 8 w 65" name="T6"/>
                <a:gd fmla="*/ 12 h 93" name="T7"/>
                <a:gd fmla="*/ 0 w 65" name="T8"/>
                <a:gd fmla="*/ 37 h 93" name="T9"/>
                <a:gd fmla="*/ 0 w 65" name="T10"/>
                <a:gd fmla="*/ 37 h 93" name="T11"/>
                <a:gd fmla="*/ 0 w 65" name="T12"/>
                <a:gd fmla="*/ 37 h 93" name="T13"/>
                <a:gd fmla="*/ 4 w 65" name="T14"/>
                <a:gd fmla="*/ 41 h 93" name="T15"/>
                <a:gd fmla="*/ 9 w 65" name="T16"/>
                <a:gd fmla="*/ 37 h 93" name="T17"/>
                <a:gd fmla="*/ 9 w 65" name="T18"/>
                <a:gd fmla="*/ 37 h 93" name="T19"/>
                <a:gd fmla="*/ 9 w 65" name="T20"/>
                <a:gd fmla="*/ 37 h 93" name="T21"/>
                <a:gd fmla="*/ 17 w 65" name="T22"/>
                <a:gd fmla="*/ 13 h 93" name="T23"/>
                <a:gd fmla="*/ 20 w 65" name="T24"/>
                <a:gd fmla="*/ 13 h 93" name="T25"/>
                <a:gd fmla="*/ 7 w 65" name="T26"/>
                <a:gd fmla="*/ 53 h 93" name="T27"/>
                <a:gd fmla="*/ 20 w 65" name="T28"/>
                <a:gd fmla="*/ 53 h 93" name="T29"/>
                <a:gd fmla="*/ 20 w 65" name="T30"/>
                <a:gd fmla="*/ 87 h 93" name="T31"/>
                <a:gd fmla="*/ 26 w 65" name="T32"/>
                <a:gd fmla="*/ 93 h 93" name="T33"/>
                <a:gd fmla="*/ 31 w 65" name="T34"/>
                <a:gd fmla="*/ 87 h 93" name="T35"/>
                <a:gd fmla="*/ 31 w 65" name="T36"/>
                <a:gd fmla="*/ 53 h 93" name="T37"/>
                <a:gd fmla="*/ 34 w 65" name="T38"/>
                <a:gd fmla="*/ 53 h 93" name="T39"/>
                <a:gd fmla="*/ 34 w 65" name="T40"/>
                <a:gd fmla="*/ 87 h 93" name="T41"/>
                <a:gd fmla="*/ 34 w 65" name="T42"/>
                <a:gd fmla="*/ 87 h 93" name="T43"/>
                <a:gd fmla="*/ 40 w 65" name="T44"/>
                <a:gd fmla="*/ 93 h 93" name="T45"/>
                <a:gd fmla="*/ 46 w 65" name="T46"/>
                <a:gd fmla="*/ 87 h 93" name="T47"/>
                <a:gd fmla="*/ 46 w 65" name="T48"/>
                <a:gd fmla="*/ 53 h 93" name="T49"/>
                <a:gd fmla="*/ 59 w 65" name="T50"/>
                <a:gd fmla="*/ 53 h 93" name="T51"/>
                <a:gd fmla="*/ 46 w 65" name="T52"/>
                <a:gd fmla="*/ 13 h 93" name="T53"/>
                <a:gd fmla="*/ 48 w 65" name="T54"/>
                <a:gd fmla="*/ 13 h 93" name="T55"/>
                <a:gd fmla="*/ 57 w 65" name="T56"/>
                <a:gd fmla="*/ 37 h 93" name="T57"/>
                <a:gd fmla="*/ 57 w 65" name="T58"/>
                <a:gd fmla="*/ 37 h 93" name="T59"/>
                <a:gd fmla="*/ 57 w 65" name="T60"/>
                <a:gd fmla="*/ 37 h 93" name="T61"/>
                <a:gd fmla="*/ 61 w 65" name="T62"/>
                <a:gd fmla="*/ 41 h 93" name="T63"/>
                <a:gd fmla="*/ 65 w 65" name="T64"/>
                <a:gd fmla="*/ 37 h 93" name="T65"/>
                <a:gd fmla="*/ 65 w 65" name="T66"/>
                <a:gd fmla="*/ 37 h 93" name="T67"/>
                <a:gd fmla="*/ 57 w 65" name="T68"/>
                <a:gd fmla="*/ 12 h 93" name="T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3" w="65">
                  <a:moveTo>
                    <a:pt x="57" y="12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1"/>
                    <a:pt x="8" y="12"/>
                    <a:pt x="8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7" y="41"/>
                    <a:pt x="9" y="39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0"/>
                    <a:pt x="22" y="93"/>
                    <a:pt x="26" y="93"/>
                  </a:cubicBezTo>
                  <a:cubicBezTo>
                    <a:pt x="29" y="93"/>
                    <a:pt x="31" y="90"/>
                    <a:pt x="31" y="8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90"/>
                    <a:pt x="37" y="93"/>
                    <a:pt x="40" y="93"/>
                  </a:cubicBezTo>
                  <a:cubicBezTo>
                    <a:pt x="43" y="93"/>
                    <a:pt x="46" y="90"/>
                    <a:pt x="46" y="8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9" y="41"/>
                    <a:pt x="61" y="41"/>
                  </a:cubicBezTo>
                  <a:cubicBezTo>
                    <a:pt x="64" y="41"/>
                    <a:pt x="65" y="39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5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zh-CN" sz="1600">
                <a:solidFill>
                  <a:schemeClr val="lt1"/>
                </a:solidFill>
              </a:endParaRPr>
            </a:p>
          </p:txBody>
        </p:sp>
      </p:grpSp>
      <p:sp>
        <p:nvSpPr>
          <p:cNvPr id="140" name="圆角矩形 139"/>
          <p:cNvSpPr/>
          <p:nvPr/>
        </p:nvSpPr>
        <p:spPr>
          <a:xfrm>
            <a:off x="1051963" y="2501058"/>
            <a:ext cx="1592897" cy="3759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 sz="1400">
                <a:latin typeface="+mj-lt"/>
              </a:rPr>
              <a:t>SAY </a:t>
            </a:r>
            <a:r>
              <a:rPr altLang="zh-CN" b="1" dirty="0" lang="en-US" sz="1400">
                <a:latin typeface="+mj-lt"/>
              </a:rPr>
              <a:t>THAT </a:t>
            </a:r>
            <a:r>
              <a:rPr altLang="zh-CN" b="1" dirty="0" lang="en-US" smtClean="0" sz="1400">
                <a:latin typeface="+mj-lt"/>
              </a:rPr>
              <a:t>TO HERE</a:t>
            </a:r>
            <a:endParaRPr altLang="en-US" b="1" dirty="0" lang="zh-CN" sz="1400">
              <a:latin typeface="+mj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039182" y="2940646"/>
            <a:ext cx="25103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mtClean="0" sz="1600">
                <a:latin typeface="+mj-lt"/>
              </a:rPr>
              <a:t>C</a:t>
            </a:r>
            <a:r>
              <a:rPr altLang="zh-CN" dirty="0" lang="en-US" smtClean="0" sz="1200">
                <a:latin typeface="+mj-lt"/>
              </a:rPr>
              <a:t>hancellor George Osborne said on Monday: "I am determined that we go on making the decisions to reform the British economy and tackle our debts. </a:t>
            </a:r>
          </a:p>
          <a:p>
            <a:endParaRPr altLang="zh-CN" dirty="0" lang="en-US" sz="1200">
              <a:latin typeface="+mj-lt"/>
            </a:endParaRPr>
          </a:p>
          <a:p>
            <a:r>
              <a:rPr altLang="zh-CN" dirty="0" lang="en-US" smtClean="0" sz="120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138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06608630"/>
              </p:ext>
            </p:extLst>
          </p:nvPr>
        </p:nvGraphicFramePr>
        <p:xfrm>
          <a:off x="4142281" y="2212922"/>
          <a:ext cx="3888432" cy="244794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006541486"/>
              </p:ext>
            </p:extLst>
          </p:nvPr>
        </p:nvGraphicFramePr>
        <p:xfrm>
          <a:off x="1323873" y="2047460"/>
          <a:ext cx="2150310" cy="259361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77281661"/>
              </p:ext>
            </p:extLst>
          </p:nvPr>
        </p:nvGraphicFramePr>
        <p:xfrm>
          <a:off x="8691217" y="2208187"/>
          <a:ext cx="2387713" cy="218490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3915425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09822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49046" y="4524343"/>
            <a:ext cx="2016224" cy="1162747"/>
            <a:chOff x="1366463" y="4663680"/>
            <a:chExt cx="2016224" cy="1162747"/>
          </a:xfrm>
        </p:grpSpPr>
        <p:sp>
          <p:nvSpPr>
            <p:cNvPr id="16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dirty="0" lang="en-US" smtClean="0" sz="1200"/>
                <a:t>TEXT HERE</a:t>
              </a:r>
              <a:endParaRPr altLang="en-US" b="1" dirty="0" lang="zh-CN" sz="1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dirty="0" lang="en-US" sz="1050"/>
                <a:t>Supporters say that the ease </a:t>
              </a:r>
              <a:r>
                <a:rPr altLang="zh-CN" dirty="0" lang="en-US" smtClean="0" sz="1050"/>
                <a:t>of use </a:t>
              </a:r>
              <a:r>
                <a:rPr altLang="zh-CN" dirty="0" lang="en-US" sz="1050"/>
                <a:t>of presentation software can save a lot of time for people who otherwise would have used other </a:t>
              </a:r>
              <a:r>
                <a:rPr altLang="zh-CN" dirty="0" lang="en-US" smtClean="0" sz="1050"/>
                <a:t>types</a:t>
              </a:r>
              <a:r>
                <a:rPr altLang="zh-CN" dirty="0" lang="en-US" sz="1050"/>
                <a:t>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48160" y="4524343"/>
            <a:ext cx="2016224" cy="1162747"/>
            <a:chOff x="1366463" y="4663680"/>
            <a:chExt cx="2016224" cy="1162747"/>
          </a:xfrm>
        </p:grpSpPr>
        <p:sp>
          <p:nvSpPr>
            <p:cNvPr id="20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dirty="0" lang="en-US" smtClean="0" sz="1200"/>
                <a:t>TEXT HERE</a:t>
              </a:r>
              <a:endParaRPr altLang="en-US" b="1" dirty="0" lang="zh-CN" sz="12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dirty="0" lang="en-US" sz="1050"/>
                <a:t>Supporters say that the ease </a:t>
              </a:r>
              <a:r>
                <a:rPr altLang="zh-CN" dirty="0" lang="en-US" smtClean="0" sz="1050"/>
                <a:t>of use </a:t>
              </a:r>
              <a:r>
                <a:rPr altLang="zh-CN" dirty="0" lang="en-US" sz="1050"/>
                <a:t>of presentation software can save a lot of time for people who otherwise would have used other </a:t>
              </a:r>
              <a:r>
                <a:rPr altLang="zh-CN" dirty="0" lang="en-US" smtClean="0" sz="1050"/>
                <a:t>types</a:t>
              </a:r>
              <a:r>
                <a:rPr altLang="zh-CN" dirty="0" lang="en-US" sz="1050"/>
                <a:t>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47274" y="4524343"/>
            <a:ext cx="2016224" cy="1162747"/>
            <a:chOff x="1366463" y="4663680"/>
            <a:chExt cx="2016224" cy="1162747"/>
          </a:xfrm>
        </p:grpSpPr>
        <p:sp>
          <p:nvSpPr>
            <p:cNvPr id="23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dirty="0" lang="en-US" smtClean="0" sz="1200"/>
                <a:t>TEXT HERE</a:t>
              </a:r>
              <a:endParaRPr altLang="en-US" b="1" dirty="0" lang="zh-CN" sz="12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dirty="0" lang="en-US" sz="1050"/>
                <a:t>Supporters say that the ease </a:t>
              </a:r>
              <a:r>
                <a:rPr altLang="zh-CN" dirty="0" lang="en-US" smtClean="0" sz="1050"/>
                <a:t>of use </a:t>
              </a:r>
              <a:r>
                <a:rPr altLang="zh-CN" dirty="0" lang="en-US" sz="1050"/>
                <a:t>of presentation software can save a lot of time for people who otherwise would have used other </a:t>
              </a:r>
              <a:r>
                <a:rPr altLang="zh-CN" dirty="0" lang="en-US" smtClean="0" sz="1050"/>
                <a:t>types</a:t>
              </a:r>
              <a:r>
                <a:rPr altLang="zh-CN" dirty="0" lang="en-US" sz="105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6628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941789552"/>
              </p:ext>
            </p:extLst>
          </p:nvPr>
        </p:nvGraphicFramePr>
        <p:xfrm>
          <a:off x="1205746" y="2055223"/>
          <a:ext cx="9622166" cy="365759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1547646" y="2669294"/>
            <a:ext cx="273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200"/>
              <a:t>The UK government is seeking buyers for its 40% stake in the cross-Channel.</a:t>
            </a:r>
            <a:endParaRPr altLang="en-US" dirty="0" lang="zh-CN" sz="1200"/>
          </a:p>
        </p:txBody>
      </p:sp>
      <p:sp>
        <p:nvSpPr>
          <p:cNvPr id="7" name="文本框 37"/>
          <p:cNvSpPr txBox="1"/>
          <p:nvPr/>
        </p:nvSpPr>
        <p:spPr>
          <a:xfrm>
            <a:off x="1547646" y="2309255"/>
            <a:ext cx="1184243" cy="303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b="1"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dirty="0" lang="en-US" smtClean="0"/>
              <a:t>TEXT HERE</a:t>
            </a:r>
            <a:endParaRPr altLang="en-US" dirty="0" lang="zh-CN"/>
          </a:p>
        </p:txBody>
      </p:sp>
      <p:sp>
        <p:nvSpPr>
          <p:cNvPr id="8" name="矩形 7"/>
          <p:cNvSpPr/>
          <p:nvPr/>
        </p:nvSpPr>
        <p:spPr>
          <a:xfrm>
            <a:off x="4455388" y="2669294"/>
            <a:ext cx="2711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200"/>
              <a:t>The UK government is seeking buyers for its 40% stake in the cross-Channel.</a:t>
            </a:r>
            <a:endParaRPr altLang="en-US" dirty="0" lang="zh-CN" sz="1200"/>
          </a:p>
        </p:txBody>
      </p:sp>
      <p:sp>
        <p:nvSpPr>
          <p:cNvPr id="9" name="文本框 37"/>
          <p:cNvSpPr txBox="1"/>
          <p:nvPr/>
        </p:nvSpPr>
        <p:spPr>
          <a:xfrm>
            <a:off x="4455388" y="2309255"/>
            <a:ext cx="1298618" cy="3039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b="1"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zh-CN" dirty="0" lang="en-US" smtClean="0"/>
              <a:t>TEXT HERE</a:t>
            </a:r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3443613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dirty="0" lang="en-US" sz="140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1"/>
              <a:r>
                <a:rPr altLang="zh-CN" lang="en-US" smtClean="0" sz="5400">
                  <a:solidFill>
                    <a:sysClr lastClr="000000" val="windowText"/>
                  </a:solidFill>
                </a:rPr>
                <a:t>|</a:t>
              </a:r>
              <a:endParaRPr altLang="en-US" dirty="0" lang="zh-CN" sz="5400">
                <a:solidFill>
                  <a:sysClr lastClr="000000" val="windowText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dirty="0" lang="en-US" smtClean="0" sz="8800">
                  <a:solidFill>
                    <a:sysClr lastClr="000000" val="windowText"/>
                  </a:solidFill>
                </a:rPr>
                <a:t>4</a:t>
              </a:r>
              <a:endParaRPr altLang="en-US" dirty="0" lang="zh-CN" sz="8800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41300"/>
              <a:t>4</a:t>
            </a:r>
            <a:endParaRPr altLang="en-US" dirty="0" lang="zh-CN" sz="8800"/>
          </a:p>
        </p:txBody>
      </p:sp>
    </p:spTree>
    <p:extLst>
      <p:ext uri="{BB962C8B-B14F-4D97-AF65-F5344CB8AC3E}">
        <p14:creationId xmlns:p14="http://schemas.microsoft.com/office/powerpoint/2010/main" val="14827558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fmla="*/ 1473428 w 2946857" name="connsiteX0"/>
              <a:gd fmla="*/ 0 h 2946857" name="connsiteY0"/>
              <a:gd fmla="*/ 2946857 w 2946857" name="connsiteX1"/>
              <a:gd fmla="*/ 1473429 h 2946857" name="connsiteY1"/>
              <a:gd fmla="*/ 1473429 w 2946857" name="connsiteX2"/>
              <a:gd fmla="*/ 1473429 h 2946857" name="connsiteY2"/>
              <a:gd fmla="*/ 1473428 w 2946857" name="connsiteX3"/>
              <a:gd fmla="*/ 0 h 2946857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46857" w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572389" lIns="1607470" numCol="1" rIns="338217" spcCol="1270" spcFirstLastPara="0" tIns="653951" vert="horz" wrap="square">
            <a:noAutofit/>
          </a:bodyPr>
          <a:lstStyle/>
          <a:p>
            <a:pPr algn="ctr" defTabSz="1511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400"/>
          </a:p>
        </p:txBody>
      </p:sp>
      <p:sp>
        <p:nvSpPr>
          <p:cNvPr id="19" name="任意多边形 18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fmla="*/ 2946857 w 2946857" name="connsiteX0"/>
              <a:gd fmla="*/ 1473429 h 2946857" name="connsiteY0"/>
              <a:gd fmla="*/ 1473428 w 2946857" name="connsiteX1"/>
              <a:gd fmla="*/ 2946858 h 2946857" name="connsiteY1"/>
              <a:gd fmla="*/ 1473429 w 2946857" name="connsiteX2"/>
              <a:gd fmla="*/ 1473429 h 2946857" name="connsiteY2"/>
              <a:gd fmla="*/ 2946857 w 2946857" name="connsiteX3"/>
              <a:gd fmla="*/ 1473429 h 2946857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46857" w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653952" lIns="1607470" numCol="1" rIns="338217" spcCol="1270" spcFirstLastPara="0" tIns="1572388" vert="horz" wrap="square">
            <a:noAutofit/>
          </a:bodyPr>
          <a:lstStyle/>
          <a:p>
            <a:pPr algn="ctr" defTabSz="1511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400"/>
          </a:p>
        </p:txBody>
      </p:sp>
      <p:sp>
        <p:nvSpPr>
          <p:cNvPr id="20" name="任意多边形 19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fmla="*/ 1473429 w 2946857" name="connsiteX0"/>
              <a:gd fmla="*/ 2946857 h 2946857" name="connsiteY0"/>
              <a:gd fmla="*/ 0 w 2946857" name="connsiteX1"/>
              <a:gd fmla="*/ 1473428 h 2946857" name="connsiteY1"/>
              <a:gd fmla="*/ 1473429 w 2946857" name="connsiteX2"/>
              <a:gd fmla="*/ 1473429 h 2946857" name="connsiteY2"/>
              <a:gd fmla="*/ 1473429 w 2946857" name="connsiteX3"/>
              <a:gd fmla="*/ 2946857 h 2946857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46857" w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653952" lIns="338216" numCol="1" rIns="1607471" spcCol="1270" spcFirstLastPara="0" tIns="1572388" vert="horz" wrap="square">
            <a:noAutofit/>
          </a:bodyPr>
          <a:lstStyle/>
          <a:p>
            <a:pPr algn="ctr" defTabSz="1511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dirty="0" kern="1200" lang="zh-CN" sz="3400"/>
          </a:p>
        </p:txBody>
      </p:sp>
      <p:sp>
        <p:nvSpPr>
          <p:cNvPr id="21" name="任意多边形 20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fmla="*/ 0 w 2946857" name="connsiteX0"/>
              <a:gd fmla="*/ 1473429 h 2946857" name="connsiteY0"/>
              <a:gd fmla="*/ 1473429 w 2946857" name="connsiteX1"/>
              <a:gd fmla="*/ 0 h 2946857" name="connsiteY1"/>
              <a:gd fmla="*/ 1473429 w 2946857" name="connsiteX2"/>
              <a:gd fmla="*/ 1473429 h 2946857" name="connsiteY2"/>
              <a:gd fmla="*/ 0 w 2946857" name="connsiteX3"/>
              <a:gd fmla="*/ 1473429 h 2946857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46857" w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593979" lIns="359806" numCol="1" rIns="1629061" spcCol="1270" spcFirstLastPara="0" tIns="675541" vert="horz" wrap="square">
            <a:noAutofit/>
          </a:bodyPr>
          <a:lstStyle/>
          <a:p>
            <a:pPr algn="ctr" defTabSz="22669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100"/>
          </a:p>
        </p:txBody>
      </p:sp>
      <p:sp>
        <p:nvSpPr>
          <p:cNvPr id="22" name="矩形 21"/>
          <p:cNvSpPr/>
          <p:nvPr/>
        </p:nvSpPr>
        <p:spPr>
          <a:xfrm>
            <a:off x="5174965" y="2691948"/>
            <a:ext cx="458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 sz="4800">
                <a:solidFill>
                  <a:schemeClr val="bg1"/>
                </a:solidFill>
              </a:rPr>
              <a:t>S</a:t>
            </a:r>
            <a:endParaRPr altLang="en-US" dirty="0" lang="zh-CN" sz="160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78298" y="2691947"/>
            <a:ext cx="716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 sz="4800">
                <a:solidFill>
                  <a:schemeClr val="bg1"/>
                </a:solidFill>
              </a:rPr>
              <a:t>W</a:t>
            </a:r>
            <a:endParaRPr altLang="en-US" dirty="0" lang="zh-CN" sz="160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4051" y="3880256"/>
            <a:ext cx="580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z="4800">
                <a:solidFill>
                  <a:schemeClr val="bg1"/>
                </a:solidFill>
              </a:rPr>
              <a:t>O</a:t>
            </a:r>
            <a:endParaRPr altLang="en-US" dirty="0" lang="zh-CN" sz="160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98523" y="3880256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 sz="4800">
                <a:solidFill>
                  <a:schemeClr val="bg1"/>
                </a:solidFill>
              </a:rPr>
              <a:t>T</a:t>
            </a:r>
            <a:endParaRPr altLang="en-US" dirty="0" lang="zh-CN" sz="160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6599" y="2663363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6599" y="2270612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>
                <a:solidFill>
                  <a:srgbClr val="0070C0"/>
                </a:solidFill>
              </a:rPr>
              <a:t>STRENGTHS</a:t>
            </a:r>
            <a:endParaRPr altLang="en-US" b="1" dirty="0" lang="zh-CN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75431" y="265215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75431" y="225940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>
                <a:solidFill>
                  <a:srgbClr val="00B050"/>
                </a:solidFill>
              </a:rPr>
              <a:t>WEAKNESSES</a:t>
            </a:r>
            <a:endParaRPr altLang="en-US" b="1" dirty="0" lang="zh-CN">
              <a:solidFill>
                <a:srgbClr val="00B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6599" y="4260051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6599" y="3880256"/>
            <a:ext cx="20703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5431" y="427300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75431" y="388025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>
                <a:solidFill>
                  <a:srgbClr val="FFC000"/>
                </a:solidFill>
              </a:rPr>
              <a:t>THREATS</a:t>
            </a:r>
            <a:endParaRPr altLang="en-US" b="1" dirty="0" lang="zh-CN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56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44215" y="2447108"/>
            <a:ext cx="3553911" cy="2871437"/>
            <a:chOff x="878752" y="2455816"/>
            <a:chExt cx="4103580" cy="2871437"/>
          </a:xfrm>
        </p:grpSpPr>
        <p:sp>
          <p:nvSpPr>
            <p:cNvPr id="4" name="等腰三角形 3"/>
            <p:cNvSpPr/>
            <p:nvPr/>
          </p:nvSpPr>
          <p:spPr>
            <a:xfrm>
              <a:off x="878752" y="2455816"/>
              <a:ext cx="4103580" cy="2871437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301124" y="2751366"/>
              <a:ext cx="3258836" cy="2280336"/>
            </a:xfrm>
            <a:prstGeom prst="triangl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1761921" y="3073804"/>
              <a:ext cx="2337242" cy="1635461"/>
            </a:xfrm>
            <a:prstGeom prst="triangl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387634" y="4474335"/>
            <a:ext cx="1509486" cy="0"/>
          </a:xfrm>
          <a:prstGeom prst="line">
            <a:avLst/>
          </a:prstGeom>
          <a:ln w="25400">
            <a:solidFill>
              <a:srgbClr val="FFC000"/>
            </a:solidFill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99280" y="4831854"/>
            <a:ext cx="1509486" cy="0"/>
          </a:xfrm>
          <a:prstGeom prst="line">
            <a:avLst/>
          </a:prstGeom>
          <a:ln w="25400">
            <a:solidFill>
              <a:srgbClr val="00B050"/>
            </a:solidFill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10927" y="5189373"/>
            <a:ext cx="1657759" cy="0"/>
          </a:xfrm>
          <a:prstGeom prst="line">
            <a:avLst/>
          </a:prstGeom>
          <a:ln w="25400">
            <a:solidFill>
              <a:srgbClr val="0070C0"/>
            </a:solidFill>
            <a:headEnd len="med" type="diamond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68686" y="4898563"/>
            <a:ext cx="998991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200">
                <a:solidFill>
                  <a:srgbClr val="0070C0"/>
                </a:solidFill>
              </a:rPr>
              <a:t>2014</a:t>
            </a:r>
            <a:endParaRPr altLang="en-US" b="1" dirty="0" lang="zh-CN" sz="320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7200" y="4521408"/>
            <a:ext cx="998991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200">
                <a:solidFill>
                  <a:srgbClr val="00B050"/>
                </a:solidFill>
              </a:rPr>
              <a:t>2013</a:t>
            </a:r>
            <a:endParaRPr altLang="en-US" b="1" dirty="0" lang="zh-CN" sz="3200">
              <a:solidFill>
                <a:srgbClr val="00B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4474" y="4144253"/>
            <a:ext cx="998991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200">
                <a:solidFill>
                  <a:srgbClr val="FFC000"/>
                </a:solidFill>
              </a:rPr>
              <a:t>2012</a:t>
            </a:r>
            <a:endParaRPr altLang="en-US" b="1" dirty="0" lang="zh-CN" sz="3200">
              <a:solidFill>
                <a:srgbClr val="FFC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799042" y="2109865"/>
            <a:ext cx="3886517" cy="3338638"/>
            <a:chOff x="6719723" y="967448"/>
            <a:chExt cx="4480605" cy="5050312"/>
          </a:xfrm>
        </p:grpSpPr>
        <p:sp>
          <p:nvSpPr>
            <p:cNvPr id="17" name="矩形 16"/>
            <p:cNvSpPr/>
            <p:nvPr/>
          </p:nvSpPr>
          <p:spPr>
            <a:xfrm>
              <a:off x="6745123" y="967448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32423" y="967448"/>
              <a:ext cx="0" cy="147966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745123" y="2752774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32423" y="2752774"/>
              <a:ext cx="0" cy="1479660"/>
            </a:xfrm>
            <a:prstGeom prst="line">
              <a:avLst/>
            </a:pr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732423" y="4538100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719723" y="4538100"/>
              <a:ext cx="0" cy="1479660"/>
            </a:xfrm>
            <a:prstGeom prst="line">
              <a:avLst/>
            </a:prstGeom>
            <a:ln w="1016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6937833" y="2414627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7833" y="2066077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>
                <a:solidFill>
                  <a:srgbClr val="FFC000"/>
                </a:solidFill>
              </a:rPr>
              <a:t>2012</a:t>
            </a:r>
            <a:endParaRPr altLang="en-US" b="1" dirty="0" lang="zh-CN">
              <a:solidFill>
                <a:srgbClr val="FFC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38052" y="3602150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38052" y="3253600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>
                <a:solidFill>
                  <a:srgbClr val="00B050"/>
                </a:solidFill>
              </a:rPr>
              <a:t>2013</a:t>
            </a:r>
            <a:endParaRPr altLang="en-US" b="1" dirty="0" lang="zh-CN">
              <a:solidFill>
                <a:srgbClr val="00B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37833" y="4789673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altLang="en-US" dirty="0" lang="zh-C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37833" y="4441123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>
                <a:solidFill>
                  <a:srgbClr val="0070C0"/>
                </a:solidFill>
              </a:rPr>
              <a:t>2014</a:t>
            </a:r>
            <a:endParaRPr altLang="en-US" b="1" dirty="0" lang="zh-CN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0320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926268" y="2105312"/>
            <a:ext cx="1989329" cy="3578277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1751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968686" y="2627239"/>
            <a:ext cx="1636779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</a:defRPr>
            </a:lvl1pPr>
          </a:lstStyle>
          <a:p>
            <a:r>
              <a:rPr altLang="zh-CN" dirty="0" lang="en-US" smtClean="0" sz="2800">
                <a:latin typeface="+mj-lt"/>
              </a:rPr>
              <a:t>PART ONE</a:t>
            </a:r>
            <a:endParaRPr altLang="en-US" dirty="0" lang="zh-CN" sz="2000">
              <a:latin typeface="+mj-lt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1951751" y="2056581"/>
            <a:ext cx="9369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</a:defRPr>
            </a:lvl1pPr>
          </a:lstStyle>
          <a:p>
            <a:r>
              <a:rPr altLang="zh-CN" dirty="0" lang="en-US" smtClean="0" sz="4800">
                <a:latin typeface="+mj-lt"/>
              </a:rPr>
              <a:t>1</a:t>
            </a:r>
            <a:endParaRPr altLang="en-US" dirty="0" lang="zh-CN" sz="400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51751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0542" y="2105312"/>
            <a:ext cx="1989329" cy="357827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6025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5142960" y="2627239"/>
            <a:ext cx="178908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</a:defRPr>
            </a:lvl1pPr>
          </a:lstStyle>
          <a:p>
            <a:r>
              <a:rPr altLang="zh-CN" dirty="0" lang="en-US" smtClean="0" sz="2800">
                <a:latin typeface="+mj-lt"/>
              </a:rPr>
              <a:t>PART TWO</a:t>
            </a:r>
            <a:endParaRPr altLang="en-US" dirty="0" lang="zh-CN" sz="2000">
              <a:latin typeface="+mj-lt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5126025" y="2056581"/>
            <a:ext cx="9369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</a:defRPr>
            </a:lvl1pPr>
          </a:lstStyle>
          <a:p>
            <a:r>
              <a:rPr altLang="zh-CN" dirty="0" lang="en-US" smtClean="0" sz="4800">
                <a:latin typeface="+mj-lt"/>
              </a:rPr>
              <a:t>2</a:t>
            </a:r>
            <a:endParaRPr altLang="en-US" dirty="0" lang="zh-CN" sz="400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26025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4816" y="2105312"/>
            <a:ext cx="1989329" cy="3578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00299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8317234" y="2627239"/>
            <a:ext cx="194691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</a:defRPr>
            </a:lvl1pPr>
          </a:lstStyle>
          <a:p>
            <a:r>
              <a:rPr altLang="zh-CN" dirty="0" lang="en-US" smtClean="0" sz="2800">
                <a:latin typeface="+mj-lt"/>
              </a:rPr>
              <a:t>PART THREE</a:t>
            </a:r>
            <a:endParaRPr altLang="en-US" dirty="0" lang="zh-CN" sz="2000">
              <a:latin typeface="+mj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300299" y="2056581"/>
            <a:ext cx="9369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chemeClr val="bg1"/>
                </a:solidFill>
              </a:defRPr>
            </a:lvl1pPr>
          </a:lstStyle>
          <a:p>
            <a:r>
              <a:rPr altLang="zh-CN" dirty="0" lang="en-US" smtClean="0" sz="4800">
                <a:latin typeface="+mj-lt"/>
              </a:rPr>
              <a:t>3</a:t>
            </a:r>
            <a:endParaRPr altLang="en-US" dirty="0" lang="zh-CN" sz="400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0299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1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7796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cstate="screen"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096281" y="1470860"/>
            <a:ext cx="3916280" cy="391628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294356" y="2893774"/>
            <a:ext cx="35201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zh-CN" dirty="0" lang="en-US" smtClean="0" sz="8000">
                <a:latin typeface="+mj-lt"/>
                <a:ea charset="0" pitchFamily="34" typeface="Segoe UI"/>
                <a:cs charset="0" pitchFamily="34" typeface="Segoe UI"/>
              </a:rPr>
              <a:t>THANKS</a:t>
            </a:r>
            <a:endParaRPr altLang="en-US" dirty="0" lang="zh-CN" sz="800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9109" y="5518030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lang="en-US" smtClean="0" sz="1100">
                <a:latin charset="0" pitchFamily="34" typeface="Segoe UI"/>
                <a:ea charset="0" pitchFamily="34" typeface="Segoe UI"/>
                <a:cs charset="0" pitchFamily="34" typeface="Segoe UI"/>
              </a:rPr>
              <a:t>Chancellor George Osborne said on Monday: "I am determined that we go on making the decisions to reform the British economy and tackle our debts. </a:t>
            </a:r>
            <a:endParaRPr altLang="zh-CN" dirty="0" lang="en-US" sz="1100">
              <a:latin charset="0" pitchFamily="34" typeface="Segoe UI"/>
              <a:ea charset="0" pitchFamily="34" typeface="Segoe UI"/>
              <a:cs charset="0" pitchFamily="34" typeface="Segoe UI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79609" y="3429000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8859745" y="1405087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878952" y="1668776"/>
            <a:ext cx="1850903" cy="185090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7793579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12327" y="127109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5845080" y="1178765"/>
            <a:ext cx="173449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/>
            <a:r>
              <a:rPr altLang="zh-CN" lang="en-US" smtClean="0" sz="4800">
                <a:solidFill>
                  <a:sysClr lastClr="000000" val="windowText"/>
                </a:solidFill>
              </a:rPr>
              <a:t>|</a:t>
            </a:r>
            <a:endParaRPr altLang="en-US" dirty="0" lang="zh-CN" sz="4800">
              <a:solidFill>
                <a:sysClr lastClr="000000" val="windowText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12327" y="249425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5845080" y="2401923"/>
            <a:ext cx="173449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/>
            <a:r>
              <a:rPr altLang="zh-CN" lang="en-US" smtClean="0" sz="4800">
                <a:solidFill>
                  <a:sysClr lastClr="000000" val="windowText"/>
                </a:solidFill>
              </a:rPr>
              <a:t>|</a:t>
            </a:r>
            <a:endParaRPr altLang="en-US" dirty="0" lang="zh-CN" sz="4800">
              <a:solidFill>
                <a:sysClr lastClr="000000" val="windowText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12327" y="371741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5845080" y="3625081"/>
            <a:ext cx="173449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/>
            <a:r>
              <a:rPr altLang="zh-CN" lang="en-US" smtClean="0" sz="4800">
                <a:solidFill>
                  <a:sysClr lastClr="000000" val="windowText"/>
                </a:solidFill>
              </a:rPr>
              <a:t>|</a:t>
            </a:r>
            <a:endParaRPr altLang="en-US" dirty="0" lang="zh-CN" sz="4800">
              <a:solidFill>
                <a:sysClr lastClr="000000" val="windowText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2327" y="49405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z="120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5845080" y="4848239"/>
            <a:ext cx="173449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/>
            <a:r>
              <a:rPr altLang="zh-CN" lang="en-US" smtClean="0" sz="4800">
                <a:solidFill>
                  <a:sysClr lastClr="000000" val="windowText"/>
                </a:solidFill>
              </a:rPr>
              <a:t>|</a:t>
            </a:r>
            <a:endParaRPr altLang="en-US" dirty="0" lang="zh-CN" sz="4800">
              <a:solidFill>
                <a:sysClr lastClr="000000" val="windowText"/>
              </a:solidFill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544285" y="2767289"/>
            <a:ext cx="4656439" cy="1323423"/>
          </a:xfrm>
          <a:prstGeom prst="rect">
            <a:avLst/>
          </a:prstGeom>
          <a:noFill/>
        </p:spPr>
        <p:txBody>
          <a:bodyPr bIns="45712" lIns="91426" rIns="91426" rtlCol="0" tIns="45712" wrap="none">
            <a:spAutoFit/>
          </a:bodyPr>
          <a:lstStyle/>
          <a:p>
            <a:pPr algn="ctr"/>
            <a:r>
              <a:rPr altLang="zh-CN" dirty="0" lang="en-US" smtClean="0" sz="8000">
                <a:latin typeface="+mj-lt"/>
                <a:ea charset="0" pitchFamily="34" typeface="Segoe UI"/>
                <a:cs charset="0" pitchFamily="34" typeface="Segoe UI"/>
              </a:rPr>
              <a:t>CONTENTS</a:t>
            </a:r>
            <a:endParaRPr altLang="en-US" dirty="0" lang="zh-CN" sz="8000">
              <a:latin typeface="+mj-lt"/>
              <a:ea charset="-127" pitchFamily="18" typeface="Gungsuh"/>
              <a:cs charset="0" pitchFamily="34" typeface="Segoe UI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5714521" y="932544"/>
            <a:ext cx="1734494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8000">
                <a:solidFill>
                  <a:sysClr lastClr="000000" val="windowText"/>
                </a:solidFill>
              </a:rPr>
              <a:t>1</a:t>
            </a:r>
            <a:endParaRPr altLang="en-US" dirty="0" lang="zh-CN" sz="8000">
              <a:solidFill>
                <a:sysClr lastClr="000000" val="windowText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521" y="2155702"/>
            <a:ext cx="1734494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ysClr lastClr="000000" val="windowText"/>
                </a:solidFill>
              </a:rPr>
              <a:t>2</a:t>
            </a:r>
            <a:endParaRPr altLang="en-US" dirty="0" lang="zh-CN" sz="8000">
              <a:solidFill>
                <a:sysClr lastClr="000000" val="windowText"/>
              </a:solidFill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5714521" y="3378860"/>
            <a:ext cx="1734494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ysClr lastClr="000000" val="windowText"/>
                </a:solidFill>
              </a:rPr>
              <a:t>3</a:t>
            </a:r>
            <a:endParaRPr altLang="en-US" dirty="0" lang="zh-CN" sz="8000">
              <a:solidFill>
                <a:sysClr lastClr="000000" val="windowText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5714521" y="4602018"/>
            <a:ext cx="1734494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ysClr lastClr="000000" val="windowText"/>
                </a:solidFill>
              </a:rPr>
              <a:t>4</a:t>
            </a:r>
            <a:endParaRPr altLang="en-US" dirty="0" lang="zh-CN" sz="8000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726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225" y="2946322"/>
            <a:ext cx="596822" cy="656705"/>
          </a:xfrm>
          <a:custGeom>
            <a:avLst/>
            <a:gdLst>
              <a:gd fmla="*/ 0 w 561975" name="connsiteX0"/>
              <a:gd fmla="*/ 0 h 547688" name="connsiteY0"/>
              <a:gd fmla="*/ 552450 w 561975" name="connsiteX1"/>
              <a:gd fmla="*/ 547688 h 547688" name="connsiteY1"/>
              <a:gd fmla="*/ 561975 w 561975" name="connsiteX2"/>
              <a:gd fmla="*/ 0 h 547688" name="connsiteY2"/>
              <a:gd fmla="*/ 0 w 561975" name="connsiteX3"/>
              <a:gd fmla="*/ 0 h 547688" name="connsiteY3"/>
              <a:gd fmla="*/ 0 w 576263" name="connsiteX0"/>
              <a:gd fmla="*/ 0 h 547688" name="connsiteY0"/>
              <a:gd fmla="*/ 566738 w 576263" name="connsiteX1"/>
              <a:gd fmla="*/ 547688 h 547688" name="connsiteY1"/>
              <a:gd fmla="*/ 576263 w 576263" name="connsiteX2"/>
              <a:gd fmla="*/ 0 h 547688" name="connsiteY2"/>
              <a:gd fmla="*/ 0 w 576263" name="connsiteX3"/>
              <a:gd fmla="*/ 0 h 547688" name="connsiteY3"/>
              <a:gd fmla="*/ 0 w 576263" name="connsiteX0"/>
              <a:gd fmla="*/ 0 h 571500" name="connsiteY0"/>
              <a:gd fmla="*/ 566738 w 576263" name="connsiteX1"/>
              <a:gd fmla="*/ 571500 h 571500" name="connsiteY1"/>
              <a:gd fmla="*/ 576263 w 576263" name="connsiteX2"/>
              <a:gd fmla="*/ 0 h 571500" name="connsiteY2"/>
              <a:gd fmla="*/ 0 w 576263" name="connsiteX3"/>
              <a:gd fmla="*/ 0 h 571500" name="connsiteY3"/>
              <a:gd fmla="*/ 0 w 576263" name="connsiteX0"/>
              <a:gd fmla="*/ 0 h 576263" name="connsiteY0"/>
              <a:gd fmla="*/ 571335 w 576263" name="connsiteX1"/>
              <a:gd fmla="*/ 576263 h 576263" name="connsiteY1"/>
              <a:gd fmla="*/ 576263 w 576263" name="connsiteX2"/>
              <a:gd fmla="*/ 0 h 576263" name="connsiteY2"/>
              <a:gd fmla="*/ 0 w 576263" name="connsiteX3"/>
              <a:gd fmla="*/ 0 h 576263" name="connsiteY3"/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1731" y="2949928"/>
            <a:ext cx="9358681" cy="657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79977" rIns="179977" tIns="0"/>
          <a:lstStyle/>
          <a:p>
            <a:pPr algn="ctr">
              <a:defRPr/>
            </a:pPr>
            <a:r>
              <a:rPr altLang="zh-CN" lang="en-US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www.ypppt.com</a:t>
            </a:r>
            <a:endParaRPr altLang="en-US" dirty="0" lang="zh-CN" sz="2800">
              <a:solidFill>
                <a:srgbClr val="CEEAB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  <a:cs charset="-128" panose="020B0604030504040204" pitchFamily="34" typeface="Meiryo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255"/>
            <a:ext cx="9311063" cy="775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dirty="0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更多精品</a:t>
            </a:r>
            <a:r>
              <a:rPr altLang="zh-CN" dirty="0" lang="en-US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资源尽在</a:t>
            </a:r>
            <a:r>
              <a:rPr altLang="zh-CN" dirty="0" lang="en-US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—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优品</a:t>
            </a:r>
            <a:r>
              <a:rPr altLang="zh-CN" dirty="0" lang="en-US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063" y="2178215"/>
            <a:ext cx="853590" cy="77921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494" y="3920958"/>
            <a:ext cx="6905510" cy="169255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3"/>
              </a:rPr>
              <a:t>www.ypppt.com/moban/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节日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4"/>
              </a:rPr>
              <a:t>www.ypppt.com/jieri/</a:t>
            </a:r>
            <a:endParaRPr altLang="zh-CN" dirty="0" kern="0" lang="en-US" sz="1200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400"/>
              </a:lnSpc>
            </a:pP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背景图片：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5"/>
              </a:rPr>
              <a:t>www.ypppt.com/beijing/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6"/>
              </a:rPr>
              <a:t>www.ypppt.com/tubiao/</a:t>
            </a:r>
            <a:endParaRPr altLang="zh-CN" dirty="0" kern="0" lang="en-US" sz="1200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400"/>
              </a:lnSpc>
            </a:pP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素材下载：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7"/>
              </a:rPr>
              <a:t>www.ypppt.com/sucai/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教程下载：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8"/>
              </a:rPr>
              <a:t>www.ypppt.com/jiaocheng/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9256364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4" name="矩形 3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dirty="0" lang="en-US" sz="140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1"/>
              <a:r>
                <a:rPr altLang="zh-CN" dirty="0" lang="en-US" smtClean="0" sz="5400">
                  <a:solidFill>
                    <a:sysClr lastClr="000000" val="windowText"/>
                  </a:solidFill>
                </a:rPr>
                <a:t>|</a:t>
              </a:r>
              <a:endParaRPr altLang="en-US" dirty="0" lang="zh-CN" sz="5400">
                <a:solidFill>
                  <a:sysClr lastClr="000000" val="windowText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dirty="0" lang="en-US" smtClean="0" sz="8800">
                  <a:solidFill>
                    <a:sysClr lastClr="000000" val="windowText"/>
                  </a:solidFill>
                </a:rPr>
                <a:t>1</a:t>
              </a:r>
              <a:endParaRPr altLang="en-US" dirty="0" lang="zh-CN" sz="8800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41300"/>
              <a:t>1</a:t>
            </a:r>
            <a:endParaRPr altLang="en-US" dirty="0" lang="zh-CN" sz="8800"/>
          </a:p>
        </p:txBody>
      </p:sp>
    </p:spTree>
    <p:extLst>
      <p:ext uri="{BB962C8B-B14F-4D97-AF65-F5344CB8AC3E}">
        <p14:creationId xmlns:p14="http://schemas.microsoft.com/office/powerpoint/2010/main" val="13169509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904" y="2187704"/>
            <a:ext cx="3961066" cy="24054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74457" y="4928243"/>
            <a:ext cx="400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200">
                <a:latin typeface="+mj-lt"/>
              </a:rPr>
              <a:t>The UK government is seeking buyers for its 40% stake in the cross-Channel train operator Eurostar to help boost the public finances.</a:t>
            </a:r>
            <a:endParaRPr altLang="en-US" dirty="0" lang="zh-CN" sz="1200">
              <a:latin typeface="+mj-lt"/>
            </a:endParaRPr>
          </a:p>
        </p:txBody>
      </p:sp>
      <p:sp>
        <p:nvSpPr>
          <p:cNvPr id="10" name="文本框 37"/>
          <p:cNvSpPr txBox="1"/>
          <p:nvPr/>
        </p:nvSpPr>
        <p:spPr>
          <a:xfrm>
            <a:off x="1374456" y="4642633"/>
            <a:ext cx="226289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latin typeface="+mj-lt"/>
              </a:rPr>
              <a:t>TEXT HERE</a:t>
            </a:r>
            <a:endParaRPr altLang="en-US" b="1" dirty="0" lang="zh-CN" sz="160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9118" y="2587601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200">
                <a:latin typeface="+mj-lt"/>
              </a:rPr>
              <a:t>The intention to sell was set out last year in the government's Autumn Statement and National Infrastructure Plan; </a:t>
            </a:r>
            <a:endParaRPr altLang="en-US" dirty="0" lang="zh-CN" smtClean="0" sz="1200">
              <a:latin typeface="+mj-lt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7169118" y="2262042"/>
            <a:ext cx="226289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solidFill>
                  <a:srgbClr val="0070C0"/>
                </a:solidFill>
                <a:latin typeface="+mj-lt"/>
              </a:rPr>
              <a:t>TEXT HERE</a:t>
            </a:r>
            <a:endParaRPr altLang="en-US" b="1" dirty="0" lang="zh-C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9118" y="3764865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200">
                <a:latin typeface="+mj-lt"/>
              </a:rPr>
              <a:t>The intention to sell was set out last year in the government's Autumn Statement and National Infrastructure Plan; </a:t>
            </a:r>
            <a:endParaRPr altLang="en-US" dirty="0" lang="zh-CN" smtClean="0" sz="1200">
              <a:latin typeface="+mj-lt"/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7169118" y="3415170"/>
            <a:ext cx="226289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solidFill>
                  <a:srgbClr val="00B050"/>
                </a:solidFill>
                <a:latin typeface="+mj-lt"/>
              </a:rPr>
              <a:t>TEXT HERE</a:t>
            </a:r>
            <a:endParaRPr altLang="en-US" b="1" dirty="0" lang="zh-CN" sz="16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69118" y="5032106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200">
                <a:latin typeface="+mj-lt"/>
              </a:rPr>
              <a:t>The intention to sell was set out last year in the government's Autumn Statement and National Infrastructure Plan; </a:t>
            </a:r>
            <a:endParaRPr altLang="en-US" dirty="0" lang="zh-CN" smtClean="0" sz="1200">
              <a:latin typeface="+mj-lt"/>
            </a:endParaRPr>
          </a:p>
        </p:txBody>
      </p:sp>
      <p:sp>
        <p:nvSpPr>
          <p:cNvPr id="19" name="文本框 37"/>
          <p:cNvSpPr txBox="1"/>
          <p:nvPr/>
        </p:nvSpPr>
        <p:spPr>
          <a:xfrm>
            <a:off x="7169118" y="4698999"/>
            <a:ext cx="226289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solidFill>
                  <a:srgbClr val="FFC000"/>
                </a:solidFill>
                <a:latin typeface="+mj-lt"/>
              </a:rPr>
              <a:t>TEXT HERE</a:t>
            </a:r>
            <a:endParaRPr altLang="en-US" b="1" dirty="0" lang="zh-CN" sz="160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99762" y="2187704"/>
            <a:ext cx="867225" cy="867224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6099762" y="3394509"/>
            <a:ext cx="867225" cy="867224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99762" y="4626547"/>
            <a:ext cx="867225" cy="86722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4"/>
          <p:cNvSpPr/>
          <p:nvPr/>
        </p:nvSpPr>
        <p:spPr>
          <a:xfrm rot="5400000">
            <a:off x="2440642" y="4768037"/>
            <a:ext cx="130521" cy="1125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249217" y="3592834"/>
            <a:ext cx="568314" cy="470573"/>
          </a:xfrm>
          <a:custGeom>
            <a:avLst/>
            <a:gdLst>
              <a:gd fmla="*/ 1197 w 1907" name="T0"/>
              <a:gd fmla="*/ 1489 h 1579" name="T1"/>
              <a:gd fmla="*/ 1173 w 1907" name="T2"/>
              <a:gd fmla="*/ 1460 h 1579" name="T3"/>
              <a:gd fmla="*/ 1168 w 1907" name="T4"/>
              <a:gd fmla="*/ 1360 h 1579" name="T5"/>
              <a:gd fmla="*/ 1011 w 1907" name="T6"/>
              <a:gd fmla="*/ 1360 h 1579" name="T7"/>
              <a:gd fmla="*/ 906 w 1907" name="T8"/>
              <a:gd fmla="*/ 1360 h 1579" name="T9"/>
              <a:gd fmla="*/ 744 w 1907" name="T10"/>
              <a:gd fmla="*/ 1360 h 1579" name="T11"/>
              <a:gd fmla="*/ 739 w 1907" name="T12"/>
              <a:gd fmla="*/ 1460 h 1579" name="T13"/>
              <a:gd fmla="*/ 715 w 1907" name="T14"/>
              <a:gd fmla="*/ 1489 h 1579" name="T15"/>
              <a:gd fmla="*/ 630 w 1907" name="T16"/>
              <a:gd fmla="*/ 1565 h 1579" name="T17"/>
              <a:gd fmla="*/ 644 w 1907" name="T18"/>
              <a:gd fmla="*/ 1579 h 1579" name="T19"/>
              <a:gd fmla="*/ 906 w 1907" name="T20"/>
              <a:gd fmla="*/ 1579 h 1579" name="T21"/>
              <a:gd fmla="*/ 1011 w 1907" name="T22"/>
              <a:gd fmla="*/ 1579 h 1579" name="T23"/>
              <a:gd fmla="*/ 1268 w 1907" name="T24"/>
              <a:gd fmla="*/ 1579 h 1579" name="T25"/>
              <a:gd fmla="*/ 1283 w 1907" name="T26"/>
              <a:gd fmla="*/ 1565 h 1579" name="T27"/>
              <a:gd fmla="*/ 1197 w 1907" name="T28"/>
              <a:gd fmla="*/ 1489 h 1579" name="T29"/>
              <a:gd fmla="*/ 1197 w 1907" name="T30"/>
              <a:gd fmla="*/ 1489 h 1579" name="T31"/>
              <a:gd fmla="*/ 1850 w 1907" name="T32"/>
              <a:gd fmla="*/ 0 h 1579" name="T33"/>
              <a:gd fmla="*/ 57 w 1907" name="T34"/>
              <a:gd fmla="*/ 0 h 1579" name="T35"/>
              <a:gd fmla="*/ 0 w 1907" name="T36"/>
              <a:gd fmla="*/ 57 h 1579" name="T37"/>
              <a:gd fmla="*/ 0 w 1907" name="T38"/>
              <a:gd fmla="*/ 1264 h 1579" name="T39"/>
              <a:gd fmla="*/ 57 w 1907" name="T40"/>
              <a:gd fmla="*/ 1321 h 1579" name="T41"/>
              <a:gd fmla="*/ 1850 w 1907" name="T42"/>
              <a:gd fmla="*/ 1321 h 1579" name="T43"/>
              <a:gd fmla="*/ 1907 w 1907" name="T44"/>
              <a:gd fmla="*/ 1264 h 1579" name="T45"/>
              <a:gd fmla="*/ 1907 w 1907" name="T46"/>
              <a:gd fmla="*/ 57 h 1579" name="T47"/>
              <a:gd fmla="*/ 1850 w 1907" name="T48"/>
              <a:gd fmla="*/ 0 h 1579" name="T49"/>
              <a:gd fmla="*/ 1817 w 1907" name="T50"/>
              <a:gd fmla="*/ 1083 h 1579" name="T51"/>
              <a:gd fmla="*/ 91 w 1907" name="T52"/>
              <a:gd fmla="*/ 1083 h 1579" name="T53"/>
              <a:gd fmla="*/ 91 w 1907" name="T54"/>
              <a:gd fmla="*/ 95 h 1579" name="T55"/>
              <a:gd fmla="*/ 1817 w 1907" name="T56"/>
              <a:gd fmla="*/ 95 h 1579" name="T57"/>
              <a:gd fmla="*/ 1817 w 1907" name="T58"/>
              <a:gd fmla="*/ 1083 h 1579" name="T59"/>
              <a:gd fmla="*/ 1817 w 1907" name="T60"/>
              <a:gd fmla="*/ 1083 h 1579" name="T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579" w="1907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en-US"/>
          </a:p>
        </p:txBody>
      </p:sp>
      <p:sp>
        <p:nvSpPr>
          <p:cNvPr id="27" name="任意多边形 26"/>
          <p:cNvSpPr/>
          <p:nvPr/>
        </p:nvSpPr>
        <p:spPr>
          <a:xfrm>
            <a:off x="6370240" y="4791371"/>
            <a:ext cx="305669" cy="537575"/>
          </a:xfrm>
          <a:custGeom>
            <a:avLst/>
            <a:gdLst>
              <a:gd fmla="*/ 647699 w 1270000" name="connsiteX0"/>
              <a:gd fmla="*/ 1724025 h 1879600" name="connsiteY0"/>
              <a:gd fmla="*/ 593724 w 1270000" name="connsiteX1"/>
              <a:gd fmla="*/ 1778000 h 1879600" name="connsiteY1"/>
              <a:gd fmla="*/ 647699 w 1270000" name="connsiteX2"/>
              <a:gd fmla="*/ 1831975 h 1879600" name="connsiteY2"/>
              <a:gd fmla="*/ 701674 w 1270000" name="connsiteX3"/>
              <a:gd fmla="*/ 1778000 h 1879600" name="connsiteY3"/>
              <a:gd fmla="*/ 647699 w 1270000" name="connsiteX4"/>
              <a:gd fmla="*/ 1724025 h 1879600" name="connsiteY4"/>
              <a:gd fmla="*/ 68263 w 1270000" name="connsiteX5"/>
              <a:gd fmla="*/ 196850 h 1879600" name="connsiteY5"/>
              <a:gd fmla="*/ 68263 w 1270000" name="connsiteX6"/>
              <a:gd fmla="*/ 1658938 h 1879600" name="connsiteY6"/>
              <a:gd fmla="*/ 1201738 w 1270000" name="connsiteX7"/>
              <a:gd fmla="*/ 1658938 h 1879600" name="connsiteY7"/>
              <a:gd fmla="*/ 1201738 w 1270000" name="connsiteX8"/>
              <a:gd fmla="*/ 196850 h 1879600" name="connsiteY8"/>
              <a:gd fmla="*/ 650875 w 1270000" name="connsiteX9"/>
              <a:gd fmla="*/ 85410 h 1879600" name="connsiteY9"/>
              <a:gd fmla="*/ 628015 w 1270000" name="connsiteX10"/>
              <a:gd fmla="*/ 108270 h 1879600" name="connsiteY10"/>
              <a:gd fmla="*/ 650875 w 1270000" name="connsiteX11"/>
              <a:gd fmla="*/ 131130 h 1879600" name="connsiteY11"/>
              <a:gd fmla="*/ 673735 w 1270000" name="connsiteX12"/>
              <a:gd fmla="*/ 108270 h 1879600" name="connsiteY12"/>
              <a:gd fmla="*/ 650875 w 1270000" name="connsiteX13"/>
              <a:gd fmla="*/ 85410 h 1879600" name="connsiteY13"/>
              <a:gd fmla="*/ 100546 w 1270000" name="connsiteX14"/>
              <a:gd fmla="*/ 0 h 1879600" name="connsiteY14"/>
              <a:gd fmla="*/ 1169454 w 1270000" name="connsiteX15"/>
              <a:gd fmla="*/ 0 h 1879600" name="connsiteY15"/>
              <a:gd fmla="*/ 1270000 w 1270000" name="connsiteX16"/>
              <a:gd fmla="*/ 100546 h 1879600" name="connsiteY16"/>
              <a:gd fmla="*/ 1270000 w 1270000" name="connsiteX17"/>
              <a:gd fmla="*/ 1779054 h 1879600" name="connsiteY17"/>
              <a:gd fmla="*/ 1169454 w 1270000" name="connsiteX18"/>
              <a:gd fmla="*/ 1879600 h 1879600" name="connsiteY18"/>
              <a:gd fmla="*/ 100546 w 1270000" name="connsiteX19"/>
              <a:gd fmla="*/ 1879600 h 1879600" name="connsiteY19"/>
              <a:gd fmla="*/ 0 w 1270000" name="connsiteX20"/>
              <a:gd fmla="*/ 1779054 h 1879600" name="connsiteY20"/>
              <a:gd fmla="*/ 0 w 1270000" name="connsiteX21"/>
              <a:gd fmla="*/ 100546 h 1879600" name="connsiteY21"/>
              <a:gd fmla="*/ 100546 w 1270000" name="connsiteX22"/>
              <a:gd fmla="*/ 0 h 1879600" name="connsiteY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879600" w="1270000">
                <a:moveTo>
                  <a:pt x="647699" y="1724025"/>
                </a:moveTo>
                <a:cubicBezTo>
                  <a:pt x="617889" y="1724025"/>
                  <a:pt x="593724" y="1748190"/>
                  <a:pt x="593724" y="1778000"/>
                </a:cubicBezTo>
                <a:cubicBezTo>
                  <a:pt x="593724" y="1807810"/>
                  <a:pt x="617889" y="1831975"/>
                  <a:pt x="647699" y="1831975"/>
                </a:cubicBezTo>
                <a:cubicBezTo>
                  <a:pt x="677509" y="1831975"/>
                  <a:pt x="701674" y="1807810"/>
                  <a:pt x="701674" y="1778000"/>
                </a:cubicBezTo>
                <a:cubicBezTo>
                  <a:pt x="701674" y="1748190"/>
                  <a:pt x="677509" y="1724025"/>
                  <a:pt x="647699" y="1724025"/>
                </a:cubicBezTo>
                <a:close/>
                <a:moveTo>
                  <a:pt x="68263" y="196850"/>
                </a:moveTo>
                <a:lnTo>
                  <a:pt x="68263" y="1658938"/>
                </a:lnTo>
                <a:lnTo>
                  <a:pt x="1201738" y="1658938"/>
                </a:lnTo>
                <a:lnTo>
                  <a:pt x="1201738" y="196850"/>
                </a:lnTo>
                <a:close/>
                <a:moveTo>
                  <a:pt x="650875" y="85410"/>
                </a:moveTo>
                <a:cubicBezTo>
                  <a:pt x="638250" y="85410"/>
                  <a:pt x="628015" y="95645"/>
                  <a:pt x="628015" y="108270"/>
                </a:cubicBezTo>
                <a:cubicBezTo>
                  <a:pt x="628015" y="120895"/>
                  <a:pt x="638250" y="131130"/>
                  <a:pt x="650875" y="131130"/>
                </a:cubicBezTo>
                <a:cubicBezTo>
                  <a:pt x="663500" y="131130"/>
                  <a:pt x="673735" y="120895"/>
                  <a:pt x="673735" y="108270"/>
                </a:cubicBezTo>
                <a:cubicBezTo>
                  <a:pt x="673735" y="95645"/>
                  <a:pt x="663500" y="85410"/>
                  <a:pt x="650875" y="85410"/>
                </a:cubicBezTo>
                <a:close/>
                <a:moveTo>
                  <a:pt x="100546" y="0"/>
                </a:moveTo>
                <a:lnTo>
                  <a:pt x="1169454" y="0"/>
                </a:lnTo>
                <a:cubicBezTo>
                  <a:pt x="1224984" y="0"/>
                  <a:pt x="1270000" y="45016"/>
                  <a:pt x="1270000" y="100546"/>
                </a:cubicBezTo>
                <a:lnTo>
                  <a:pt x="1270000" y="1779054"/>
                </a:lnTo>
                <a:cubicBezTo>
                  <a:pt x="1270000" y="1834584"/>
                  <a:pt x="1224984" y="1879600"/>
                  <a:pt x="1169454" y="1879600"/>
                </a:cubicBezTo>
                <a:lnTo>
                  <a:pt x="100546" y="1879600"/>
                </a:lnTo>
                <a:cubicBezTo>
                  <a:pt x="45016" y="1879600"/>
                  <a:pt x="0" y="1834584"/>
                  <a:pt x="0" y="1779054"/>
                </a:cubicBezTo>
                <a:lnTo>
                  <a:pt x="0" y="100546"/>
                </a:lnTo>
                <a:cubicBezTo>
                  <a:pt x="0" y="45016"/>
                  <a:pt x="45016" y="0"/>
                  <a:pt x="1005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6322322" y="2414341"/>
            <a:ext cx="422103" cy="413950"/>
          </a:xfrm>
          <a:custGeom>
            <a:avLst/>
            <a:gdLst>
              <a:gd fmla="*/ 197 w 197" name="T0"/>
              <a:gd fmla="*/ 75 h 193" name="T1"/>
              <a:gd fmla="*/ 195 w 197" name="T2"/>
              <a:gd fmla="*/ 69 h 193" name="T3"/>
              <a:gd fmla="*/ 103 w 197" name="T4"/>
              <a:gd fmla="*/ 2 h 193" name="T5"/>
              <a:gd fmla="*/ 95 w 197" name="T6"/>
              <a:gd fmla="*/ 2 h 193" name="T7"/>
              <a:gd fmla="*/ 3 w 197" name="T8"/>
              <a:gd fmla="*/ 69 h 193" name="T9"/>
              <a:gd fmla="*/ 0 w 197" name="T10"/>
              <a:gd fmla="*/ 75 h 193" name="T11"/>
              <a:gd fmla="*/ 0 w 197" name="T12"/>
              <a:gd fmla="*/ 187 h 193" name="T13"/>
              <a:gd fmla="*/ 7 w 197" name="T14"/>
              <a:gd fmla="*/ 193 h 193" name="T15"/>
              <a:gd fmla="*/ 191 w 197" name="T16"/>
              <a:gd fmla="*/ 193 h 193" name="T17"/>
              <a:gd fmla="*/ 195 w 197" name="T18"/>
              <a:gd fmla="*/ 191 h 193" name="T19"/>
              <a:gd fmla="*/ 197 w 197" name="T20"/>
              <a:gd fmla="*/ 187 h 193" name="T21"/>
              <a:gd fmla="*/ 197 w 197" name="T22"/>
              <a:gd fmla="*/ 75 h 193" name="T23"/>
              <a:gd fmla="*/ 99 w 197" name="T24"/>
              <a:gd fmla="*/ 16 h 193" name="T25"/>
              <a:gd fmla="*/ 184 w 197" name="T26"/>
              <a:gd fmla="*/ 78 h 193" name="T27"/>
              <a:gd fmla="*/ 184 w 197" name="T28"/>
              <a:gd fmla="*/ 87 h 193" name="T29"/>
              <a:gd fmla="*/ 125 w 197" name="T30"/>
              <a:gd fmla="*/ 129 h 193" name="T31"/>
              <a:gd fmla="*/ 172 w 197" name="T32"/>
              <a:gd fmla="*/ 158 h 193" name="T33"/>
              <a:gd fmla="*/ 174 w 197" name="T34"/>
              <a:gd fmla="*/ 168 h 193" name="T35"/>
              <a:gd fmla="*/ 168 w 197" name="T36"/>
              <a:gd fmla="*/ 171 h 193" name="T37"/>
              <a:gd fmla="*/ 165 w 197" name="T38"/>
              <a:gd fmla="*/ 170 h 193" name="T39"/>
              <a:gd fmla="*/ 99 w 197" name="T40"/>
              <a:gd fmla="*/ 129 h 193" name="T41"/>
              <a:gd fmla="*/ 33 w 197" name="T42"/>
              <a:gd fmla="*/ 170 h 193" name="T43"/>
              <a:gd fmla="*/ 29 w 197" name="T44"/>
              <a:gd fmla="*/ 171 h 193" name="T45"/>
              <a:gd fmla="*/ 24 w 197" name="T46"/>
              <a:gd fmla="*/ 168 h 193" name="T47"/>
              <a:gd fmla="*/ 26 w 197" name="T48"/>
              <a:gd fmla="*/ 158 h 193" name="T49"/>
              <a:gd fmla="*/ 72 w 197" name="T50"/>
              <a:gd fmla="*/ 129 h 193" name="T51"/>
              <a:gd fmla="*/ 14 w 197" name="T52"/>
              <a:gd fmla="*/ 87 h 193" name="T53"/>
              <a:gd fmla="*/ 14 w 197" name="T54"/>
              <a:gd fmla="*/ 78 h 193" name="T55"/>
              <a:gd fmla="*/ 99 w 197" name="T56"/>
              <a:gd fmla="*/ 16 h 193" name="T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93" w="197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6835427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18" y="3062298"/>
            <a:ext cx="3961066" cy="240544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769468550"/>
              </p:ext>
            </p:extLst>
          </p:nvPr>
        </p:nvGraphicFramePr>
        <p:xfrm>
          <a:off x="1909487" y="3248892"/>
          <a:ext cx="2448272" cy="259228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1343644" y="1999680"/>
            <a:ext cx="1241036" cy="3216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 sz="1800"/>
              <a:t>TEXT HERE</a:t>
            </a:r>
            <a:endParaRPr altLang="en-US" b="1" dirty="0" lang="zh-CN" sz="1800"/>
          </a:p>
        </p:txBody>
      </p:sp>
      <p:sp>
        <p:nvSpPr>
          <p:cNvPr id="7" name="矩形 6"/>
          <p:cNvSpPr/>
          <p:nvPr/>
        </p:nvSpPr>
        <p:spPr>
          <a:xfrm>
            <a:off x="1258324" y="2359482"/>
            <a:ext cx="40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mtClean="0" sz="1400"/>
              <a:t>C</a:t>
            </a:r>
            <a:r>
              <a:rPr altLang="zh-CN" dirty="0" lang="en-US" smtClean="0" sz="1100"/>
              <a:t>hancellor George Osborne said on Monday: "I am determined that we go on making the decisions to reform the British economy and tackle our debts. </a:t>
            </a:r>
          </a:p>
        </p:txBody>
      </p:sp>
      <p:sp>
        <p:nvSpPr>
          <p:cNvPr id="14" name="文本框 37"/>
          <p:cNvSpPr txBox="1"/>
          <p:nvPr/>
        </p:nvSpPr>
        <p:spPr>
          <a:xfrm>
            <a:off x="7107925" y="2308245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1600">
                <a:solidFill>
                  <a:srgbClr val="444444"/>
                </a:solidFill>
                <a:latin typeface="+mj-lt"/>
              </a:rPr>
              <a:t>TEXT HERE</a:t>
            </a:r>
            <a:endParaRPr altLang="en-US" dirty="0" lang="zh-CN" sz="160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25" y="2562733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solidFill>
                <a:srgbClr val="44444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39181" y="2231301"/>
            <a:ext cx="14427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dirty="0" lang="en-US" smtClean="0" sz="4800">
                <a:solidFill>
                  <a:schemeClr val="tx1">
                    <a:lumMod val="75000"/>
                    <a:lumOff val="25000"/>
                  </a:schemeClr>
                </a:solidFill>
              </a:rPr>
              <a:t>57%</a:t>
            </a:r>
            <a:endParaRPr altLang="en-US" dirty="0" lang="zh-CN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7107925" y="3142379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1600">
                <a:solidFill>
                  <a:srgbClr val="444444"/>
                </a:solidFill>
                <a:latin typeface="+mj-lt"/>
              </a:rPr>
              <a:t>TEXT HERE</a:t>
            </a:r>
            <a:endParaRPr altLang="en-US" dirty="0" lang="zh-CN" sz="160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07925" y="3396867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solidFill>
                <a:srgbClr val="444444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9181" y="3065435"/>
            <a:ext cx="14427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dirty="0" lang="en-US" smtClean="0" sz="4800">
                <a:solidFill>
                  <a:srgbClr val="FFC000"/>
                </a:solidFill>
              </a:rPr>
              <a:t>15%</a:t>
            </a:r>
            <a:endParaRPr altLang="en-US" dirty="0" lang="zh-CN" sz="4800">
              <a:solidFill>
                <a:srgbClr val="FFC000"/>
              </a:solidFill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7107925" y="3976513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1600">
                <a:solidFill>
                  <a:srgbClr val="444444"/>
                </a:solidFill>
                <a:latin typeface="+mj-lt"/>
              </a:rPr>
              <a:t>TEXT HERE</a:t>
            </a:r>
            <a:endParaRPr altLang="en-US" dirty="0" lang="zh-CN" sz="160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07925" y="4231001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solidFill>
                <a:srgbClr val="444444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9181" y="3899569"/>
            <a:ext cx="14427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dirty="0" lang="en-US" smtClean="0" sz="4800">
                <a:solidFill>
                  <a:srgbClr val="0070C0"/>
                </a:solidFill>
              </a:rPr>
              <a:t>14%</a:t>
            </a:r>
            <a:endParaRPr altLang="en-US" dirty="0" lang="zh-CN" sz="4800">
              <a:solidFill>
                <a:srgbClr val="0070C0"/>
              </a:solidFill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7107925" y="4810646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1600">
                <a:solidFill>
                  <a:srgbClr val="444444"/>
                </a:solidFill>
                <a:latin typeface="+mj-lt"/>
              </a:rPr>
              <a:t>TEXT HERE</a:t>
            </a:r>
            <a:endParaRPr altLang="en-US" dirty="0" lang="zh-CN" sz="160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07925" y="5065134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solidFill>
                <a:srgbClr val="444444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39181" y="4733702"/>
            <a:ext cx="144274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dirty="0" lang="en-US" smtClean="0" sz="4800">
                <a:solidFill>
                  <a:srgbClr val="00B050"/>
                </a:solidFill>
              </a:rPr>
              <a:t>14%</a:t>
            </a:r>
            <a:endParaRPr altLang="en-US" dirty="0" lang="zh-CN" sz="4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124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87" y="2173888"/>
            <a:ext cx="2301972" cy="16163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130" y="2173888"/>
            <a:ext cx="2301973" cy="16163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310" y="3862667"/>
            <a:ext cx="2301972" cy="16067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952" y="3862667"/>
            <a:ext cx="2301972" cy="1606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8953" y="2173888"/>
            <a:ext cx="2301972" cy="1626007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129309" y="2173888"/>
            <a:ext cx="2301972" cy="162600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 sz="5400"/>
              <a:t>59%</a:t>
            </a:r>
            <a:endParaRPr altLang="en-US" dirty="0" lang="zh-CN" sz="5400"/>
          </a:p>
        </p:txBody>
      </p:sp>
      <p:sp>
        <p:nvSpPr>
          <p:cNvPr id="6" name="矩形 5"/>
          <p:cNvSpPr/>
          <p:nvPr/>
        </p:nvSpPr>
        <p:spPr>
          <a:xfrm>
            <a:off x="3759131" y="3853635"/>
            <a:ext cx="2301972" cy="162600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499488" y="3863893"/>
            <a:ext cx="2301972" cy="162600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PDF"/>
          <p:cNvSpPr>
            <a:spLocks noEditPoints="1"/>
          </p:cNvSpPr>
          <p:nvPr/>
        </p:nvSpPr>
        <p:spPr bwMode="auto">
          <a:xfrm>
            <a:off x="2204322" y="2522335"/>
            <a:ext cx="671232" cy="642667"/>
          </a:xfrm>
          <a:custGeom>
            <a:avLst/>
            <a:gdLst>
              <a:gd fmla="*/ 178 w 408" name="T0"/>
              <a:gd fmla="*/ 4 h 388" name="T1"/>
              <a:gd fmla="*/ 152 w 408" name="T2"/>
              <a:gd fmla="*/ 45 h 388" name="T3"/>
              <a:gd fmla="*/ 168 w 408" name="T4"/>
              <a:gd fmla="*/ 145 h 388" name="T5"/>
              <a:gd fmla="*/ 99 w 408" name="T6"/>
              <a:gd fmla="*/ 282 h 388" name="T7"/>
              <a:gd fmla="*/ 11 w 408" name="T8"/>
              <a:gd fmla="*/ 353 h 388" name="T9"/>
              <a:gd fmla="*/ 45 w 408" name="T10"/>
              <a:gd fmla="*/ 385 h 388" name="T11"/>
              <a:gd fmla="*/ 121 w 408" name="T12"/>
              <a:gd fmla="*/ 306 h 388" name="T13"/>
              <a:gd fmla="*/ 182 w 408" name="T14"/>
              <a:gd fmla="*/ 274 h 388" name="T15"/>
              <a:gd fmla="*/ 268 w 408" name="T16"/>
              <a:gd fmla="*/ 258 h 388" name="T17"/>
              <a:gd fmla="*/ 381 w 408" name="T18"/>
              <a:gd fmla="*/ 287 h 388" name="T19"/>
              <a:gd fmla="*/ 399 w 408" name="T20"/>
              <a:gd fmla="*/ 272 h 388" name="T21"/>
              <a:gd fmla="*/ 385 w 408" name="T22"/>
              <a:gd fmla="*/ 232 h 388" name="T23"/>
              <a:gd fmla="*/ 272 w 408" name="T24"/>
              <a:gd fmla="*/ 227 h 388" name="T25"/>
              <a:gd fmla="*/ 201 w 408" name="T26"/>
              <a:gd fmla="*/ 132 h 388" name="T27"/>
              <a:gd fmla="*/ 215 w 408" name="T28"/>
              <a:gd fmla="*/ 51 h 388" name="T29"/>
              <a:gd fmla="*/ 178 w 408" name="T30"/>
              <a:gd fmla="*/ 4 h 388" name="T31"/>
              <a:gd fmla="*/ 186 w 408" name="T32"/>
              <a:gd fmla="*/ 24 h 388" name="T33"/>
              <a:gd fmla="*/ 188 w 408" name="T34"/>
              <a:gd fmla="*/ 84 h 388" name="T35"/>
              <a:gd fmla="*/ 186 w 408" name="T36"/>
              <a:gd fmla="*/ 24 h 388" name="T37"/>
              <a:gd fmla="*/ 187 w 408" name="T38"/>
              <a:gd fmla="*/ 178 h 388" name="T39"/>
              <a:gd fmla="*/ 235 w 408" name="T40"/>
              <a:gd fmla="*/ 236 h 388" name="T41"/>
              <a:gd fmla="*/ 145 w 408" name="T42"/>
              <a:gd fmla="*/ 261 h 388" name="T43"/>
              <a:gd fmla="*/ 186 w 408" name="T44"/>
              <a:gd fmla="*/ 177 h 388" name="T45"/>
              <a:gd fmla="*/ 187 w 408" name="T46"/>
              <a:gd fmla="*/ 178 h 388" name="T47"/>
              <a:gd fmla="*/ 336 w 408" name="T48"/>
              <a:gd fmla="*/ 250 h 388" name="T49"/>
              <a:gd fmla="*/ 383 w 408" name="T50"/>
              <a:gd fmla="*/ 261 h 388" name="T51"/>
              <a:gd fmla="*/ 325 w 408" name="T52"/>
              <a:gd fmla="*/ 251 h 388" name="T53"/>
              <a:gd fmla="*/ 336 w 408" name="T54"/>
              <a:gd fmla="*/ 250 h 388" name="T55"/>
              <a:gd fmla="*/ 76 w 408" name="T56"/>
              <a:gd fmla="*/ 318 h 388" name="T57"/>
              <a:gd fmla="*/ 40 w 408" name="T58"/>
              <a:gd fmla="*/ 358 h 388" name="T59"/>
              <a:gd fmla="*/ 78 w 408" name="T60"/>
              <a:gd fmla="*/ 314 h 388" name="T61"/>
              <a:gd fmla="*/ 76 w 408" name="T62"/>
              <a:gd fmla="*/ 317 h 388" name="T63"/>
              <a:gd fmla="*/ 76 w 408" name="T64"/>
              <a:gd fmla="*/ 318 h 388" name="T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388" w="408">
                <a:moveTo>
                  <a:pt x="178" y="4"/>
                </a:moveTo>
                <a:cubicBezTo>
                  <a:pt x="157" y="4"/>
                  <a:pt x="150" y="27"/>
                  <a:pt x="152" y="45"/>
                </a:cubicBezTo>
                <a:cubicBezTo>
                  <a:pt x="151" y="79"/>
                  <a:pt x="164" y="112"/>
                  <a:pt x="168" y="145"/>
                </a:cubicBezTo>
                <a:cubicBezTo>
                  <a:pt x="147" y="192"/>
                  <a:pt x="124" y="238"/>
                  <a:pt x="99" y="282"/>
                </a:cubicBezTo>
                <a:cubicBezTo>
                  <a:pt x="64" y="297"/>
                  <a:pt x="24" y="331"/>
                  <a:pt x="11" y="353"/>
                </a:cubicBezTo>
                <a:cubicBezTo>
                  <a:pt x="0" y="374"/>
                  <a:pt x="27" y="388"/>
                  <a:pt x="45" y="385"/>
                </a:cubicBezTo>
                <a:cubicBezTo>
                  <a:pt x="82" y="374"/>
                  <a:pt x="100" y="336"/>
                  <a:pt x="121" y="306"/>
                </a:cubicBezTo>
                <a:cubicBezTo>
                  <a:pt x="129" y="280"/>
                  <a:pt x="160" y="283"/>
                  <a:pt x="182" y="274"/>
                </a:cubicBezTo>
                <a:cubicBezTo>
                  <a:pt x="210" y="268"/>
                  <a:pt x="240" y="259"/>
                  <a:pt x="268" y="258"/>
                </a:cubicBezTo>
                <a:cubicBezTo>
                  <a:pt x="303" y="275"/>
                  <a:pt x="342" y="293"/>
                  <a:pt x="381" y="287"/>
                </a:cubicBezTo>
                <a:cubicBezTo>
                  <a:pt x="391" y="282"/>
                  <a:pt x="394" y="283"/>
                  <a:pt x="399" y="272"/>
                </a:cubicBezTo>
                <a:cubicBezTo>
                  <a:pt x="408" y="249"/>
                  <a:pt x="403" y="240"/>
                  <a:pt x="385" y="232"/>
                </a:cubicBezTo>
                <a:cubicBezTo>
                  <a:pt x="349" y="217"/>
                  <a:pt x="309" y="228"/>
                  <a:pt x="272" y="227"/>
                </a:cubicBezTo>
                <a:cubicBezTo>
                  <a:pt x="235" y="210"/>
                  <a:pt x="215" y="168"/>
                  <a:pt x="201" y="132"/>
                </a:cubicBezTo>
                <a:cubicBezTo>
                  <a:pt x="209" y="99"/>
                  <a:pt x="212" y="103"/>
                  <a:pt x="215" y="51"/>
                </a:cubicBezTo>
                <a:cubicBezTo>
                  <a:pt x="213" y="13"/>
                  <a:pt x="197" y="0"/>
                  <a:pt x="178" y="4"/>
                </a:cubicBezTo>
                <a:close/>
                <a:moveTo>
                  <a:pt x="186" y="24"/>
                </a:moveTo>
                <a:cubicBezTo>
                  <a:pt x="199" y="42"/>
                  <a:pt x="194" y="68"/>
                  <a:pt x="188" y="84"/>
                </a:cubicBezTo>
                <a:cubicBezTo>
                  <a:pt x="185" y="65"/>
                  <a:pt x="182" y="42"/>
                  <a:pt x="186" y="24"/>
                </a:cubicBezTo>
                <a:close/>
                <a:moveTo>
                  <a:pt x="187" y="178"/>
                </a:moveTo>
                <a:cubicBezTo>
                  <a:pt x="201" y="199"/>
                  <a:pt x="216" y="219"/>
                  <a:pt x="235" y="236"/>
                </a:cubicBezTo>
                <a:cubicBezTo>
                  <a:pt x="205" y="242"/>
                  <a:pt x="174" y="250"/>
                  <a:pt x="145" y="261"/>
                </a:cubicBezTo>
                <a:cubicBezTo>
                  <a:pt x="161" y="234"/>
                  <a:pt x="174" y="206"/>
                  <a:pt x="186" y="177"/>
                </a:cubicBezTo>
                <a:lnTo>
                  <a:pt x="187" y="178"/>
                </a:lnTo>
                <a:close/>
                <a:moveTo>
                  <a:pt x="336" y="250"/>
                </a:moveTo>
                <a:cubicBezTo>
                  <a:pt x="351" y="251"/>
                  <a:pt x="374" y="250"/>
                  <a:pt x="383" y="261"/>
                </a:cubicBezTo>
                <a:cubicBezTo>
                  <a:pt x="364" y="268"/>
                  <a:pt x="343" y="256"/>
                  <a:pt x="325" y="251"/>
                </a:cubicBezTo>
                <a:cubicBezTo>
                  <a:pt x="328" y="250"/>
                  <a:pt x="332" y="250"/>
                  <a:pt x="336" y="250"/>
                </a:cubicBezTo>
                <a:close/>
                <a:moveTo>
                  <a:pt x="76" y="318"/>
                </a:moveTo>
                <a:cubicBezTo>
                  <a:pt x="66" y="332"/>
                  <a:pt x="53" y="349"/>
                  <a:pt x="40" y="358"/>
                </a:cubicBezTo>
                <a:cubicBezTo>
                  <a:pt x="50" y="341"/>
                  <a:pt x="64" y="327"/>
                  <a:pt x="78" y="314"/>
                </a:cubicBezTo>
                <a:lnTo>
                  <a:pt x="76" y="317"/>
                </a:lnTo>
                <a:lnTo>
                  <a:pt x="76" y="3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 lang="en-US" sz="500">
              <a:solidFill>
                <a:srgbClr val="262626"/>
              </a:solidFill>
              <a:latin typeface="+mj-lt"/>
              <a:cs charset="0" pitchFamily="34" typeface="Calibri"/>
            </a:endParaRPr>
          </a:p>
        </p:txBody>
      </p:sp>
      <p:sp>
        <p:nvSpPr>
          <p:cNvPr id="19" name="文本框 36"/>
          <p:cNvSpPr txBox="1"/>
          <p:nvPr/>
        </p:nvSpPr>
        <p:spPr>
          <a:xfrm>
            <a:off x="2013992" y="3227774"/>
            <a:ext cx="1051891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1600">
                <a:solidFill>
                  <a:schemeClr val="bg1"/>
                </a:solidFill>
                <a:latin typeface="+mj-lt"/>
                <a:ea charset="0" pitchFamily="34" typeface="Segoe UI"/>
                <a:cs charset="0" pitchFamily="34" typeface="Segoe UI"/>
              </a:rPr>
              <a:t>TEXT HERE</a:t>
            </a:r>
            <a:endParaRPr altLang="en-US" b="1" dirty="0" lang="zh-CN" sz="1600">
              <a:solidFill>
                <a:schemeClr val="bg1"/>
              </a:solidFill>
              <a:latin typeface="+mj-lt"/>
              <a:cs charset="0" pitchFamily="34" typeface="Segoe U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05575" y="4207536"/>
            <a:ext cx="20090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mtClean="0" sz="1100">
                <a:solidFill>
                  <a:schemeClr val="bg1"/>
                </a:solidFill>
              </a:rPr>
              <a:t>Chancellor George Osborne said on Monday: "I am determined that we go on making the decisions to reform the British economy and tackle our debts. </a:t>
            </a:r>
          </a:p>
        </p:txBody>
      </p:sp>
      <p:sp>
        <p:nvSpPr>
          <p:cNvPr id="21" name="矩形 20"/>
          <p:cNvSpPr/>
          <p:nvPr/>
        </p:nvSpPr>
        <p:spPr>
          <a:xfrm>
            <a:off x="8529095" y="3969009"/>
            <a:ext cx="22427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buFont charset="2" pitchFamily="2" typeface="Wingdings"/>
              <a:buChar char="l"/>
            </a:pPr>
            <a:r>
              <a:rPr altLang="zh-CN" dirty="0" lang="en-US" sz="1000"/>
              <a:t>Chancellor George Osborne said on Monday: "I am determined that we go on making the decisions to reform the British economy and tackle our debts. </a:t>
            </a:r>
            <a:endParaRPr altLang="zh-CN" dirty="0" lang="en-US" smtClean="0" sz="1000"/>
          </a:p>
          <a:p>
            <a:pPr indent="-171450" marL="171450">
              <a:buFont charset="2" pitchFamily="2" typeface="Wingdings"/>
              <a:buChar char="l"/>
            </a:pPr>
            <a:endParaRPr altLang="zh-CN" dirty="0" lang="en-US" sz="400"/>
          </a:p>
          <a:p>
            <a:pPr indent="-171450" marL="171450">
              <a:buFont charset="2" pitchFamily="2" typeface="Wingdings"/>
              <a:buChar char="l"/>
            </a:pPr>
            <a:r>
              <a:rPr altLang="zh-CN" dirty="0" lang="en-US" sz="1000"/>
              <a:t>"Ensuring that we can deliver the best quality infrastructure for Britain and the </a:t>
            </a:r>
            <a:r>
              <a:rPr altLang="zh-CN" dirty="0" lang="en-US" smtClean="0" sz="1000"/>
              <a:t>best</a:t>
            </a:r>
            <a:endParaRPr altLang="zh-CN" dirty="0" lang="en-US" sz="1000"/>
          </a:p>
        </p:txBody>
      </p:sp>
    </p:spTree>
    <p:extLst>
      <p:ext uri="{BB962C8B-B14F-4D97-AF65-F5344CB8AC3E}">
        <p14:creationId xmlns:p14="http://schemas.microsoft.com/office/powerpoint/2010/main" val="5372055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dirty="0" lang="en-US" sz="140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1"/>
              <a:r>
                <a:rPr altLang="zh-CN" lang="en-US" smtClean="0" sz="5400">
                  <a:solidFill>
                    <a:sysClr lastClr="000000" val="windowText"/>
                  </a:solidFill>
                </a:rPr>
                <a:t>|</a:t>
              </a:r>
              <a:endParaRPr altLang="en-US" dirty="0" lang="zh-CN" sz="5400">
                <a:solidFill>
                  <a:sysClr lastClr="000000" val="windowText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dirty="0" lang="en-US" smtClean="0" sz="8800">
                  <a:solidFill>
                    <a:sysClr lastClr="000000" val="windowText"/>
                  </a:solidFill>
                </a:rPr>
                <a:t>2</a:t>
              </a:r>
              <a:endParaRPr altLang="en-US" dirty="0" lang="zh-CN" sz="8800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mtClean="0" sz="41300"/>
              <a:t>2</a:t>
            </a:r>
            <a:endParaRPr altLang="en-US" dirty="0" lang="zh-CN" sz="8800"/>
          </a:p>
        </p:txBody>
      </p:sp>
    </p:spTree>
    <p:extLst>
      <p:ext uri="{BB962C8B-B14F-4D97-AF65-F5344CB8AC3E}">
        <p14:creationId xmlns:p14="http://schemas.microsoft.com/office/powerpoint/2010/main" val="9716379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/>
          <p:nvPr/>
        </p:nvSpPr>
        <p:spPr>
          <a:xfrm rot="10800000">
            <a:off x="8231119" y="2540728"/>
            <a:ext cx="2654596" cy="1294530"/>
          </a:xfrm>
          <a:custGeom>
            <a:avLst/>
            <a:gdLst>
              <a:gd fmla="*/ 0 w 3325370" name="connsiteX0"/>
              <a:gd fmla="*/ 0 h 1637134" name="connsiteY0"/>
              <a:gd fmla="*/ 3325370 w 3325370" name="connsiteX1"/>
              <a:gd fmla="*/ 0 h 1637134" name="connsiteY1"/>
              <a:gd fmla="*/ 3318183 w 3325370" name="connsiteX2"/>
              <a:gd fmla="*/ 142905 h 1637134" name="connsiteY2"/>
              <a:gd fmla="*/ 1673347 w 3325370" name="connsiteX3"/>
              <a:gd fmla="*/ 1637102 h 1637134" name="connsiteY3"/>
              <a:gd fmla="*/ 10229 w 3325370" name="connsiteX4"/>
              <a:gd fmla="*/ 163281 h 1637134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7134" w="3325370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/>
        </p:nvSpPr>
        <p:spPr>
          <a:xfrm rot="10800000">
            <a:off x="3126377" y="2281896"/>
            <a:ext cx="3185359" cy="1553361"/>
          </a:xfrm>
          <a:custGeom>
            <a:avLst/>
            <a:gdLst>
              <a:gd fmla="*/ 0 w 3325370" name="connsiteX0"/>
              <a:gd fmla="*/ 0 h 1637134" name="connsiteY0"/>
              <a:gd fmla="*/ 3325370 w 3325370" name="connsiteX1"/>
              <a:gd fmla="*/ 0 h 1637134" name="connsiteY1"/>
              <a:gd fmla="*/ 3318183 w 3325370" name="connsiteX2"/>
              <a:gd fmla="*/ 142905 h 1637134" name="connsiteY2"/>
              <a:gd fmla="*/ 1673347 w 3325370" name="connsiteX3"/>
              <a:gd fmla="*/ 1637102 h 1637134" name="connsiteY3"/>
              <a:gd fmla="*/ 10229 w 3325370" name="connsiteX4"/>
              <a:gd fmla="*/ 163281 h 1637134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7134" w="3325370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en-US" dirty="0" lang="zh-CN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 rot="10800000">
            <a:off x="5743080" y="2344641"/>
            <a:ext cx="3056695" cy="1490617"/>
          </a:xfrm>
          <a:custGeom>
            <a:avLst/>
            <a:gdLst>
              <a:gd fmla="*/ 0 w 3325370" name="connsiteX0"/>
              <a:gd fmla="*/ 0 h 1637134" name="connsiteY0"/>
              <a:gd fmla="*/ 3325370 w 3325370" name="connsiteX1"/>
              <a:gd fmla="*/ 0 h 1637134" name="connsiteY1"/>
              <a:gd fmla="*/ 3318183 w 3325370" name="connsiteX2"/>
              <a:gd fmla="*/ 142905 h 1637134" name="connsiteY2"/>
              <a:gd fmla="*/ 1673347 w 3325370" name="connsiteX3"/>
              <a:gd fmla="*/ 1637102 h 1637134" name="connsiteY3"/>
              <a:gd fmla="*/ 10229 w 3325370" name="connsiteX4"/>
              <a:gd fmla="*/ 163281 h 1637134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7134" w="3325370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3680" y="2039928"/>
            <a:ext cx="1306420" cy="3221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>
                <a:latin typeface="+mj-lt"/>
              </a:rPr>
              <a:t>TEXT HERE</a:t>
            </a:r>
            <a:endParaRPr altLang="en-US" b="1" dirty="0" lang="zh-CN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890" y="2433707"/>
            <a:ext cx="1972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dirty="0" lang="en-US" smtClean="0" sz="1600">
                <a:latin typeface="+mj-lt"/>
              </a:rPr>
              <a:t>C</a:t>
            </a:r>
            <a:r>
              <a:rPr altLang="zh-CN" dirty="0" lang="en-US" smtClean="0" sz="1200">
                <a:latin typeface="+mj-lt"/>
              </a:rPr>
              <a:t>hancellor George Osborne said on Monday: "I am determined that we go on making the decisions to reform the British economy and tackle our debts. </a:t>
            </a:r>
          </a:p>
          <a:p>
            <a:endParaRPr altLang="zh-CN" dirty="0" lang="en-US" sz="1200">
              <a:latin typeface="+mj-lt"/>
            </a:endParaRPr>
          </a:p>
          <a:p>
            <a:r>
              <a:rPr altLang="zh-CN" dirty="0" lang="en-US" smtClean="0" sz="120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altLang="zh-CN" dirty="0" lang="en-US" sz="120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7193" y="3025606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3600">
                <a:solidFill>
                  <a:schemeClr val="bg1"/>
                </a:solidFill>
              </a:rPr>
              <a:t>80%</a:t>
            </a:r>
            <a:endParaRPr altLang="en-US" dirty="0" lang="zh-CN" sz="360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2845" y="305638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3200">
                <a:solidFill>
                  <a:schemeClr val="bg1"/>
                </a:solidFill>
              </a:rPr>
              <a:t>63%</a:t>
            </a:r>
            <a:endParaRPr altLang="en-US" dirty="0" lang="zh-CN" sz="32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63917" y="308994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2800">
                <a:solidFill>
                  <a:schemeClr val="bg1"/>
                </a:solidFill>
              </a:rPr>
              <a:t>42%</a:t>
            </a:r>
            <a:endParaRPr altLang="en-US" dirty="0" lang="zh-CN" sz="2800">
              <a:solidFill>
                <a:schemeClr val="bg1"/>
              </a:solidFill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3220491" y="4127970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solidFill>
                  <a:srgbClr val="3C404B"/>
                </a:solidFill>
                <a:latin typeface="+mj-lt"/>
              </a:rPr>
              <a:t>TEXT HERE</a:t>
            </a:r>
            <a:endParaRPr altLang="en-US" b="1" dirty="0" lang="zh-CN" sz="160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049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latin typeface="+mj-lt"/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latin typeface="+mj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5829466" y="4127970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solidFill>
                  <a:srgbClr val="3C404B"/>
                </a:solidFill>
                <a:latin typeface="+mj-lt"/>
              </a:rPr>
              <a:t>TEXT HERE</a:t>
            </a:r>
            <a:endParaRPr altLang="en-US" b="1" dirty="0" lang="zh-CN" sz="160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9466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latin typeface="+mj-lt"/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latin typeface="+mj-lt"/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8438441" y="4127970"/>
            <a:ext cx="201378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mtClean="0" sz="1600">
                <a:solidFill>
                  <a:srgbClr val="3C404B"/>
                </a:solidFill>
                <a:latin typeface="+mj-lt"/>
              </a:rPr>
              <a:t>TEXT HERE</a:t>
            </a:r>
            <a:endParaRPr altLang="en-US" b="1" dirty="0" lang="zh-CN" sz="160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3844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100">
                <a:latin typeface="+mj-lt"/>
              </a:rPr>
              <a:t>The intention to sell was set out last year in the government's Autumn Statement and National Infrastructure Plan; </a:t>
            </a:r>
            <a:endParaRPr altLang="en-US" dirty="0" lang="zh-CN" smtClean="0"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7406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dirty="0" lang="en-US" smtClean="0" sz="6600">
                <a:latin typeface="+mj-lt"/>
                <a:ea charset="0" pitchFamily="34" typeface="Segoe UI"/>
                <a:cs charset="0" pitchFamily="34" typeface="Segoe UI"/>
              </a:rPr>
              <a:t>POWERPOINT</a:t>
            </a:r>
            <a:endParaRPr altLang="en-US" dirty="0" lang="zh-CN" sz="6600">
              <a:latin typeface="+mj-lt"/>
              <a:cs charset="0" pitchFamily="34" typeface="Segoe UI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446093" y="2110876"/>
            <a:ext cx="2477875" cy="899080"/>
            <a:chOff x="7544774" y="2031231"/>
            <a:chExt cx="3178962" cy="899080"/>
          </a:xfrm>
        </p:grpSpPr>
        <p:sp>
          <p:nvSpPr>
            <p:cNvPr id="9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dirty="0" lang="en-US" smtClean="0">
                  <a:solidFill>
                    <a:srgbClr val="FFC000"/>
                  </a:solidFill>
                  <a:latin typeface="+mj-lt"/>
                </a:rPr>
                <a:t>TEXT HERE</a:t>
              </a:r>
              <a:endParaRPr altLang="en-US" b="1" dirty="0" lang="zh-CN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 lang="en-US" smtClean="0" sz="1100"/>
                <a:t>The UK government is seeking buyers for its 40% stake in the cross-Channel train operator Eurostar to help boost the public finances.</a:t>
              </a:r>
              <a:endParaRPr altLang="en-US" dirty="0" lang="zh-CN" sz="11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77641" y="2110876"/>
            <a:ext cx="2477875" cy="899080"/>
            <a:chOff x="7544774" y="2031231"/>
            <a:chExt cx="3178962" cy="899080"/>
          </a:xfrm>
        </p:grpSpPr>
        <p:sp>
          <p:nvSpPr>
            <p:cNvPr id="12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dirty="0" lang="en-US" smtClean="0">
                  <a:solidFill>
                    <a:srgbClr val="00B050"/>
                  </a:solidFill>
                  <a:latin typeface="+mj-lt"/>
                </a:rPr>
                <a:t>TEXT HERE</a:t>
              </a:r>
              <a:endParaRPr altLang="en-US" b="1" dirty="0" lang="zh-CN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 lang="en-US" smtClean="0" sz="1100"/>
                <a:t>The UK government is seeking buyers for its 40% stake in the cross-Channel train operator Eurostar to help boost the public finances.</a:t>
              </a:r>
              <a:endParaRPr altLang="en-US" dirty="0" lang="zh-CN" sz="11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0155" y="4020108"/>
            <a:ext cx="2477875" cy="899080"/>
            <a:chOff x="7544774" y="2031231"/>
            <a:chExt cx="3178962" cy="899080"/>
          </a:xfrm>
        </p:grpSpPr>
        <p:sp>
          <p:nvSpPr>
            <p:cNvPr id="15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dirty="0" lang="en-US" smtClean="0">
                  <a:solidFill>
                    <a:srgbClr val="0070C0"/>
                  </a:solidFill>
                  <a:latin typeface="+mj-lt"/>
                </a:rPr>
                <a:t>TEXT HERE</a:t>
              </a:r>
              <a:endParaRPr altLang="en-US" b="1" dirty="0" lang="zh-CN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 lang="en-US" smtClean="0" sz="1100"/>
                <a:t>The UK government is seeking buyers for its 40% stake in the cross-Channel train operator Eurostar to help boost the public finances.</a:t>
              </a:r>
              <a:endParaRPr altLang="en-US" dirty="0" lang="zh-CN" sz="11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89889" y="4020108"/>
            <a:ext cx="2477875" cy="899080"/>
            <a:chOff x="7544774" y="2031231"/>
            <a:chExt cx="3178962" cy="899080"/>
          </a:xfrm>
        </p:grpSpPr>
        <p:sp>
          <p:nvSpPr>
            <p:cNvPr id="18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dirty="0"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TEXT HERE</a:t>
              </a:r>
              <a:endParaRPr altLang="en-US" b="1" dirty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 lang="en-US" smtClean="0" sz="1100"/>
                <a:t>The UK government is seeking buyers for its 40% stake in the cross-Channel train operator Eurostar to help boost the public finances.</a:t>
              </a:r>
              <a:endParaRPr altLang="en-US" dirty="0" lang="zh-CN" sz="1100"/>
            </a:p>
          </p:txBody>
        </p:sp>
      </p:grpSp>
      <p:sp>
        <p:nvSpPr>
          <p:cNvPr id="20" name="Freeform 8"/>
          <p:cNvSpPr>
            <a:spLocks noEditPoints="1"/>
          </p:cNvSpPr>
          <p:nvPr/>
        </p:nvSpPr>
        <p:spPr bwMode="auto">
          <a:xfrm>
            <a:off x="8005467" y="2409792"/>
            <a:ext cx="490674" cy="481197"/>
          </a:xfrm>
          <a:custGeom>
            <a:avLst/>
            <a:gdLst>
              <a:gd fmla="*/ 197 w 197" name="T0"/>
              <a:gd fmla="*/ 75 h 193" name="T1"/>
              <a:gd fmla="*/ 195 w 197" name="T2"/>
              <a:gd fmla="*/ 69 h 193" name="T3"/>
              <a:gd fmla="*/ 103 w 197" name="T4"/>
              <a:gd fmla="*/ 2 h 193" name="T5"/>
              <a:gd fmla="*/ 95 w 197" name="T6"/>
              <a:gd fmla="*/ 2 h 193" name="T7"/>
              <a:gd fmla="*/ 3 w 197" name="T8"/>
              <a:gd fmla="*/ 69 h 193" name="T9"/>
              <a:gd fmla="*/ 0 w 197" name="T10"/>
              <a:gd fmla="*/ 75 h 193" name="T11"/>
              <a:gd fmla="*/ 0 w 197" name="T12"/>
              <a:gd fmla="*/ 187 h 193" name="T13"/>
              <a:gd fmla="*/ 7 w 197" name="T14"/>
              <a:gd fmla="*/ 193 h 193" name="T15"/>
              <a:gd fmla="*/ 191 w 197" name="T16"/>
              <a:gd fmla="*/ 193 h 193" name="T17"/>
              <a:gd fmla="*/ 195 w 197" name="T18"/>
              <a:gd fmla="*/ 191 h 193" name="T19"/>
              <a:gd fmla="*/ 197 w 197" name="T20"/>
              <a:gd fmla="*/ 187 h 193" name="T21"/>
              <a:gd fmla="*/ 197 w 197" name="T22"/>
              <a:gd fmla="*/ 75 h 193" name="T23"/>
              <a:gd fmla="*/ 99 w 197" name="T24"/>
              <a:gd fmla="*/ 16 h 193" name="T25"/>
              <a:gd fmla="*/ 184 w 197" name="T26"/>
              <a:gd fmla="*/ 78 h 193" name="T27"/>
              <a:gd fmla="*/ 184 w 197" name="T28"/>
              <a:gd fmla="*/ 87 h 193" name="T29"/>
              <a:gd fmla="*/ 125 w 197" name="T30"/>
              <a:gd fmla="*/ 129 h 193" name="T31"/>
              <a:gd fmla="*/ 172 w 197" name="T32"/>
              <a:gd fmla="*/ 158 h 193" name="T33"/>
              <a:gd fmla="*/ 174 w 197" name="T34"/>
              <a:gd fmla="*/ 168 h 193" name="T35"/>
              <a:gd fmla="*/ 168 w 197" name="T36"/>
              <a:gd fmla="*/ 171 h 193" name="T37"/>
              <a:gd fmla="*/ 165 w 197" name="T38"/>
              <a:gd fmla="*/ 170 h 193" name="T39"/>
              <a:gd fmla="*/ 99 w 197" name="T40"/>
              <a:gd fmla="*/ 129 h 193" name="T41"/>
              <a:gd fmla="*/ 33 w 197" name="T42"/>
              <a:gd fmla="*/ 170 h 193" name="T43"/>
              <a:gd fmla="*/ 29 w 197" name="T44"/>
              <a:gd fmla="*/ 171 h 193" name="T45"/>
              <a:gd fmla="*/ 24 w 197" name="T46"/>
              <a:gd fmla="*/ 168 h 193" name="T47"/>
              <a:gd fmla="*/ 26 w 197" name="T48"/>
              <a:gd fmla="*/ 158 h 193" name="T49"/>
              <a:gd fmla="*/ 72 w 197" name="T50"/>
              <a:gd fmla="*/ 129 h 193" name="T51"/>
              <a:gd fmla="*/ 14 w 197" name="T52"/>
              <a:gd fmla="*/ 87 h 193" name="T53"/>
              <a:gd fmla="*/ 14 w 197" name="T54"/>
              <a:gd fmla="*/ 78 h 193" name="T55"/>
              <a:gd fmla="*/ 99 w 197" name="T56"/>
              <a:gd fmla="*/ 16 h 193" name="T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93" w="197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4771481" y="4311453"/>
            <a:ext cx="612489" cy="507150"/>
          </a:xfrm>
          <a:custGeom>
            <a:avLst/>
            <a:gdLst>
              <a:gd fmla="*/ 1197 w 1907" name="T0"/>
              <a:gd fmla="*/ 1489 h 1579" name="T1"/>
              <a:gd fmla="*/ 1173 w 1907" name="T2"/>
              <a:gd fmla="*/ 1460 h 1579" name="T3"/>
              <a:gd fmla="*/ 1168 w 1907" name="T4"/>
              <a:gd fmla="*/ 1360 h 1579" name="T5"/>
              <a:gd fmla="*/ 1011 w 1907" name="T6"/>
              <a:gd fmla="*/ 1360 h 1579" name="T7"/>
              <a:gd fmla="*/ 906 w 1907" name="T8"/>
              <a:gd fmla="*/ 1360 h 1579" name="T9"/>
              <a:gd fmla="*/ 744 w 1907" name="T10"/>
              <a:gd fmla="*/ 1360 h 1579" name="T11"/>
              <a:gd fmla="*/ 739 w 1907" name="T12"/>
              <a:gd fmla="*/ 1460 h 1579" name="T13"/>
              <a:gd fmla="*/ 715 w 1907" name="T14"/>
              <a:gd fmla="*/ 1489 h 1579" name="T15"/>
              <a:gd fmla="*/ 630 w 1907" name="T16"/>
              <a:gd fmla="*/ 1565 h 1579" name="T17"/>
              <a:gd fmla="*/ 644 w 1907" name="T18"/>
              <a:gd fmla="*/ 1579 h 1579" name="T19"/>
              <a:gd fmla="*/ 906 w 1907" name="T20"/>
              <a:gd fmla="*/ 1579 h 1579" name="T21"/>
              <a:gd fmla="*/ 1011 w 1907" name="T22"/>
              <a:gd fmla="*/ 1579 h 1579" name="T23"/>
              <a:gd fmla="*/ 1268 w 1907" name="T24"/>
              <a:gd fmla="*/ 1579 h 1579" name="T25"/>
              <a:gd fmla="*/ 1283 w 1907" name="T26"/>
              <a:gd fmla="*/ 1565 h 1579" name="T27"/>
              <a:gd fmla="*/ 1197 w 1907" name="T28"/>
              <a:gd fmla="*/ 1489 h 1579" name="T29"/>
              <a:gd fmla="*/ 1197 w 1907" name="T30"/>
              <a:gd fmla="*/ 1489 h 1579" name="T31"/>
              <a:gd fmla="*/ 1850 w 1907" name="T32"/>
              <a:gd fmla="*/ 0 h 1579" name="T33"/>
              <a:gd fmla="*/ 57 w 1907" name="T34"/>
              <a:gd fmla="*/ 0 h 1579" name="T35"/>
              <a:gd fmla="*/ 0 w 1907" name="T36"/>
              <a:gd fmla="*/ 57 h 1579" name="T37"/>
              <a:gd fmla="*/ 0 w 1907" name="T38"/>
              <a:gd fmla="*/ 1264 h 1579" name="T39"/>
              <a:gd fmla="*/ 57 w 1907" name="T40"/>
              <a:gd fmla="*/ 1321 h 1579" name="T41"/>
              <a:gd fmla="*/ 1850 w 1907" name="T42"/>
              <a:gd fmla="*/ 1321 h 1579" name="T43"/>
              <a:gd fmla="*/ 1907 w 1907" name="T44"/>
              <a:gd fmla="*/ 1264 h 1579" name="T45"/>
              <a:gd fmla="*/ 1907 w 1907" name="T46"/>
              <a:gd fmla="*/ 57 h 1579" name="T47"/>
              <a:gd fmla="*/ 1850 w 1907" name="T48"/>
              <a:gd fmla="*/ 0 h 1579" name="T49"/>
              <a:gd fmla="*/ 1817 w 1907" name="T50"/>
              <a:gd fmla="*/ 1083 h 1579" name="T51"/>
              <a:gd fmla="*/ 91 w 1907" name="T52"/>
              <a:gd fmla="*/ 1083 h 1579" name="T53"/>
              <a:gd fmla="*/ 91 w 1907" name="T54"/>
              <a:gd fmla="*/ 95 h 1579" name="T55"/>
              <a:gd fmla="*/ 1817 w 1907" name="T56"/>
              <a:gd fmla="*/ 95 h 1579" name="T57"/>
              <a:gd fmla="*/ 1817 w 1907" name="T58"/>
              <a:gd fmla="*/ 1083 h 1579" name="T59"/>
              <a:gd fmla="*/ 1817 w 1907" name="T60"/>
              <a:gd fmla="*/ 1083 h 1579" name="T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579" w="1907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en-US">
              <a:solidFill>
                <a:srgbClr val="F75C00"/>
              </a:solidFill>
            </a:endParaRPr>
          </a:p>
        </p:txBody>
      </p:sp>
      <p:sp>
        <p:nvSpPr>
          <p:cNvPr id="22" name="Star"/>
          <p:cNvSpPr>
            <a:spLocks noChangeAspect="1" noEditPoints="1"/>
          </p:cNvSpPr>
          <p:nvPr/>
        </p:nvSpPr>
        <p:spPr bwMode="auto">
          <a:xfrm>
            <a:off x="4736566" y="2340610"/>
            <a:ext cx="647404" cy="619559"/>
          </a:xfrm>
          <a:custGeom>
            <a:avLst/>
            <a:gdLst>
              <a:gd fmla="*/ 192 w 402" name="T0"/>
              <a:gd fmla="*/ 9 h 381" name="T1"/>
              <a:gd fmla="*/ 150 w 402" name="T2"/>
              <a:gd fmla="*/ 139 h 381" name="T3"/>
              <a:gd fmla="*/ 12 w 402" name="T4"/>
              <a:gd fmla="*/ 139 h 381" name="T5"/>
              <a:gd fmla="*/ 7 w 402" name="T6"/>
              <a:gd fmla="*/ 155 h 381" name="T7"/>
              <a:gd fmla="*/ 119 w 402" name="T8"/>
              <a:gd fmla="*/ 236 h 381" name="T9"/>
              <a:gd fmla="*/ 76 w 402" name="T10"/>
              <a:gd fmla="*/ 366 h 381" name="T11"/>
              <a:gd fmla="*/ 90 w 402" name="T12"/>
              <a:gd fmla="*/ 376 h 381" name="T13"/>
              <a:gd fmla="*/ 201 w 402" name="T14"/>
              <a:gd fmla="*/ 295 h 381" name="T15"/>
              <a:gd fmla="*/ 312 w 402" name="T16"/>
              <a:gd fmla="*/ 376 h 381" name="T17"/>
              <a:gd fmla="*/ 325 w 402" name="T18"/>
              <a:gd fmla="*/ 366 h 381" name="T19"/>
              <a:gd fmla="*/ 283 w 402" name="T20"/>
              <a:gd fmla="*/ 236 h 381" name="T21"/>
              <a:gd fmla="*/ 394 w 402" name="T22"/>
              <a:gd fmla="*/ 155 h 381" name="T23"/>
              <a:gd fmla="*/ 389 w 402" name="T24"/>
              <a:gd fmla="*/ 139 h 381" name="T25"/>
              <a:gd fmla="*/ 251 w 402" name="T26"/>
              <a:gd fmla="*/ 139 h 381" name="T27"/>
              <a:gd fmla="*/ 209 w 402" name="T28"/>
              <a:gd fmla="*/ 9 h 381" name="T29"/>
              <a:gd fmla="*/ 192 w 402" name="T30"/>
              <a:gd fmla="*/ 9 h 381" name="T31"/>
              <a:gd fmla="*/ 201 w 402" name="T32"/>
              <a:gd fmla="*/ 40 h 381" name="T33"/>
              <a:gd fmla="*/ 237 w 402" name="T34"/>
              <a:gd fmla="*/ 151 h 381" name="T35"/>
              <a:gd fmla="*/ 245 w 402" name="T36"/>
              <a:gd fmla="*/ 157 h 381" name="T37"/>
              <a:gd fmla="*/ 362 w 402" name="T38"/>
              <a:gd fmla="*/ 157 h 381" name="T39"/>
              <a:gd fmla="*/ 267 w 402" name="T40"/>
              <a:gd fmla="*/ 225 h 381" name="T41"/>
              <a:gd fmla="*/ 264 w 402" name="T42"/>
              <a:gd fmla="*/ 235 h 381" name="T43"/>
              <a:gd fmla="*/ 300 w 402" name="T44"/>
              <a:gd fmla="*/ 346 h 381" name="T45"/>
              <a:gd fmla="*/ 206 w 402" name="T46"/>
              <a:gd fmla="*/ 277 h 381" name="T47"/>
              <a:gd fmla="*/ 196 w 402" name="T48"/>
              <a:gd fmla="*/ 277 h 381" name="T49"/>
              <a:gd fmla="*/ 101 w 402" name="T50"/>
              <a:gd fmla="*/ 346 h 381" name="T51"/>
              <a:gd fmla="*/ 138 w 402" name="T52"/>
              <a:gd fmla="*/ 235 h 381" name="T53"/>
              <a:gd fmla="*/ 134 w 402" name="T54"/>
              <a:gd fmla="*/ 225 h 381" name="T55"/>
              <a:gd fmla="*/ 40 w 402" name="T56"/>
              <a:gd fmla="*/ 157 h 381" name="T57"/>
              <a:gd fmla="*/ 157 w 402" name="T58"/>
              <a:gd fmla="*/ 157 h 381" name="T59"/>
              <a:gd fmla="*/ 165 w 402" name="T60"/>
              <a:gd fmla="*/ 151 h 381" name="T61"/>
              <a:gd fmla="*/ 201 w 402" name="T62"/>
              <a:gd fmla="*/ 40 h 381" name="T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81" w="402">
                <a:moveTo>
                  <a:pt x="192" y="9"/>
                </a:moveTo>
                <a:lnTo>
                  <a:pt x="150" y="139"/>
                </a:lnTo>
                <a:lnTo>
                  <a:pt x="12" y="139"/>
                </a:lnTo>
                <a:cubicBezTo>
                  <a:pt x="3" y="139"/>
                  <a:pt x="0" y="150"/>
                  <a:pt x="7" y="155"/>
                </a:cubicBezTo>
                <a:lnTo>
                  <a:pt x="119" y="236"/>
                </a:lnTo>
                <a:lnTo>
                  <a:pt x="76" y="366"/>
                </a:lnTo>
                <a:cubicBezTo>
                  <a:pt x="74" y="375"/>
                  <a:pt x="83" y="381"/>
                  <a:pt x="90" y="376"/>
                </a:cubicBezTo>
                <a:lnTo>
                  <a:pt x="201" y="295"/>
                </a:lnTo>
                <a:lnTo>
                  <a:pt x="312" y="376"/>
                </a:lnTo>
                <a:cubicBezTo>
                  <a:pt x="319" y="381"/>
                  <a:pt x="328" y="374"/>
                  <a:pt x="325" y="366"/>
                </a:cubicBezTo>
                <a:lnTo>
                  <a:pt x="283" y="236"/>
                </a:lnTo>
                <a:lnTo>
                  <a:pt x="394" y="155"/>
                </a:lnTo>
                <a:cubicBezTo>
                  <a:pt x="402" y="150"/>
                  <a:pt x="398" y="139"/>
                  <a:pt x="389" y="139"/>
                </a:cubicBezTo>
                <a:lnTo>
                  <a:pt x="251" y="139"/>
                </a:lnTo>
                <a:lnTo>
                  <a:pt x="209" y="9"/>
                </a:lnTo>
                <a:cubicBezTo>
                  <a:pt x="206" y="0"/>
                  <a:pt x="195" y="1"/>
                  <a:pt x="192" y="9"/>
                </a:cubicBezTo>
                <a:close/>
                <a:moveTo>
                  <a:pt x="201" y="40"/>
                </a:moveTo>
                <a:lnTo>
                  <a:pt x="237" y="151"/>
                </a:lnTo>
                <a:cubicBezTo>
                  <a:pt x="238" y="155"/>
                  <a:pt x="242" y="157"/>
                  <a:pt x="245" y="157"/>
                </a:cubicBezTo>
                <a:lnTo>
                  <a:pt x="362" y="157"/>
                </a:lnTo>
                <a:lnTo>
                  <a:pt x="267" y="225"/>
                </a:lnTo>
                <a:cubicBezTo>
                  <a:pt x="264" y="228"/>
                  <a:pt x="263" y="232"/>
                  <a:pt x="264" y="235"/>
                </a:cubicBezTo>
                <a:lnTo>
                  <a:pt x="300" y="346"/>
                </a:lnTo>
                <a:lnTo>
                  <a:pt x="206" y="277"/>
                </a:lnTo>
                <a:cubicBezTo>
                  <a:pt x="203" y="275"/>
                  <a:pt x="199" y="275"/>
                  <a:pt x="196" y="277"/>
                </a:cubicBezTo>
                <a:lnTo>
                  <a:pt x="101" y="346"/>
                </a:lnTo>
                <a:lnTo>
                  <a:pt x="138" y="235"/>
                </a:lnTo>
                <a:cubicBezTo>
                  <a:pt x="139" y="231"/>
                  <a:pt x="137" y="227"/>
                  <a:pt x="134" y="225"/>
                </a:cubicBezTo>
                <a:lnTo>
                  <a:pt x="40" y="157"/>
                </a:lnTo>
                <a:lnTo>
                  <a:pt x="157" y="157"/>
                </a:lnTo>
                <a:cubicBezTo>
                  <a:pt x="160" y="157"/>
                  <a:pt x="164" y="155"/>
                  <a:pt x="165" y="151"/>
                </a:cubicBezTo>
                <a:lnTo>
                  <a:pt x="201" y="4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Freeform 55"/>
          <p:cNvSpPr>
            <a:spLocks noEditPoints="1"/>
          </p:cNvSpPr>
          <p:nvPr/>
        </p:nvSpPr>
        <p:spPr bwMode="auto">
          <a:xfrm>
            <a:off x="7995279" y="4257477"/>
            <a:ext cx="511050" cy="561126"/>
          </a:xfrm>
          <a:custGeom>
            <a:avLst/>
            <a:gdLst>
              <a:gd fmla="*/ 275 w 579" name="T0"/>
              <a:gd fmla="*/ 343 h 665" name="T1"/>
              <a:gd fmla="*/ 263 w 579" name="T2"/>
              <a:gd fmla="*/ 336 h 665" name="T3"/>
              <a:gd fmla="*/ 263 w 579" name="T4"/>
              <a:gd fmla="*/ 336 h 665" name="T5"/>
              <a:gd fmla="*/ 0 w 579" name="T6"/>
              <a:gd fmla="*/ 184 h 665" name="T7"/>
              <a:gd fmla="*/ 0 w 579" name="T8"/>
              <a:gd fmla="*/ 184 h 665" name="T9"/>
              <a:gd fmla="*/ 0 w 579" name="T10"/>
              <a:gd fmla="*/ 248 h 665" name="T11"/>
              <a:gd fmla="*/ 0 w 579" name="T12"/>
              <a:gd fmla="*/ 297 h 665" name="T13"/>
              <a:gd fmla="*/ 0 w 579" name="T14"/>
              <a:gd fmla="*/ 489 h 665" name="T15"/>
              <a:gd fmla="*/ 0 w 579" name="T16"/>
              <a:gd fmla="*/ 503 h 665" name="T17"/>
              <a:gd fmla="*/ 0 w 579" name="T18"/>
              <a:gd fmla="*/ 503 h 665" name="T19"/>
              <a:gd fmla="*/ 11 w 579" name="T20"/>
              <a:gd fmla="*/ 510 h 665" name="T21"/>
              <a:gd fmla="*/ 277 w 579" name="T22"/>
              <a:gd fmla="*/ 663 h 665" name="T23"/>
              <a:gd fmla="*/ 277 w 579" name="T24"/>
              <a:gd fmla="*/ 663 h 665" name="T25"/>
              <a:gd fmla="*/ 277 w 579" name="T26"/>
              <a:gd fmla="*/ 663 h 665" name="T27"/>
              <a:gd fmla="*/ 277 w 579" name="T28"/>
              <a:gd fmla="*/ 504 h 665" name="T29"/>
              <a:gd fmla="*/ 277 w 579" name="T30"/>
              <a:gd fmla="*/ 354 h 665" name="T31"/>
              <a:gd fmla="*/ 277 w 579" name="T32"/>
              <a:gd fmla="*/ 354 h 665" name="T33"/>
              <a:gd fmla="*/ 277 w 579" name="T34"/>
              <a:gd fmla="*/ 354 h 665" name="T35"/>
              <a:gd fmla="*/ 278 w 579" name="T36"/>
              <a:gd fmla="*/ 344 h 665" name="T37"/>
              <a:gd fmla="*/ 278 w 579" name="T38"/>
              <a:gd fmla="*/ 344 h 665" name="T39"/>
              <a:gd fmla="*/ 278 w 579" name="T40"/>
              <a:gd fmla="*/ 344 h 665" name="T41"/>
              <a:gd fmla="*/ 275 w 579" name="T42"/>
              <a:gd fmla="*/ 343 h 665" name="T43"/>
              <a:gd fmla="*/ 578 w 579" name="T44"/>
              <a:gd fmla="*/ 183 h 665" name="T45"/>
              <a:gd fmla="*/ 486 w 579" name="T46"/>
              <a:gd fmla="*/ 237 h 665" name="T47"/>
              <a:gd fmla="*/ 314 w 579" name="T48"/>
              <a:gd fmla="*/ 337 h 665" name="T49"/>
              <a:gd fmla="*/ 303 w 579" name="T50"/>
              <a:gd fmla="*/ 344 h 665" name="T51"/>
              <a:gd fmla="*/ 303 w 579" name="T52"/>
              <a:gd fmla="*/ 344 h 665" name="T53"/>
              <a:gd fmla="*/ 303 w 579" name="T54"/>
              <a:gd fmla="*/ 352 h 665" name="T55"/>
              <a:gd fmla="*/ 303 w 579" name="T56"/>
              <a:gd fmla="*/ 357 h 665" name="T57"/>
              <a:gd fmla="*/ 302 w 579" name="T58"/>
              <a:gd fmla="*/ 662 h 665" name="T59"/>
              <a:gd fmla="*/ 302 w 579" name="T60"/>
              <a:gd fmla="*/ 662 h 665" name="T61"/>
              <a:gd fmla="*/ 302 w 579" name="T62"/>
              <a:gd fmla="*/ 665 h 665" name="T63"/>
              <a:gd fmla="*/ 302 w 579" name="T64"/>
              <a:gd fmla="*/ 665 h 665" name="T65"/>
              <a:gd fmla="*/ 579 w 579" name="T66"/>
              <a:gd fmla="*/ 504 h 665" name="T67"/>
              <a:gd fmla="*/ 579 w 579" name="T68"/>
              <a:gd fmla="*/ 503 h 665" name="T69"/>
              <a:gd fmla="*/ 579 w 579" name="T70"/>
              <a:gd fmla="*/ 489 h 665" name="T71"/>
              <a:gd fmla="*/ 579 w 579" name="T72"/>
              <a:gd fmla="*/ 183 h 665" name="T73"/>
              <a:gd fmla="*/ 578 w 579" name="T74"/>
              <a:gd fmla="*/ 183 h 665" name="T75"/>
              <a:gd fmla="*/ 568 w 579" name="T76"/>
              <a:gd fmla="*/ 162 h 665" name="T77"/>
              <a:gd fmla="*/ 568 w 579" name="T78"/>
              <a:gd fmla="*/ 162 h 665" name="T79"/>
              <a:gd fmla="*/ 301 w 579" name="T80"/>
              <a:gd fmla="*/ 8 h 665" name="T81"/>
              <a:gd fmla="*/ 289 w 579" name="T82"/>
              <a:gd fmla="*/ 1 h 665" name="T83"/>
              <a:gd fmla="*/ 288 w 579" name="T84"/>
              <a:gd fmla="*/ 0 h 665" name="T85"/>
              <a:gd fmla="*/ 11 w 579" name="T86"/>
              <a:gd fmla="*/ 161 h 665" name="T87"/>
              <a:gd fmla="*/ 13 w 579" name="T88"/>
              <a:gd fmla="*/ 163 h 665" name="T89"/>
              <a:gd fmla="*/ 13 w 579" name="T90"/>
              <a:gd fmla="*/ 163 h 665" name="T91"/>
              <a:gd fmla="*/ 276 w 579" name="T92"/>
              <a:gd fmla="*/ 315 h 665" name="T93"/>
              <a:gd fmla="*/ 288 w 579" name="T94"/>
              <a:gd fmla="*/ 321 h 665" name="T95"/>
              <a:gd fmla="*/ 288 w 579" name="T96"/>
              <a:gd fmla="*/ 321 h 665" name="T97"/>
              <a:gd fmla="*/ 291 w 579" name="T98"/>
              <a:gd fmla="*/ 323 h 665" name="T99"/>
              <a:gd fmla="*/ 291 w 579" name="T100"/>
              <a:gd fmla="*/ 323 h 665" name="T101"/>
              <a:gd fmla="*/ 291 w 579" name="T102"/>
              <a:gd fmla="*/ 323 h 665" name="T103"/>
              <a:gd fmla="*/ 291 w 579" name="T104"/>
              <a:gd fmla="*/ 323 h 665" name="T105"/>
              <a:gd fmla="*/ 291 w 579" name="T106"/>
              <a:gd fmla="*/ 323 h 665" name="T107"/>
              <a:gd fmla="*/ 300 w 579" name="T108"/>
              <a:gd fmla="*/ 318 h 665" name="T109"/>
              <a:gd fmla="*/ 534 w 579" name="T110"/>
              <a:gd fmla="*/ 182 h 665" name="T111"/>
              <a:gd fmla="*/ 568 w 579" name="T112"/>
              <a:gd fmla="*/ 162 h 665" name="T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665" w="579">
                <a:moveTo>
                  <a:pt x="275" y="343"/>
                </a:moveTo>
                <a:lnTo>
                  <a:pt x="263" y="336"/>
                </a:lnTo>
                <a:lnTo>
                  <a:pt x="263" y="336"/>
                </a:lnTo>
                <a:lnTo>
                  <a:pt x="0" y="184"/>
                </a:lnTo>
                <a:lnTo>
                  <a:pt x="0" y="184"/>
                </a:lnTo>
                <a:lnTo>
                  <a:pt x="0" y="248"/>
                </a:lnTo>
                <a:lnTo>
                  <a:pt x="0" y="297"/>
                </a:lnTo>
                <a:lnTo>
                  <a:pt x="0" y="489"/>
                </a:lnTo>
                <a:lnTo>
                  <a:pt x="0" y="503"/>
                </a:lnTo>
                <a:lnTo>
                  <a:pt x="0" y="503"/>
                </a:lnTo>
                <a:lnTo>
                  <a:pt x="11" y="510"/>
                </a:lnTo>
                <a:lnTo>
                  <a:pt x="277" y="663"/>
                </a:lnTo>
                <a:lnTo>
                  <a:pt x="277" y="663"/>
                </a:lnTo>
                <a:lnTo>
                  <a:pt x="277" y="663"/>
                </a:lnTo>
                <a:lnTo>
                  <a:pt x="277" y="504"/>
                </a:lnTo>
                <a:lnTo>
                  <a:pt x="277" y="354"/>
                </a:lnTo>
                <a:lnTo>
                  <a:pt x="277" y="354"/>
                </a:lnTo>
                <a:lnTo>
                  <a:pt x="277" y="354"/>
                </a:lnTo>
                <a:lnTo>
                  <a:pt x="278" y="344"/>
                </a:lnTo>
                <a:lnTo>
                  <a:pt x="278" y="344"/>
                </a:lnTo>
                <a:lnTo>
                  <a:pt x="278" y="344"/>
                </a:lnTo>
                <a:lnTo>
                  <a:pt x="275" y="343"/>
                </a:lnTo>
                <a:close/>
                <a:moveTo>
                  <a:pt x="578" y="183"/>
                </a:moveTo>
                <a:lnTo>
                  <a:pt x="486" y="237"/>
                </a:lnTo>
                <a:lnTo>
                  <a:pt x="314" y="337"/>
                </a:lnTo>
                <a:lnTo>
                  <a:pt x="303" y="344"/>
                </a:lnTo>
                <a:lnTo>
                  <a:pt x="303" y="344"/>
                </a:lnTo>
                <a:lnTo>
                  <a:pt x="303" y="352"/>
                </a:lnTo>
                <a:lnTo>
                  <a:pt x="303" y="357"/>
                </a:lnTo>
                <a:lnTo>
                  <a:pt x="302" y="662"/>
                </a:lnTo>
                <a:lnTo>
                  <a:pt x="302" y="662"/>
                </a:lnTo>
                <a:lnTo>
                  <a:pt x="302" y="665"/>
                </a:lnTo>
                <a:lnTo>
                  <a:pt x="302" y="665"/>
                </a:lnTo>
                <a:lnTo>
                  <a:pt x="579" y="504"/>
                </a:lnTo>
                <a:lnTo>
                  <a:pt x="579" y="503"/>
                </a:lnTo>
                <a:lnTo>
                  <a:pt x="579" y="489"/>
                </a:lnTo>
                <a:lnTo>
                  <a:pt x="579" y="183"/>
                </a:lnTo>
                <a:lnTo>
                  <a:pt x="578" y="183"/>
                </a:lnTo>
                <a:close/>
                <a:moveTo>
                  <a:pt x="568" y="162"/>
                </a:moveTo>
                <a:lnTo>
                  <a:pt x="568" y="162"/>
                </a:lnTo>
                <a:lnTo>
                  <a:pt x="301" y="8"/>
                </a:lnTo>
                <a:lnTo>
                  <a:pt x="289" y="1"/>
                </a:lnTo>
                <a:lnTo>
                  <a:pt x="288" y="0"/>
                </a:lnTo>
                <a:lnTo>
                  <a:pt x="11" y="161"/>
                </a:lnTo>
                <a:lnTo>
                  <a:pt x="13" y="163"/>
                </a:lnTo>
                <a:lnTo>
                  <a:pt x="13" y="163"/>
                </a:lnTo>
                <a:lnTo>
                  <a:pt x="276" y="315"/>
                </a:lnTo>
                <a:lnTo>
                  <a:pt x="288" y="321"/>
                </a:lnTo>
                <a:lnTo>
                  <a:pt x="288" y="321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300" y="318"/>
                </a:lnTo>
                <a:lnTo>
                  <a:pt x="534" y="182"/>
                </a:lnTo>
                <a:lnTo>
                  <a:pt x="568" y="1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6623" compatLnSpc="1" lIns="93247" numCol="1" rIns="93247" tIns="46623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18"/>
            <a:endParaRPr dirty="0" lang="en-US" sz="1836">
              <a:solidFill>
                <a:srgbClr val="FFFFFF"/>
              </a:solidFill>
            </a:endParaRPr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3176779546"/>
              </p:ext>
            </p:extLst>
          </p:nvPr>
        </p:nvGraphicFramePr>
        <p:xfrm>
          <a:off x="678419" y="3090164"/>
          <a:ext cx="4104456" cy="224733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7" name="矩形 26"/>
          <p:cNvSpPr/>
          <p:nvPr/>
        </p:nvSpPr>
        <p:spPr>
          <a:xfrm>
            <a:off x="875489" y="2123536"/>
            <a:ext cx="3049260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 sz="1600"/>
              <a:t>POWER YOUT POINT TO HERE NOW</a:t>
            </a:r>
            <a:endParaRPr altLang="en-US" b="1" dirty="0" lang="zh-CN" sz="1600"/>
          </a:p>
        </p:txBody>
      </p:sp>
      <p:sp>
        <p:nvSpPr>
          <p:cNvPr id="28" name="矩形 27"/>
          <p:cNvSpPr/>
          <p:nvPr/>
        </p:nvSpPr>
        <p:spPr>
          <a:xfrm>
            <a:off x="875489" y="2594643"/>
            <a:ext cx="2451371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dirty="0" lang="en-US" smtClean="0" sz="1600">
                <a:solidFill>
                  <a:schemeClr val="bg1"/>
                </a:solidFill>
              </a:rPr>
              <a:t>POINT YOUR VIEW TO THIS</a:t>
            </a:r>
            <a:endParaRPr altLang="en-US" b="1" dirty="0" lang="zh-CN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392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1622</Words>
  <Application>Microsoft Office PowerPoint</Application>
  <PresentationFormat>自定义</PresentationFormat>
  <Paragraphs>163</Paragraphs>
  <Slides>20</Slides>
  <Notes>1</Notes>
  <HiddenSlides>0</HiddenSlides>
  <MMClips>0</MMClips>
  <ScaleCrop>false</ScaleCrop>
  <HeadingPairs>
    <vt:vector baseType="variant" size="6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baseType="lpstr" size="31">
      <vt:lpstr>Gungsuh</vt:lpstr>
      <vt:lpstr>Meiryo</vt:lpstr>
      <vt:lpstr>宋体</vt:lpstr>
      <vt:lpstr>微软雅黑</vt:lpstr>
      <vt:lpstr>Arial</vt:lpstr>
      <vt:lpstr>Calibri</vt:lpstr>
      <vt:lpstr>Calibri Light</vt:lpstr>
      <vt:lpstr>Segoe UI</vt:lpstr>
      <vt:lpstr>Wingdings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2015-03-24T02:37:39Z</dcterms:created>
  <cp:lastModifiedBy>Administrator</cp:lastModifiedBy>
  <dcterms:modified xsi:type="dcterms:W3CDTF">2017-02-25T08:16:55Z</dcterms:modified>
  <cp:revision>53</cp:revision>
  <dc:title>PowerPoint 演示文稿</dc:title>
</cp:coreProperties>
</file>