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75" r:id="rId1"/>
    <p:sldMasterId id="2147483940" r:id="rId2"/>
    <p:sldMasterId id="2147484013" r:id="rId3"/>
    <p:sldMasterId id="2147484025" r:id="rId4"/>
  </p:sldMasterIdLst>
  <p:notesMasterIdLst>
    <p:notesMasterId r:id="rId5"/>
  </p:notesMasterIdLst>
  <p:sldIdLst>
    <p:sldId id="2486" r:id="rId6"/>
    <p:sldId id="2484" r:id="rId7"/>
    <p:sldId id="2487" r:id="rId8"/>
    <p:sldId id="2490" r:id="rId9"/>
    <p:sldId id="2472" r:id="rId10"/>
    <p:sldId id="2473" r:id="rId11"/>
    <p:sldId id="2474" r:id="rId12"/>
    <p:sldId id="2491" r:id="rId13"/>
    <p:sldId id="2492" r:id="rId14"/>
    <p:sldId id="2465" r:id="rId15"/>
    <p:sldId id="2449" r:id="rId16"/>
    <p:sldId id="2450" r:id="rId17"/>
    <p:sldId id="2451" r:id="rId18"/>
    <p:sldId id="2493" r:id="rId19"/>
    <p:sldId id="2452" r:id="rId20"/>
    <p:sldId id="2453" r:id="rId21"/>
    <p:sldId id="2461" r:id="rId22"/>
    <p:sldId id="2464" r:id="rId23"/>
    <p:sldId id="2439" r:id="rId24"/>
    <p:sldId id="2494" r:id="rId25"/>
    <p:sldId id="2441" r:id="rId26"/>
    <p:sldId id="2447" r:id="rId27"/>
    <p:sldId id="2481" r:id="rId28"/>
    <p:sldId id="2438" r:id="rId29"/>
    <p:sldId id="2496" r:id="rId30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421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633" userDrawn="1">
          <p15:clr>
            <a:srgbClr val="A4A3A4"/>
          </p15:clr>
        </p15:guide>
        <p15:guide id="7" pos="6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2986" autoAdjust="0"/>
  </p:normalViewPr>
  <p:slideViewPr>
    <p:cSldViewPr>
      <p:cViewPr varScale="1">
        <p:scale>
          <a:sx n="105" d="100"/>
          <a:sy n="105" d="100"/>
        </p:scale>
        <p:origin x="576" y="102"/>
      </p:cViewPr>
      <p:guideLst>
        <p:guide orient="horz" pos="373"/>
        <p:guide pos="4050"/>
        <p:guide pos="421"/>
        <p:guide orient="horz" pos="4183"/>
        <p:guide pos="7633"/>
        <p:guide pos="64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5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notesMasters/notesMaster1.xml" Type="http://schemas.openxmlformats.org/officeDocument/2006/relationships/notes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2466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7019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8962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9956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0204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60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15878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3320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58054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6163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5990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0838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53631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5448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26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2174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7742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0013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571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9231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284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1899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5865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3520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873359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7153978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9961098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42406099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21277513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66063730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09153809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807964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4642335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9836756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1096474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9503733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9913758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8806296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696818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803527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4043538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5194907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56312477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77918925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157100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7127194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3014352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36464146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72199943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95607447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media/image1.png" Type="http://schemas.openxmlformats.org/officeDocument/2006/relationships/image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10" Target="../slideLayouts/slideLayout24.xml" Type="http://schemas.openxmlformats.org/officeDocument/2006/relationships/slideLayout"/><Relationship Id="rId11" Target="../slideLayouts/slideLayout25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16.xml" Type="http://schemas.openxmlformats.org/officeDocument/2006/relationships/slideLayout"/><Relationship Id="rId3" Target="../slideLayouts/slideLayout17.xml" Type="http://schemas.openxmlformats.org/officeDocument/2006/relationships/slideLayout"/><Relationship Id="rId4" Target="../slideLayouts/slideLayout18.xml" Type="http://schemas.openxmlformats.org/officeDocument/2006/relationships/slideLayout"/><Relationship Id="rId5" Target="../slideLayouts/slideLayout19.xml" Type="http://schemas.openxmlformats.org/officeDocument/2006/relationships/slideLayout"/><Relationship Id="rId6" Target="../slideLayouts/slideLayout20.xml" Type="http://schemas.openxmlformats.org/officeDocument/2006/relationships/slideLayout"/><Relationship Id="rId7" Target="../slideLayouts/slideLayout21.xml" Type="http://schemas.openxmlformats.org/officeDocument/2006/relationships/slideLayout"/><Relationship Id="rId8" Target="../slideLayouts/slideLayout22.xml" Type="http://schemas.openxmlformats.org/officeDocument/2006/relationships/slideLayout"/><Relationship Id="rId9" Target="../slideLayouts/slideLayout2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353" y="0"/>
            <a:ext cx="12858397" cy="7232650"/>
          </a:xfrm>
          <a:prstGeom prst="rect">
            <a:avLst/>
          </a:prstGeom>
          <a:blipFill dpi="0" rotWithShape="1">
            <a:blip r:embed="rId3">
              <a:grayscl/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-50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2" y="0"/>
            <a:ext cx="12858398" cy="723265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988" r:id="rId2"/>
  </p:sldLayoutIdLst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253696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4328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8.pn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90082" y="530933"/>
            <a:ext cx="6275374" cy="6170784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058161" y="3743404"/>
            <a:ext cx="713652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</a:pPr>
            <a:r>
              <a:rPr altLang="en-US" b="1" cap="all" lang="zh-CN" smtClean="0">
                <a:cs charset="0" panose="020b0604020202020204" pitchFamily="34" typeface="Arial"/>
              </a:rPr>
              <a:t>年终总结与新年计划PPT模板</a:t>
            </a:r>
          </a:p>
        </p:txBody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2188011" y="5068862"/>
            <a:ext cx="394264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buNone/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汇报人：XXX   REPORT PERSON: WWW.HOME.COM</a:t>
            </a:r>
          </a:p>
        </p:txBody>
      </p: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080930" y="4566725"/>
            <a:ext cx="6891384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</a:pPr>
            <a:r>
              <a:rPr altLang="zh-CN" b="1" cap="all" lang="en-US" sz="2200">
                <a:latin typeface="+mj-lt"/>
                <a:cs charset="0" panose="020b0604020202020204" pitchFamily="34" typeface="Arial"/>
              </a:rPr>
              <a:t>Year-end summary and New Year Plan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913943" y="2500745"/>
            <a:ext cx="4072861" cy="112338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 flipV="1">
            <a:off x="10539441" y="0"/>
            <a:ext cx="4339079" cy="723265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平行四边形 1"/>
          <p:cNvSpPr/>
          <p:nvPr/>
        </p:nvSpPr>
        <p:spPr>
          <a:xfrm>
            <a:off x="6316097" y="0"/>
            <a:ext cx="8138864" cy="7232650"/>
          </a:xfrm>
          <a:prstGeom prst="parallelogram">
            <a:avLst>
              <a:gd fmla="val 59735" name="adj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5732111" y="0"/>
            <a:ext cx="4339079" cy="72326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平行四边形 31"/>
          <p:cNvSpPr/>
          <p:nvPr/>
        </p:nvSpPr>
        <p:spPr>
          <a:xfrm>
            <a:off x="7591000" y="0"/>
            <a:ext cx="3578250" cy="3179833"/>
          </a:xfrm>
          <a:prstGeom prst="parallelogram">
            <a:avLst>
              <a:gd fmla="val 59735" name="adj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-2152060" y="0"/>
            <a:ext cx="4339079" cy="72326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平行四边形 34"/>
          <p:cNvSpPr/>
          <p:nvPr/>
        </p:nvSpPr>
        <p:spPr>
          <a:xfrm>
            <a:off x="-6375404" y="0"/>
            <a:ext cx="8138864" cy="7232650"/>
          </a:xfrm>
          <a:prstGeom prst="parallelogram">
            <a:avLst>
              <a:gd fmla="val 59735" name="adj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96462699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20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21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1" id="32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3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4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1" spid="21"/>
      <p:bldP grpId="0" spid="15"/>
      <p:bldP grpId="0" spid="25"/>
      <p:bldP grpId="1" spid="2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31"/>
          <p:cNvGrpSpPr/>
          <p:nvPr/>
        </p:nvGrpSpPr>
        <p:grpSpPr>
          <a:xfrm>
            <a:off x="8493695" y="3400351"/>
            <a:ext cx="418556" cy="418556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149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3" name="组合 34"/>
          <p:cNvGrpSpPr/>
          <p:nvPr/>
        </p:nvGrpSpPr>
        <p:grpSpPr>
          <a:xfrm>
            <a:off x="3993379" y="3400351"/>
            <a:ext cx="418556" cy="418556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149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</a:endParaRPr>
            </a:p>
          </p:txBody>
        </p:sp>
      </p:grpSp>
      <p:grpSp>
        <p:nvGrpSpPr>
          <p:cNvPr id="4" name="组合 37"/>
          <p:cNvGrpSpPr/>
          <p:nvPr/>
        </p:nvGrpSpPr>
        <p:grpSpPr>
          <a:xfrm>
            <a:off x="6220098" y="1192048"/>
            <a:ext cx="418556" cy="418556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5" name="组合 40"/>
          <p:cNvGrpSpPr/>
          <p:nvPr/>
        </p:nvGrpSpPr>
        <p:grpSpPr>
          <a:xfrm>
            <a:off x="6220098" y="5652183"/>
            <a:ext cx="418556" cy="418556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10" name="组合 66"/>
          <p:cNvGrpSpPr/>
          <p:nvPr/>
        </p:nvGrpSpPr>
        <p:grpSpPr>
          <a:xfrm>
            <a:off x="4313383" y="1498800"/>
            <a:ext cx="4231988" cy="423505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>
            <a:xfrm>
              <a:off x="0" y="0"/>
              <a:ext cx="4392474" cy="4393594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>
              <a:xfrm>
                <a:off x="0" y="0"/>
                <a:ext cx="4392474" cy="4393594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gdLst>
                    <a:gd fmla="*/ 2147483647 w 821" name="T0"/>
                    <a:gd fmla="*/ 2147483647 h 301" name="T1"/>
                    <a:gd fmla="*/ 0 w 821" name="T2"/>
                    <a:gd fmla="*/ 2147483647 h 301" name="T3"/>
                    <a:gd fmla="*/ 2147483647 w 821" name="T4"/>
                    <a:gd fmla="*/ 2147483647 h 301" name="T5"/>
                    <a:gd fmla="*/ 2147483647 w 821" name="T6"/>
                    <a:gd fmla="*/ 0 h 301" name="T7"/>
                    <a:gd fmla="*/ 2147483647 w 821" name="T8"/>
                    <a:gd fmla="*/ 0 h 301" name="T9"/>
                    <a:gd fmla="*/ 2147483647 w 821" name="T10"/>
                    <a:gd fmla="*/ 2147483647 h 30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21" name="T18"/>
                    <a:gd fmla="*/ 0 h 301" name="T19"/>
                    <a:gd fmla="*/ 821 w 821" name="T20"/>
                    <a:gd fmla="*/ 301 h 30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301" w="82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gdLst>
                    <a:gd fmla="*/ 2147483647 w 302" name="T0"/>
                    <a:gd fmla="*/ 2147483647 h 821" name="T1"/>
                    <a:gd fmla="*/ 0 w 302" name="T2"/>
                    <a:gd fmla="*/ 0 h 821" name="T3"/>
                    <a:gd fmla="*/ 0 w 302" name="T4"/>
                    <a:gd fmla="*/ 2147483647 h 821" name="T5"/>
                    <a:gd fmla="*/ 2147483647 w 302" name="T6"/>
                    <a:gd fmla="*/ 2147483647 h 821" name="T7"/>
                    <a:gd fmla="*/ 2147483647 w 302" name="T8"/>
                    <a:gd fmla="*/ 2147483647 h 821" name="T9"/>
                    <a:gd fmla="*/ 2147483647 w 302" name="T10"/>
                    <a:gd fmla="*/ 2147483647 h 82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302" name="T18"/>
                    <a:gd fmla="*/ 0 h 821" name="T19"/>
                    <a:gd fmla="*/ 302 w 302" name="T20"/>
                    <a:gd fmla="*/ 821 h 82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821" w="302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gdLst>
                    <a:gd fmla="*/ 2147483647 w 788" name="T0"/>
                    <a:gd fmla="*/ 2147483647 h 455" name="T1"/>
                    <a:gd fmla="*/ 2147483647 w 788" name="T2"/>
                    <a:gd fmla="*/ 2147483647 h 455" name="T3"/>
                    <a:gd fmla="*/ 2147483647 w 788" name="T4"/>
                    <a:gd fmla="*/ 2147483647 h 455" name="T5"/>
                    <a:gd fmla="*/ 2147483647 w 788" name="T6"/>
                    <a:gd fmla="*/ 2147483647 h 455" name="T7"/>
                    <a:gd fmla="*/ 2147483647 w 788" name="T8"/>
                    <a:gd fmla="*/ 2147483647 h 455" name="T9"/>
                    <a:gd fmla="*/ 2147483647 w 788" name="T10"/>
                    <a:gd fmla="*/ 2147483647 h 455" name="T11"/>
                    <a:gd fmla="*/ 2147483647 w 788" name="T12"/>
                    <a:gd fmla="*/ 2147483647 h 455" name="T13"/>
                    <a:gd fmla="*/ 2147483647 w 788" name="T14"/>
                    <a:gd fmla="*/ 2147483647 h 455" name="T15"/>
                    <a:gd fmla="*/ 2147483647 w 788" name="T16"/>
                    <a:gd fmla="*/ 2147483647 h 455" name="T17"/>
                    <a:gd fmla="*/ 2147483647 w 788" name="T18"/>
                    <a:gd fmla="*/ 2147483647 h 455" name="T19"/>
                    <a:gd fmla="*/ 2147483647 w 788" name="T20"/>
                    <a:gd fmla="*/ 2147483647 h 455" name="T21"/>
                    <a:gd fmla="*/ 2147483647 w 788" name="T22"/>
                    <a:gd fmla="*/ 2147483647 h 455" name="T23"/>
                    <a:gd fmla="*/ 2147483647 w 788" name="T24"/>
                    <a:gd fmla="*/ 2147483647 h 455" name="T25"/>
                    <a:gd fmla="*/ 2147483647 w 788" name="T26"/>
                    <a:gd fmla="*/ 2147483647 h 455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788" name="T42"/>
                    <a:gd fmla="*/ 0 h 455" name="T43"/>
                    <a:gd fmla="*/ 788 w 788" name="T44"/>
                    <a:gd fmla="*/ 455 h 455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455" w="788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01499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gdLst>
                    <a:gd fmla="*/ 2147483647 w 820" name="T0"/>
                    <a:gd fmla="*/ 2147483647 h 301" name="T1"/>
                    <a:gd fmla="*/ 2147483647 w 820" name="T2"/>
                    <a:gd fmla="*/ 0 h 301" name="T3"/>
                    <a:gd fmla="*/ 0 w 820" name="T4"/>
                    <a:gd fmla="*/ 0 h 301" name="T5"/>
                    <a:gd fmla="*/ 0 w 820" name="T6"/>
                    <a:gd fmla="*/ 2147483647 h 301" name="T7"/>
                    <a:gd fmla="*/ 2147483647 w 820" name="T8"/>
                    <a:gd fmla="*/ 2147483647 h 301" name="T9"/>
                    <a:gd fmla="*/ 2147483647 w 820" name="T10"/>
                    <a:gd fmla="*/ 2147483647 h 30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20" name="T18"/>
                    <a:gd fmla="*/ 0 h 301" name="T19"/>
                    <a:gd fmla="*/ 820 w 820" name="T20"/>
                    <a:gd fmla="*/ 301 h 30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301" w="820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gdLst>
                    <a:gd fmla="*/ 2147483647 w 457" name="T0"/>
                    <a:gd fmla="*/ 2147483647 h 791" name="T1"/>
                    <a:gd fmla="*/ 2147483647 w 457" name="T2"/>
                    <a:gd fmla="*/ 2147483647 h 791" name="T3"/>
                    <a:gd fmla="*/ 2147483647 w 457" name="T4"/>
                    <a:gd fmla="*/ 2147483647 h 791" name="T5"/>
                    <a:gd fmla="*/ 2147483647 w 457" name="T6"/>
                    <a:gd fmla="*/ 2147483647 h 791" name="T7"/>
                    <a:gd fmla="*/ 2147483647 w 457" name="T8"/>
                    <a:gd fmla="*/ 2147483647 h 791" name="T9"/>
                    <a:gd fmla="*/ 2147483647 w 457" name="T10"/>
                    <a:gd fmla="*/ 2147483647 h 791" name="T11"/>
                    <a:gd fmla="*/ 2147483647 w 457" name="T12"/>
                    <a:gd fmla="*/ 2147483647 h 791" name="T13"/>
                    <a:gd fmla="*/ 2147483647 w 457" name="T14"/>
                    <a:gd fmla="*/ 2147483647 h 791" name="T15"/>
                    <a:gd fmla="*/ 2147483647 w 457" name="T16"/>
                    <a:gd fmla="*/ 2147483647 h 791" name="T17"/>
                    <a:gd fmla="*/ 2147483647 w 457" name="T18"/>
                    <a:gd fmla="*/ 2147483647 h 791" name="T19"/>
                    <a:gd fmla="*/ 2147483647 w 457" name="T20"/>
                    <a:gd fmla="*/ 2147483647 h 791" name="T21"/>
                    <a:gd fmla="*/ 0 w 457" name="T22"/>
                    <a:gd fmla="*/ 2147483647 h 791" name="T23"/>
                    <a:gd fmla="*/ 2147483647 w 457" name="T24"/>
                    <a:gd fmla="*/ 2147483647 h 791" name="T25"/>
                    <a:gd fmla="*/ 2147483647 w 457" name="T26"/>
                    <a:gd fmla="*/ 2147483647 h 791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457" name="T42"/>
                    <a:gd fmla="*/ 0 h 791" name="T43"/>
                    <a:gd fmla="*/ 457 w 457" name="T44"/>
                    <a:gd fmla="*/ 791 h 791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791" w="457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E6001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gdLst>
                    <a:gd fmla="*/ 2147483647 w 301" name="T0"/>
                    <a:gd fmla="*/ 2147483647 h 821" name="T1"/>
                    <a:gd fmla="*/ 2147483647 w 301" name="T2"/>
                    <a:gd fmla="*/ 2147483647 h 821" name="T3"/>
                    <a:gd fmla="*/ 2147483647 w 301" name="T4"/>
                    <a:gd fmla="*/ 0 h 821" name="T5"/>
                    <a:gd fmla="*/ 0 w 301" name="T6"/>
                    <a:gd fmla="*/ 0 h 821" name="T7"/>
                    <a:gd fmla="*/ 0 w 301" name="T8"/>
                    <a:gd fmla="*/ 2147483647 h 821" name="T9"/>
                    <a:gd fmla="*/ 2147483647 w 301" name="T10"/>
                    <a:gd fmla="*/ 2147483647 h 82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301" name="T18"/>
                    <a:gd fmla="*/ 0 h 821" name="T19"/>
                    <a:gd fmla="*/ 301 w 301" name="T20"/>
                    <a:gd fmla="*/ 821 h 82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821" w="30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gdLst>
                    <a:gd fmla="*/ 2147483647 w 791" name="T0"/>
                    <a:gd fmla="*/ 2147483647 h 456" name="T1"/>
                    <a:gd fmla="*/ 2147483647 w 791" name="T2"/>
                    <a:gd fmla="*/ 2147483647 h 456" name="T3"/>
                    <a:gd fmla="*/ 2147483647 w 791" name="T4"/>
                    <a:gd fmla="*/ 2147483647 h 456" name="T5"/>
                    <a:gd fmla="*/ 2147483647 w 791" name="T6"/>
                    <a:gd fmla="*/ 2147483647 h 456" name="T7"/>
                    <a:gd fmla="*/ 2147483647 w 791" name="T8"/>
                    <a:gd fmla="*/ 2147483647 h 456" name="T9"/>
                    <a:gd fmla="*/ 2147483647 w 791" name="T10"/>
                    <a:gd fmla="*/ 2147483647 h 456" name="T11"/>
                    <a:gd fmla="*/ 2147483647 w 791" name="T12"/>
                    <a:gd fmla="*/ 2147483647 h 456" name="T13"/>
                    <a:gd fmla="*/ 2147483647 w 791" name="T14"/>
                    <a:gd fmla="*/ 2147483647 h 456" name="T15"/>
                    <a:gd fmla="*/ 2147483647 w 791" name="T16"/>
                    <a:gd fmla="*/ 2147483647 h 456" name="T17"/>
                    <a:gd fmla="*/ 2147483647 w 791" name="T18"/>
                    <a:gd fmla="*/ 2147483647 h 456" name="T19"/>
                    <a:gd fmla="*/ 2147483647 w 791" name="T20"/>
                    <a:gd fmla="*/ 2147483647 h 456" name="T21"/>
                    <a:gd fmla="*/ 2147483647 w 791" name="T22"/>
                    <a:gd fmla="*/ 0 h 456" name="T23"/>
                    <a:gd fmla="*/ 2147483647 w 791" name="T24"/>
                    <a:gd fmla="*/ 2147483647 h 456" name="T25"/>
                    <a:gd fmla="*/ 2147483647 w 791" name="T26"/>
                    <a:gd fmla="*/ 2147483647 h 45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791" name="T42"/>
                    <a:gd fmla="*/ 0 h 456" name="T43"/>
                    <a:gd fmla="*/ 791 w 791" name="T44"/>
                    <a:gd fmla="*/ 456 h 456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456" w="791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01499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gdLst>
                  <a:gd fmla="*/ 2147483647 w 457" name="T0"/>
                  <a:gd fmla="*/ 2147483647 h 791" name="T1"/>
                  <a:gd fmla="*/ 2147483647 w 457" name="T2"/>
                  <a:gd fmla="*/ 2147483647 h 791" name="T3"/>
                  <a:gd fmla="*/ 2147483647 w 457" name="T4"/>
                  <a:gd fmla="*/ 2147483647 h 791" name="T5"/>
                  <a:gd fmla="*/ 2147483647 w 457" name="T6"/>
                  <a:gd fmla="*/ 2147483647 h 791" name="T7"/>
                  <a:gd fmla="*/ 2147483647 w 457" name="T8"/>
                  <a:gd fmla="*/ 2147483647 h 791" name="T9"/>
                  <a:gd fmla="*/ 2147483647 w 457" name="T10"/>
                  <a:gd fmla="*/ 2147483647 h 791" name="T11"/>
                  <a:gd fmla="*/ 2147483647 w 457" name="T12"/>
                  <a:gd fmla="*/ 2147483647 h 791" name="T13"/>
                  <a:gd fmla="*/ 2147483647 w 457" name="T14"/>
                  <a:gd fmla="*/ 2147483647 h 791" name="T15"/>
                  <a:gd fmla="*/ 2147483647 w 457" name="T16"/>
                  <a:gd fmla="*/ 2147483647 h 791" name="T17"/>
                  <a:gd fmla="*/ 2147483647 w 457" name="T18"/>
                  <a:gd fmla="*/ 2147483647 h 791" name="T19"/>
                  <a:gd fmla="*/ 2147483647 w 457" name="T20"/>
                  <a:gd fmla="*/ 2147483647 h 791" name="T21"/>
                  <a:gd fmla="*/ 2147483647 w 457" name="T22"/>
                  <a:gd fmla="*/ 2147483647 h 791" name="T23"/>
                  <a:gd fmla="*/ 2147483647 w 457" name="T24"/>
                  <a:gd fmla="*/ 2147483647 h 791" name="T25"/>
                  <a:gd fmla="*/ 2147483647 w 457" name="T26"/>
                  <a:gd fmla="*/ 2147483647 h 791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457" name="T42"/>
                  <a:gd fmla="*/ 0 h 791" name="T43"/>
                  <a:gd fmla="*/ 457 w 457" name="T44"/>
                  <a:gd fmla="*/ 791 h 791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791" w="457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charset="0" panose="020b0604020202020204" pitchFamily="34" typeface="Arial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01</a:t>
              </a: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7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04</a:t>
              </a: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79" y="2894696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03</a:t>
              </a: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6" y="1212606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02</a:t>
              </a: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490844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3589282" y="117009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3804207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9" name="TextBox 24"/>
          <p:cNvSpPr txBox="1"/>
          <p:nvPr/>
        </p:nvSpPr>
        <p:spPr>
          <a:xfrm>
            <a:off x="2083823" y="348345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756096"/>
            <a:ext cx="2476650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5" name="TextBox 24"/>
          <p:cNvSpPr txBox="1"/>
          <p:nvPr/>
        </p:nvSpPr>
        <p:spPr>
          <a:xfrm>
            <a:off x="9145433" y="343534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56061"/>
            <a:ext cx="2476650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7" name="TextBox 24"/>
          <p:cNvSpPr txBox="1"/>
          <p:nvPr/>
        </p:nvSpPr>
        <p:spPr>
          <a:xfrm>
            <a:off x="6977060" y="573531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40" name="任意多边形 39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2461210995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7"/>
      <p:bldP grpId="0" spid="48"/>
      <p:bldP grpId="0" spid="49"/>
      <p:bldP grpId="0" spid="54"/>
      <p:bldP grpId="0" spid="55"/>
      <p:bldP grpId="0" spid="56"/>
      <p:bldP grpId="0" spid="57"/>
      <p:bldP grpId="0" spid="41"/>
      <p:bldP grpId="0" spid="4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Group 33"/>
          <p:cNvGrpSpPr/>
          <p:nvPr/>
        </p:nvGrpSpPr>
        <p:grpSpPr>
          <a:xfrm>
            <a:off x="2309091" y="1852665"/>
            <a:ext cx="3058956" cy="3911098"/>
            <a:chOff x="6861512" y="1531261"/>
            <a:chExt cx="4079486" cy="5215919"/>
          </a:xfrm>
          <a:solidFill>
            <a:srgbClr val="E60012"/>
          </a:solidFill>
        </p:grpSpPr>
        <p:sp>
          <p:nvSpPr>
            <p:cNvPr id="13" name="Freeform 33"/>
            <p:cNvSpPr/>
            <p:nvPr/>
          </p:nvSpPr>
          <p:spPr bwMode="auto">
            <a:xfrm flipH="1" rot="20192702">
              <a:off x="8996650" y="1920344"/>
              <a:ext cx="781902" cy="649063"/>
            </a:xfrm>
            <a:custGeom>
              <a:gdLst>
                <a:gd fmla="*/ 167 w 196" name="T0"/>
                <a:gd fmla="*/ 142 h 163" name="T1"/>
                <a:gd fmla="*/ 170 w 196" name="T2"/>
                <a:gd fmla="*/ 48 h 163" name="T3"/>
                <a:gd fmla="*/ 167 w 196" name="T4"/>
                <a:gd fmla="*/ 57 h 163" name="T5"/>
                <a:gd fmla="*/ 75 w 196" name="T6"/>
                <a:gd fmla="*/ 3 h 163" name="T7"/>
                <a:gd fmla="*/ 0 w 196" name="T8"/>
                <a:gd fmla="*/ 26 h 163" name="T9"/>
                <a:gd fmla="*/ 20 w 196" name="T10"/>
                <a:gd fmla="*/ 60 h 163" name="T11"/>
                <a:gd fmla="*/ 77 w 196" name="T12"/>
                <a:gd fmla="*/ 124 h 163" name="T13"/>
                <a:gd fmla="*/ 119 w 196" name="T14"/>
                <a:gd fmla="*/ 134 h 163" name="T15"/>
                <a:gd fmla="*/ 102 w 196" name="T16"/>
                <a:gd fmla="*/ 139 h 163" name="T17"/>
                <a:gd fmla="*/ 161 w 196" name="T18"/>
                <a:gd fmla="*/ 163 h 163" name="T19"/>
                <a:gd fmla="*/ 81 w 196" name="T20"/>
                <a:gd fmla="*/ 35 h 163" name="T21"/>
                <a:gd fmla="*/ 167 w 196" name="T22"/>
                <a:gd fmla="*/ 142 h 16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3" w="196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36"/>
            <p:cNvSpPr/>
            <p:nvPr/>
          </p:nvSpPr>
          <p:spPr bwMode="auto">
            <a:xfrm rot="1695130">
              <a:off x="10373996" y="2670521"/>
              <a:ext cx="369825" cy="474643"/>
            </a:xfrm>
            <a:custGeom>
              <a:gdLst>
                <a:gd fmla="*/ 4 w 79" name="T0"/>
                <a:gd fmla="*/ 55 h 101" name="T1"/>
                <a:gd fmla="*/ 37 w 79" name="T2"/>
                <a:gd fmla="*/ 10 h 101" name="T3"/>
                <a:gd fmla="*/ 77 w 79" name="T4"/>
                <a:gd fmla="*/ 5 h 101" name="T5"/>
                <a:gd fmla="*/ 75 w 79" name="T6"/>
                <a:gd fmla="*/ 25 h 101" name="T7"/>
                <a:gd fmla="*/ 61 w 79" name="T8"/>
                <a:gd fmla="*/ 67 h 101" name="T9"/>
                <a:gd fmla="*/ 43 w 79" name="T10"/>
                <a:gd fmla="*/ 81 h 101" name="T11"/>
                <a:gd fmla="*/ 52 w 79" name="T12"/>
                <a:gd fmla="*/ 80 h 101" name="T13"/>
                <a:gd fmla="*/ 30 w 79" name="T14"/>
                <a:gd fmla="*/ 101 h 101" name="T15"/>
                <a:gd fmla="*/ 27 w 79" name="T16"/>
                <a:gd fmla="*/ 87 h 101" name="T17"/>
                <a:gd fmla="*/ 48 w 79" name="T18"/>
                <a:gd fmla="*/ 20 h 101" name="T19"/>
                <a:gd fmla="*/ 18 w 79" name="T20"/>
                <a:gd fmla="*/ 91 h 101" name="T21"/>
                <a:gd fmla="*/ 1 w 79" name="T22"/>
                <a:gd fmla="*/ 51 h 101" name="T23"/>
                <a:gd fmla="*/ 4 w 79" name="T24"/>
                <a:gd fmla="*/ 55 h 10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0" w="79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30"/>
            <p:cNvSpPr/>
            <p:nvPr/>
          </p:nvSpPr>
          <p:spPr bwMode="auto">
            <a:xfrm rot="19798984">
              <a:off x="9589356" y="1775933"/>
              <a:ext cx="1351642" cy="1016047"/>
            </a:xfrm>
            <a:custGeom>
              <a:gdLst>
                <a:gd fmla="*/ 9 w 246" name="T0"/>
                <a:gd fmla="*/ 121 h 185" name="T1"/>
                <a:gd fmla="*/ 73 w 246" name="T2"/>
                <a:gd fmla="*/ 31 h 185" name="T3"/>
                <a:gd fmla="*/ 69 w 246" name="T4"/>
                <a:gd fmla="*/ 42 h 185" name="T5"/>
                <a:gd fmla="*/ 192 w 246" name="T6"/>
                <a:gd fmla="*/ 58 h 185" name="T7"/>
                <a:gd fmla="*/ 246 w 246" name="T8"/>
                <a:gd fmla="*/ 133 h 185" name="T9"/>
                <a:gd fmla="*/ 203 w 246" name="T10"/>
                <a:gd fmla="*/ 150 h 185" name="T11"/>
                <a:gd fmla="*/ 105 w 246" name="T12"/>
                <a:gd fmla="*/ 168 h 185" name="T13"/>
                <a:gd fmla="*/ 59 w 246" name="T14"/>
                <a:gd fmla="*/ 147 h 185" name="T15"/>
                <a:gd fmla="*/ 71 w 246" name="T16"/>
                <a:gd fmla="*/ 164 h 185" name="T17"/>
                <a:gd fmla="*/ 0 w 246" name="T18"/>
                <a:gd fmla="*/ 145 h 185" name="T19"/>
                <a:gd fmla="*/ 165 w 246" name="T20"/>
                <a:gd fmla="*/ 83 h 185" name="T21"/>
                <a:gd fmla="*/ 9 w 246" name="T22"/>
                <a:gd fmla="*/ 121 h 18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5" w="246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6"/>
            <p:cNvSpPr/>
            <p:nvPr/>
          </p:nvSpPr>
          <p:spPr bwMode="auto">
            <a:xfrm rot="20742510">
              <a:off x="8449623" y="3313795"/>
              <a:ext cx="369825" cy="474643"/>
            </a:xfrm>
            <a:custGeom>
              <a:gdLst>
                <a:gd fmla="*/ 4 w 79" name="T0"/>
                <a:gd fmla="*/ 55 h 101" name="T1"/>
                <a:gd fmla="*/ 37 w 79" name="T2"/>
                <a:gd fmla="*/ 10 h 101" name="T3"/>
                <a:gd fmla="*/ 77 w 79" name="T4"/>
                <a:gd fmla="*/ 5 h 101" name="T5"/>
                <a:gd fmla="*/ 75 w 79" name="T6"/>
                <a:gd fmla="*/ 25 h 101" name="T7"/>
                <a:gd fmla="*/ 61 w 79" name="T8"/>
                <a:gd fmla="*/ 67 h 101" name="T9"/>
                <a:gd fmla="*/ 43 w 79" name="T10"/>
                <a:gd fmla="*/ 81 h 101" name="T11"/>
                <a:gd fmla="*/ 52 w 79" name="T12"/>
                <a:gd fmla="*/ 80 h 101" name="T13"/>
                <a:gd fmla="*/ 30 w 79" name="T14"/>
                <a:gd fmla="*/ 101 h 101" name="T15"/>
                <a:gd fmla="*/ 27 w 79" name="T16"/>
                <a:gd fmla="*/ 87 h 101" name="T17"/>
                <a:gd fmla="*/ 48 w 79" name="T18"/>
                <a:gd fmla="*/ 20 h 101" name="T19"/>
                <a:gd fmla="*/ 18 w 79" name="T20"/>
                <a:gd fmla="*/ 91 h 101" name="T21"/>
                <a:gd fmla="*/ 1 w 79" name="T22"/>
                <a:gd fmla="*/ 51 h 101" name="T23"/>
                <a:gd fmla="*/ 4 w 79" name="T24"/>
                <a:gd fmla="*/ 55 h 10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0" w="79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30"/>
            <p:cNvSpPr/>
            <p:nvPr/>
          </p:nvSpPr>
          <p:spPr bwMode="auto">
            <a:xfrm flipH="1" rot="1666479">
              <a:off x="7109750" y="1531261"/>
              <a:ext cx="1223410" cy="919653"/>
            </a:xfrm>
            <a:custGeom>
              <a:gdLst>
                <a:gd fmla="*/ 9 w 246" name="T0"/>
                <a:gd fmla="*/ 121 h 185" name="T1"/>
                <a:gd fmla="*/ 73 w 246" name="T2"/>
                <a:gd fmla="*/ 31 h 185" name="T3"/>
                <a:gd fmla="*/ 69 w 246" name="T4"/>
                <a:gd fmla="*/ 42 h 185" name="T5"/>
                <a:gd fmla="*/ 192 w 246" name="T6"/>
                <a:gd fmla="*/ 58 h 185" name="T7"/>
                <a:gd fmla="*/ 246 w 246" name="T8"/>
                <a:gd fmla="*/ 133 h 185" name="T9"/>
                <a:gd fmla="*/ 203 w 246" name="T10"/>
                <a:gd fmla="*/ 150 h 185" name="T11"/>
                <a:gd fmla="*/ 105 w 246" name="T12"/>
                <a:gd fmla="*/ 168 h 185" name="T13"/>
                <a:gd fmla="*/ 59 w 246" name="T14"/>
                <a:gd fmla="*/ 147 h 185" name="T15"/>
                <a:gd fmla="*/ 71 w 246" name="T16"/>
                <a:gd fmla="*/ 164 h 185" name="T17"/>
                <a:gd fmla="*/ 0 w 246" name="T18"/>
                <a:gd fmla="*/ 145 h 185" name="T19"/>
                <a:gd fmla="*/ 165 w 246" name="T20"/>
                <a:gd fmla="*/ 83 h 185" name="T21"/>
                <a:gd fmla="*/ 9 w 246" name="T22"/>
                <a:gd fmla="*/ 121 h 18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5" w="246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9235169" y="3434652"/>
              <a:ext cx="1386200" cy="943962"/>
            </a:xfrm>
            <a:custGeom>
              <a:gdLst>
                <a:gd fmla="*/ 129 w 226" name="T0"/>
                <a:gd fmla="*/ 12 h 154" name="T1"/>
                <a:gd fmla="*/ 7 w 226" name="T2"/>
                <a:gd fmla="*/ 154 h 154" name="T3"/>
                <a:gd fmla="*/ 0 w 226" name="T4"/>
                <a:gd fmla="*/ 142 h 154" name="T5"/>
                <a:gd fmla="*/ 120 w 226" name="T6"/>
                <a:gd fmla="*/ 8 h 154" name="T7"/>
                <a:gd fmla="*/ 226 w 226" name="T8"/>
                <a:gd fmla="*/ 19 h 154" name="T9"/>
                <a:gd fmla="*/ 129 w 226" name="T10"/>
                <a:gd fmla="*/ 12 h 1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4" w="226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8128278" y="4127752"/>
              <a:ext cx="183619" cy="1820681"/>
            </a:xfrm>
            <a:custGeom>
              <a:gdLst>
                <a:gd fmla="*/ 21 w 30" name="T0"/>
                <a:gd fmla="*/ 297 h 297" name="T1"/>
                <a:gd fmla="*/ 29 w 30" name="T2"/>
                <a:gd fmla="*/ 290 h 297" name="T3"/>
                <a:gd fmla="*/ 29 w 30" name="T4"/>
                <a:gd fmla="*/ 13 h 297" name="T5"/>
                <a:gd fmla="*/ 21 w 30" name="T6"/>
                <a:gd fmla="*/ 2 h 297" name="T7"/>
                <a:gd fmla="*/ 22 w 30" name="T8"/>
                <a:gd fmla="*/ 7 h 297" name="T9"/>
                <a:gd fmla="*/ 14 w 30" name="T10"/>
                <a:gd fmla="*/ 290 h 297" name="T11"/>
                <a:gd fmla="*/ 21 w 30" name="T12"/>
                <a:gd fmla="*/ 297 h 2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97" w="30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9498961" y="4476888"/>
              <a:ext cx="157757" cy="1471545"/>
            </a:xfrm>
            <a:custGeom>
              <a:gdLst>
                <a:gd fmla="*/ 8 w 26" name="T0"/>
                <a:gd fmla="*/ 240 h 240" name="T1"/>
                <a:gd fmla="*/ 16 w 26" name="T2"/>
                <a:gd fmla="*/ 233 h 240" name="T3"/>
                <a:gd fmla="*/ 17 w 26" name="T4"/>
                <a:gd fmla="*/ 34 h 240" name="T5"/>
                <a:gd fmla="*/ 12 w 26" name="T6"/>
                <a:gd fmla="*/ 33 h 240" name="T7"/>
                <a:gd fmla="*/ 1 w 26" name="T8"/>
                <a:gd fmla="*/ 233 h 240" name="T9"/>
                <a:gd fmla="*/ 8 w 26" name="T10"/>
                <a:gd fmla="*/ 240 h 24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40" w="26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9196375" y="4065684"/>
              <a:ext cx="124137" cy="1611200"/>
            </a:xfrm>
            <a:custGeom>
              <a:gdLst>
                <a:gd fmla="*/ 9 w 20" name="T0"/>
                <a:gd fmla="*/ 263 h 263" name="T1"/>
                <a:gd fmla="*/ 17 w 20" name="T2"/>
                <a:gd fmla="*/ 256 h 263" name="T3"/>
                <a:gd fmla="*/ 17 w 20" name="T4"/>
                <a:gd fmla="*/ 19 h 263" name="T5"/>
                <a:gd fmla="*/ 9 w 20" name="T6"/>
                <a:gd fmla="*/ 12 h 263" name="T7"/>
                <a:gd fmla="*/ 2 w 20" name="T8"/>
                <a:gd fmla="*/ 256 h 263" name="T9"/>
                <a:gd fmla="*/ 9 w 20" name="T10"/>
                <a:gd fmla="*/ 263 h 26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3" w="20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8208449" y="5552358"/>
              <a:ext cx="1388786" cy="1194822"/>
            </a:xfrm>
            <a:custGeom>
              <a:gdLst>
                <a:gd fmla="*/ 2 w 226" name="T0"/>
                <a:gd fmla="*/ 61 h 195" name="T1"/>
                <a:gd fmla="*/ 56 w 226" name="T2"/>
                <a:gd fmla="*/ 128 h 195" name="T3"/>
                <a:gd fmla="*/ 56 w 226" name="T4"/>
                <a:gd fmla="*/ 128 h 195" name="T5"/>
                <a:gd fmla="*/ 108 w 226" name="T6"/>
                <a:gd fmla="*/ 192 h 195" name="T7"/>
                <a:gd fmla="*/ 113 w 226" name="T8"/>
                <a:gd fmla="*/ 195 h 195" name="T9"/>
                <a:gd fmla="*/ 119 w 226" name="T10"/>
                <a:gd fmla="*/ 192 h 195" name="T11"/>
                <a:gd fmla="*/ 171 w 226" name="T12"/>
                <a:gd fmla="*/ 128 h 195" name="T13"/>
                <a:gd fmla="*/ 171 w 226" name="T14"/>
                <a:gd fmla="*/ 128 h 195" name="T15"/>
                <a:gd fmla="*/ 224 w 226" name="T16"/>
                <a:gd fmla="*/ 61 h 195" name="T17"/>
                <a:gd fmla="*/ 225 w 226" name="T18"/>
                <a:gd fmla="*/ 54 h 195" name="T19"/>
                <a:gd fmla="*/ 219 w 226" name="T20"/>
                <a:gd fmla="*/ 49 h 195" name="T21"/>
                <a:gd fmla="*/ 178 w 226" name="T22"/>
                <a:gd fmla="*/ 7 h 195" name="T23"/>
                <a:gd fmla="*/ 177 w 226" name="T24"/>
                <a:gd fmla="*/ 5 h 195" name="T25"/>
                <a:gd fmla="*/ 169 w 226" name="T26"/>
                <a:gd fmla="*/ 1 h 195" name="T27"/>
                <a:gd fmla="*/ 166 w 226" name="T28"/>
                <a:gd fmla="*/ 2 h 195" name="T29"/>
                <a:gd fmla="*/ 163 w 226" name="T30"/>
                <a:gd fmla="*/ 7 h 195" name="T31"/>
                <a:gd fmla="*/ 113 w 226" name="T32"/>
                <a:gd fmla="*/ 50 h 195" name="T33"/>
                <a:gd fmla="*/ 64 w 226" name="T34"/>
                <a:gd fmla="*/ 7 h 195" name="T35"/>
                <a:gd fmla="*/ 56 w 226" name="T36"/>
                <a:gd fmla="*/ 1 h 195" name="T37"/>
                <a:gd fmla="*/ 56 w 226" name="T38"/>
                <a:gd fmla="*/ 1 h 195" name="T39"/>
                <a:gd fmla="*/ 53 w 226" name="T40"/>
                <a:gd fmla="*/ 2 h 195" name="T41"/>
                <a:gd fmla="*/ 50 w 226" name="T42"/>
                <a:gd fmla="*/ 5 h 195" name="T43"/>
                <a:gd fmla="*/ 49 w 226" name="T44"/>
                <a:gd fmla="*/ 7 h 195" name="T45"/>
                <a:gd fmla="*/ 7 w 226" name="T46"/>
                <a:gd fmla="*/ 49 h 195" name="T47"/>
                <a:gd fmla="*/ 1 w 226" name="T48"/>
                <a:gd fmla="*/ 54 h 195" name="T49"/>
                <a:gd fmla="*/ 2 w 226" name="T50"/>
                <a:gd fmla="*/ 61 h 195" name="T51"/>
                <a:gd fmla="*/ 75 w 226" name="T52"/>
                <a:gd fmla="*/ 128 h 195" name="T53"/>
                <a:gd fmla="*/ 152 w 226" name="T54"/>
                <a:gd fmla="*/ 128 h 195" name="T55"/>
                <a:gd fmla="*/ 113 w 226" name="T56"/>
                <a:gd fmla="*/ 175 h 195" name="T57"/>
                <a:gd fmla="*/ 75 w 226" name="T58"/>
                <a:gd fmla="*/ 128 h 19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95" w="226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6861512" y="2859315"/>
              <a:ext cx="1546462" cy="1423223"/>
            </a:xfrm>
            <a:custGeom>
              <a:gdLst>
                <a:gd fmla="*/ 105 w 164" name="T0"/>
                <a:gd fmla="*/ 85 h 151" name="T1"/>
                <a:gd fmla="*/ 149 w 164" name="T2"/>
                <a:gd fmla="*/ 140 h 151" name="T3"/>
                <a:gd fmla="*/ 60 w 164" name="T4"/>
                <a:gd fmla="*/ 126 h 151" name="T5"/>
                <a:gd fmla="*/ 33 w 164" name="T6"/>
                <a:gd fmla="*/ 0 h 151" name="T7"/>
                <a:gd fmla="*/ 126 w 164" name="T8"/>
                <a:gd fmla="*/ 54 h 151" name="T9"/>
                <a:gd fmla="*/ 164 w 164" name="T10"/>
                <a:gd fmla="*/ 127 h 151" name="T11"/>
                <a:gd fmla="*/ 105 w 164" name="T12"/>
                <a:gd fmla="*/ 85 h 15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1" w="164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0"/>
            <p:cNvSpPr/>
            <p:nvPr/>
          </p:nvSpPr>
          <p:spPr bwMode="auto">
            <a:xfrm>
              <a:off x="9423961" y="2928144"/>
              <a:ext cx="1510337" cy="1135340"/>
            </a:xfrm>
            <a:custGeom>
              <a:gdLst>
                <a:gd fmla="*/ 9 w 246" name="T0"/>
                <a:gd fmla="*/ 121 h 185" name="T1"/>
                <a:gd fmla="*/ 73 w 246" name="T2"/>
                <a:gd fmla="*/ 31 h 185" name="T3"/>
                <a:gd fmla="*/ 69 w 246" name="T4"/>
                <a:gd fmla="*/ 42 h 185" name="T5"/>
                <a:gd fmla="*/ 192 w 246" name="T6"/>
                <a:gd fmla="*/ 58 h 185" name="T7"/>
                <a:gd fmla="*/ 246 w 246" name="T8"/>
                <a:gd fmla="*/ 133 h 185" name="T9"/>
                <a:gd fmla="*/ 203 w 246" name="T10"/>
                <a:gd fmla="*/ 150 h 185" name="T11"/>
                <a:gd fmla="*/ 105 w 246" name="T12"/>
                <a:gd fmla="*/ 168 h 185" name="T13"/>
                <a:gd fmla="*/ 59 w 246" name="T14"/>
                <a:gd fmla="*/ 147 h 185" name="T15"/>
                <a:gd fmla="*/ 71 w 246" name="T16"/>
                <a:gd fmla="*/ 164 h 185" name="T17"/>
                <a:gd fmla="*/ 0 w 246" name="T18"/>
                <a:gd fmla="*/ 145 h 185" name="T19"/>
                <a:gd fmla="*/ 165 w 246" name="T20"/>
                <a:gd fmla="*/ 83 h 185" name="T21"/>
                <a:gd fmla="*/ 9 w 246" name="T22"/>
                <a:gd fmla="*/ 121 h 18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5" w="246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8508448" y="3695592"/>
              <a:ext cx="93103" cy="1981292"/>
            </a:xfrm>
            <a:custGeom>
              <a:gdLst>
                <a:gd fmla="*/ 13 w 15" name="T0"/>
                <a:gd fmla="*/ 4 h 300" name="T1"/>
                <a:gd fmla="*/ 15 w 15" name="T2"/>
                <a:gd fmla="*/ 293 h 300" name="T3"/>
                <a:gd fmla="*/ 7 w 15" name="T4"/>
                <a:gd fmla="*/ 300 h 300" name="T5"/>
                <a:gd fmla="*/ 0 w 15" name="T6"/>
                <a:gd fmla="*/ 293 h 300" name="T7"/>
                <a:gd fmla="*/ 4 w 15" name="T8"/>
                <a:gd fmla="*/ 0 h 300" name="T9"/>
                <a:gd fmla="*/ 13 w 15" name="T10"/>
                <a:gd fmla="*/ 4 h 30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00" w="15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8435333" y="3910700"/>
              <a:ext cx="928895" cy="771083"/>
            </a:xfrm>
            <a:custGeom>
              <a:gdLst>
                <a:gd fmla="*/ 167 w 196" name="T0"/>
                <a:gd fmla="*/ 142 h 163" name="T1"/>
                <a:gd fmla="*/ 170 w 196" name="T2"/>
                <a:gd fmla="*/ 48 h 163" name="T3"/>
                <a:gd fmla="*/ 167 w 196" name="T4"/>
                <a:gd fmla="*/ 57 h 163" name="T5"/>
                <a:gd fmla="*/ 75 w 196" name="T6"/>
                <a:gd fmla="*/ 3 h 163" name="T7"/>
                <a:gd fmla="*/ 0 w 196" name="T8"/>
                <a:gd fmla="*/ 26 h 163" name="T9"/>
                <a:gd fmla="*/ 20 w 196" name="T10"/>
                <a:gd fmla="*/ 60 h 163" name="T11"/>
                <a:gd fmla="*/ 77 w 196" name="T12"/>
                <a:gd fmla="*/ 124 h 163" name="T13"/>
                <a:gd fmla="*/ 119 w 196" name="T14"/>
                <a:gd fmla="*/ 134 h 163" name="T15"/>
                <a:gd fmla="*/ 102 w 196" name="T16"/>
                <a:gd fmla="*/ 139 h 163" name="T17"/>
                <a:gd fmla="*/ 161 w 196" name="T18"/>
                <a:gd fmla="*/ 163 h 163" name="T19"/>
                <a:gd fmla="*/ 81 w 196" name="T20"/>
                <a:gd fmla="*/ 35 h 163" name="T21"/>
                <a:gd fmla="*/ 167 w 196" name="T22"/>
                <a:gd fmla="*/ 142 h 16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3" w="196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838797" y="2620506"/>
              <a:ext cx="478445" cy="638791"/>
            </a:xfrm>
            <a:custGeom>
              <a:gdLst>
                <a:gd fmla="*/ 23 w 78" name="T0"/>
                <a:gd fmla="*/ 85 h 104" name="T1"/>
                <a:gd fmla="*/ 18 w 78" name="T2"/>
                <a:gd fmla="*/ 31 h 104" name="T3"/>
                <a:gd fmla="*/ 45 w 78" name="T4"/>
                <a:gd fmla="*/ 0 h 104" name="T5"/>
                <a:gd fmla="*/ 57 w 78" name="T6"/>
                <a:gd fmla="*/ 17 h 104" name="T7"/>
                <a:gd fmla="*/ 75 w 78" name="T8"/>
                <a:gd fmla="*/ 57 h 104" name="T9"/>
                <a:gd fmla="*/ 70 w 78" name="T10"/>
                <a:gd fmla="*/ 79 h 104" name="T11"/>
                <a:gd fmla="*/ 76 w 78" name="T12"/>
                <a:gd fmla="*/ 72 h 104" name="T13"/>
                <a:gd fmla="*/ 73 w 78" name="T14"/>
                <a:gd fmla="*/ 104 h 104" name="T15"/>
                <a:gd fmla="*/ 62 w 78" name="T16"/>
                <a:gd fmla="*/ 95 h 104" name="T17"/>
                <a:gd fmla="*/ 33 w 78" name="T18"/>
                <a:gd fmla="*/ 30 h 104" name="T19"/>
                <a:gd fmla="*/ 57 w 78" name="T20"/>
                <a:gd fmla="*/ 104 h 104" name="T21"/>
                <a:gd fmla="*/ 19 w 78" name="T22"/>
                <a:gd fmla="*/ 85 h 104" name="T23"/>
                <a:gd fmla="*/ 23 w 78" name="T24"/>
                <a:gd fmla="*/ 85 h 10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4" w="78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9485256" y="4296241"/>
              <a:ext cx="571548" cy="545688"/>
            </a:xfrm>
            <a:custGeom>
              <a:gdLst>
                <a:gd fmla="*/ 9 w 93" name="T0"/>
                <a:gd fmla="*/ 37 h 89" name="T1"/>
                <a:gd fmla="*/ 52 w 93" name="T2"/>
                <a:gd fmla="*/ 3 h 89" name="T3"/>
                <a:gd fmla="*/ 93 w 93" name="T4"/>
                <a:gd fmla="*/ 9 h 89" name="T5"/>
                <a:gd fmla="*/ 85 w 93" name="T6"/>
                <a:gd fmla="*/ 28 h 89" name="T7"/>
                <a:gd fmla="*/ 60 w 93" name="T8"/>
                <a:gd fmla="*/ 65 h 89" name="T9"/>
                <a:gd fmla="*/ 40 w 93" name="T10"/>
                <a:gd fmla="*/ 73 h 89" name="T11"/>
                <a:gd fmla="*/ 49 w 93" name="T12"/>
                <a:gd fmla="*/ 74 h 89" name="T13"/>
                <a:gd fmla="*/ 21 w 93" name="T14"/>
                <a:gd fmla="*/ 89 h 89" name="T15"/>
                <a:gd fmla="*/ 22 w 93" name="T16"/>
                <a:gd fmla="*/ 74 h 89" name="T17"/>
                <a:gd fmla="*/ 60 w 93" name="T18"/>
                <a:gd fmla="*/ 15 h 89" name="T19"/>
                <a:gd fmla="*/ 12 w 93" name="T20"/>
                <a:gd fmla="*/ 76 h 89" name="T21"/>
                <a:gd fmla="*/ 7 w 93" name="T22"/>
                <a:gd fmla="*/ 33 h 89" name="T23"/>
                <a:gd fmla="*/ 9 w 93" name="T24"/>
                <a:gd fmla="*/ 37 h 8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9" w="93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36"/>
            <p:cNvSpPr/>
            <p:nvPr/>
          </p:nvSpPr>
          <p:spPr bwMode="auto">
            <a:xfrm>
              <a:off x="9188231" y="2679483"/>
              <a:ext cx="483618" cy="620687"/>
            </a:xfrm>
            <a:custGeom>
              <a:gdLst>
                <a:gd fmla="*/ 4 w 79" name="T0"/>
                <a:gd fmla="*/ 55 h 101" name="T1"/>
                <a:gd fmla="*/ 37 w 79" name="T2"/>
                <a:gd fmla="*/ 10 h 101" name="T3"/>
                <a:gd fmla="*/ 77 w 79" name="T4"/>
                <a:gd fmla="*/ 5 h 101" name="T5"/>
                <a:gd fmla="*/ 75 w 79" name="T6"/>
                <a:gd fmla="*/ 25 h 101" name="T7"/>
                <a:gd fmla="*/ 61 w 79" name="T8"/>
                <a:gd fmla="*/ 67 h 101" name="T9"/>
                <a:gd fmla="*/ 43 w 79" name="T10"/>
                <a:gd fmla="*/ 81 h 101" name="T11"/>
                <a:gd fmla="*/ 52 w 79" name="T12"/>
                <a:gd fmla="*/ 80 h 101" name="T13"/>
                <a:gd fmla="*/ 30 w 79" name="T14"/>
                <a:gd fmla="*/ 101 h 101" name="T15"/>
                <a:gd fmla="*/ 27 w 79" name="T16"/>
                <a:gd fmla="*/ 87 h 101" name="T17"/>
                <a:gd fmla="*/ 48 w 79" name="T18"/>
                <a:gd fmla="*/ 20 h 101" name="T19"/>
                <a:gd fmla="*/ 18 w 79" name="T20"/>
                <a:gd fmla="*/ 91 h 101" name="T21"/>
                <a:gd fmla="*/ 1 w 79" name="T22"/>
                <a:gd fmla="*/ 51 h 101" name="T23"/>
                <a:gd fmla="*/ 4 w 79" name="T24"/>
                <a:gd fmla="*/ 55 h 10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0" w="79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8205477" y="1954575"/>
              <a:ext cx="680168" cy="889651"/>
            </a:xfrm>
            <a:custGeom>
              <a:gdLst>
                <a:gd fmla="*/ 15 w 111" name="T0"/>
                <a:gd fmla="*/ 90 h 145" name="T1"/>
                <a:gd fmla="*/ 45 w 111" name="T2"/>
                <a:gd fmla="*/ 21 h 145" name="T3"/>
                <a:gd fmla="*/ 98 w 111" name="T4"/>
                <a:gd fmla="*/ 2 h 145" name="T5"/>
                <a:gd fmla="*/ 101 w 111" name="T6"/>
                <a:gd fmla="*/ 31 h 145" name="T7"/>
                <a:gd fmla="*/ 94 w 111" name="T8"/>
                <a:gd fmla="*/ 91 h 145" name="T9"/>
                <a:gd fmla="*/ 74 w 111" name="T10"/>
                <a:gd fmla="*/ 114 h 145" name="T11"/>
                <a:gd fmla="*/ 86 w 111" name="T12"/>
                <a:gd fmla="*/ 110 h 145" name="T13"/>
                <a:gd fmla="*/ 61 w 111" name="T14"/>
                <a:gd fmla="*/ 145 h 145" name="T15"/>
                <a:gd fmla="*/ 54 w 111" name="T16"/>
                <a:gd fmla="*/ 126 h 145" name="T17"/>
                <a:gd fmla="*/ 63 w 111" name="T18"/>
                <a:gd fmla="*/ 30 h 145" name="T19"/>
                <a:gd fmla="*/ 42 w 111" name="T20"/>
                <a:gd fmla="*/ 134 h 145" name="T21"/>
                <a:gd fmla="*/ 9 w 111" name="T22"/>
                <a:gd fmla="*/ 86 h 145" name="T23"/>
                <a:gd fmla="*/ 15 w 111" name="T24"/>
                <a:gd fmla="*/ 90 h 14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5" w="110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7066535" y="2493591"/>
              <a:ext cx="684651" cy="568335"/>
            </a:xfrm>
            <a:custGeom>
              <a:gdLst>
                <a:gd fmla="*/ 167 w 196" name="T0"/>
                <a:gd fmla="*/ 142 h 163" name="T1"/>
                <a:gd fmla="*/ 170 w 196" name="T2"/>
                <a:gd fmla="*/ 48 h 163" name="T3"/>
                <a:gd fmla="*/ 167 w 196" name="T4"/>
                <a:gd fmla="*/ 57 h 163" name="T5"/>
                <a:gd fmla="*/ 75 w 196" name="T6"/>
                <a:gd fmla="*/ 3 h 163" name="T7"/>
                <a:gd fmla="*/ 0 w 196" name="T8"/>
                <a:gd fmla="*/ 26 h 163" name="T9"/>
                <a:gd fmla="*/ 20 w 196" name="T10"/>
                <a:gd fmla="*/ 60 h 163" name="T11"/>
                <a:gd fmla="*/ 77 w 196" name="T12"/>
                <a:gd fmla="*/ 124 h 163" name="T13"/>
                <a:gd fmla="*/ 119 w 196" name="T14"/>
                <a:gd fmla="*/ 134 h 163" name="T15"/>
                <a:gd fmla="*/ 102 w 196" name="T16"/>
                <a:gd fmla="*/ 139 h 163" name="T17"/>
                <a:gd fmla="*/ 161 w 196" name="T18"/>
                <a:gd fmla="*/ 163 h 163" name="T19"/>
                <a:gd fmla="*/ 81 w 196" name="T20"/>
                <a:gd fmla="*/ 35 h 163" name="T21"/>
                <a:gd fmla="*/ 167 w 196" name="T22"/>
                <a:gd fmla="*/ 142 h 16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3" w="196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24107" compatLnSpc="1" lIns="48214" numCol="1" rIns="48214" tIns="24107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4" name="TextBox 23"/>
          <p:cNvSpPr txBox="1"/>
          <p:nvPr/>
        </p:nvSpPr>
        <p:spPr>
          <a:xfrm>
            <a:off x="6251674" y="2263689"/>
            <a:ext cx="381488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8461277" y="201946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6241143" y="3530514"/>
            <a:ext cx="382541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8461277" y="328629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6241143" y="4768764"/>
            <a:ext cx="382541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9" name="TextBox 24"/>
          <p:cNvSpPr txBox="1"/>
          <p:nvPr/>
        </p:nvSpPr>
        <p:spPr>
          <a:xfrm>
            <a:off x="8461277" y="452454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grpSp>
        <p:nvGrpSpPr>
          <p:cNvPr id="50" name="Group 11"/>
          <p:cNvGrpSpPr/>
          <p:nvPr/>
        </p:nvGrpSpPr>
        <p:grpSpPr>
          <a:xfrm>
            <a:off x="10245799" y="2162071"/>
            <a:ext cx="730280" cy="730280"/>
            <a:chOff x="3962400" y="2419350"/>
            <a:chExt cx="685800" cy="685800"/>
          </a:xfrm>
          <a:solidFill>
            <a:srgbClr val="C52C2D"/>
          </a:solidFill>
        </p:grpSpPr>
        <p:sp>
          <p:nvSpPr>
            <p:cNvPr id="51" name="Rounded Rectangle 12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solidFill>
              <a:srgbClr val="014999"/>
            </a:solidFill>
            <a:ln w="19050">
              <a:noFill/>
              <a:round/>
            </a:ln>
          </p:spPr>
          <p:txBody>
            <a:bodyPr anchor="ctr" anchorCtr="1" bIns="64290" compatLnSpc="1" lIns="128580" numCol="1" rIns="128580" rtlCol="0" tIns="64290" vert="horz" wrap="none">
              <a:prstTxWarp prst="textNoShape">
                <a:avLst/>
              </a:prstTxWarp>
            </a:bodyPr>
            <a:lstStyle/>
            <a:p>
              <a:pPr algn="ctr"/>
              <a:endParaRPr b="1" lang="en-US" sz="1687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Oval 13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 anchorCtr="1" bIns="64290" compatLnSpc="1" lIns="128580" numCol="1" rIns="128580" rtlCol="0" tIns="64290" vert="horz" wrap="none">
              <a:prstTxWarp prst="textNoShape">
                <a:avLst/>
              </a:prstTxWarp>
            </a:bodyPr>
            <a:lstStyle/>
            <a:p>
              <a:pPr algn="ctr"/>
              <a:endParaRPr b="1" lang="en-US" sz="1687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3" name="Group 14"/>
          <p:cNvGrpSpPr/>
          <p:nvPr/>
        </p:nvGrpSpPr>
        <p:grpSpPr>
          <a:xfrm>
            <a:off x="10466157" y="2345575"/>
            <a:ext cx="289566" cy="363274"/>
            <a:chOff x="3740150" y="1146175"/>
            <a:chExt cx="174625" cy="219075"/>
          </a:xfrm>
          <a:solidFill>
            <a:srgbClr val="014999"/>
          </a:solidFill>
        </p:grpSpPr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3740150" y="1146175"/>
              <a:ext cx="174625" cy="219075"/>
            </a:xfrm>
            <a:custGeom>
              <a:cxnLst>
                <a:cxn ang="0">
                  <a:pos x="57" y="5"/>
                </a:cxn>
                <a:cxn ang="0">
                  <a:pos x="55" y="0"/>
                </a:cxn>
                <a:cxn ang="0">
                  <a:pos x="53" y="5"/>
                </a:cxn>
                <a:cxn ang="0">
                  <a:pos x="49" y="1"/>
                </a:cxn>
                <a:cxn ang="0">
                  <a:pos x="45" y="1"/>
                </a:cxn>
                <a:cxn ang="0">
                  <a:pos x="40" y="5"/>
                </a:cxn>
                <a:cxn ang="0">
                  <a:pos x="38" y="0"/>
                </a:cxn>
                <a:cxn ang="0">
                  <a:pos x="36" y="5"/>
                </a:cxn>
                <a:cxn ang="0">
                  <a:pos x="31" y="1"/>
                </a:cxn>
                <a:cxn ang="0">
                  <a:pos x="28" y="1"/>
                </a:cxn>
                <a:cxn ang="0">
                  <a:pos x="23" y="5"/>
                </a:cxn>
                <a:cxn ang="0">
                  <a:pos x="21" y="0"/>
                </a:cxn>
                <a:cxn ang="0">
                  <a:pos x="19" y="5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6" y="5"/>
                </a:cxn>
                <a:cxn ang="0">
                  <a:pos x="0" y="80"/>
                </a:cxn>
                <a:cxn ang="0">
                  <a:pos x="62" y="85"/>
                </a:cxn>
                <a:cxn ang="0">
                  <a:pos x="68" y="10"/>
                </a:cxn>
                <a:cxn ang="0">
                  <a:pos x="6" y="80"/>
                </a:cxn>
                <a:cxn ang="0">
                  <a:pos x="44" y="24"/>
                </a:cxn>
                <a:cxn ang="0">
                  <a:pos x="44" y="20"/>
                </a:cxn>
                <a:cxn ang="0">
                  <a:pos x="6" y="10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9" y="10"/>
                </a:cxn>
                <a:cxn ang="0">
                  <a:pos x="21" y="16"/>
                </a:cxn>
                <a:cxn ang="0">
                  <a:pos x="23" y="10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6" y="10"/>
                </a:cxn>
                <a:cxn ang="0">
                  <a:pos x="38" y="16"/>
                </a:cxn>
                <a:cxn ang="0">
                  <a:pos x="40" y="10"/>
                </a:cxn>
                <a:cxn ang="0">
                  <a:pos x="45" y="14"/>
                </a:cxn>
                <a:cxn ang="0">
                  <a:pos x="49" y="14"/>
                </a:cxn>
                <a:cxn ang="0">
                  <a:pos x="53" y="10"/>
                </a:cxn>
                <a:cxn ang="0">
                  <a:pos x="55" y="16"/>
                </a:cxn>
                <a:cxn ang="0">
                  <a:pos x="57" y="10"/>
                </a:cxn>
                <a:cxn ang="0">
                  <a:pos x="62" y="20"/>
                </a:cxn>
                <a:cxn ang="0">
                  <a:pos x="52" y="22"/>
                </a:cxn>
                <a:cxn ang="0">
                  <a:pos x="62" y="24"/>
                </a:cxn>
                <a:cxn ang="0">
                  <a:pos x="6" y="80"/>
                </a:cxn>
              </a:cxnLst>
              <a:rect b="b" l="0" r="r" t="0"/>
              <a:pathLst>
                <a:path h="85" w="68">
                  <a:moveTo>
                    <a:pt x="62" y="5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0"/>
                    <a:pt x="56" y="0"/>
                    <a:pt x="55" y="0"/>
                  </a:cubicBezTo>
                  <a:cubicBezTo>
                    <a:pt x="54" y="0"/>
                    <a:pt x="53" y="0"/>
                    <a:pt x="53" y="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6" y="0"/>
                    <a:pt x="45" y="0"/>
                    <a:pt x="45" y="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7" y="0"/>
                    <a:pt x="36" y="0"/>
                    <a:pt x="36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9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3"/>
                    <a:pt x="3" y="85"/>
                    <a:pt x="6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5" y="85"/>
                    <a:pt x="68" y="83"/>
                    <a:pt x="68" y="8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7"/>
                    <a:pt x="65" y="5"/>
                    <a:pt x="62" y="5"/>
                  </a:cubicBezTo>
                  <a:close/>
                  <a:moveTo>
                    <a:pt x="6" y="80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6"/>
                    <a:pt x="12" y="16"/>
                  </a:cubicBezTo>
                  <a:cubicBezTo>
                    <a:pt x="13" y="16"/>
                    <a:pt x="14" y="15"/>
                    <a:pt x="14" y="14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20" y="16"/>
                    <a:pt x="21" y="16"/>
                  </a:cubicBezTo>
                  <a:cubicBezTo>
                    <a:pt x="22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5"/>
                    <a:pt x="29" y="16"/>
                    <a:pt x="30" y="16"/>
                  </a:cubicBezTo>
                  <a:cubicBezTo>
                    <a:pt x="31" y="16"/>
                    <a:pt x="31" y="15"/>
                    <a:pt x="31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5"/>
                    <a:pt x="37" y="16"/>
                    <a:pt x="38" y="16"/>
                  </a:cubicBezTo>
                  <a:cubicBezTo>
                    <a:pt x="39" y="16"/>
                    <a:pt x="40" y="15"/>
                    <a:pt x="40" y="1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5"/>
                    <a:pt x="46" y="16"/>
                    <a:pt x="47" y="16"/>
                  </a:cubicBezTo>
                  <a:cubicBezTo>
                    <a:pt x="48" y="16"/>
                    <a:pt x="49" y="15"/>
                    <a:pt x="49" y="14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4" y="16"/>
                    <a:pt x="55" y="16"/>
                  </a:cubicBezTo>
                  <a:cubicBezTo>
                    <a:pt x="56" y="16"/>
                    <a:pt x="57" y="15"/>
                    <a:pt x="57" y="14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21"/>
                    <a:pt x="52" y="22"/>
                  </a:cubicBezTo>
                  <a:cubicBezTo>
                    <a:pt x="52" y="23"/>
                    <a:pt x="53" y="24"/>
                    <a:pt x="54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80"/>
                    <a:pt x="62" y="80"/>
                    <a:pt x="62" y="80"/>
                  </a:cubicBezTo>
                  <a:lnTo>
                    <a:pt x="6" y="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3816350" y="1236663"/>
              <a:ext cx="65088" cy="11113"/>
            </a:xfrm>
            <a:custGeom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</a:cxnLst>
              <a:rect b="b" l="0" r="r" t="0"/>
              <a:pathLst>
                <a:path h="4" w="25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773488" y="1236663"/>
              <a:ext cx="25400" cy="11113"/>
            </a:xfrm>
            <a:custGeom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8" y="0"/>
                </a:cxn>
              </a:cxnLst>
              <a:rect b="b" l="0" r="r" t="0"/>
              <a:pathLst>
                <a:path h="4" w="1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816350" y="1262063"/>
              <a:ext cx="65088" cy="7938"/>
            </a:xfrm>
            <a:custGeom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3" y="3"/>
                </a:cxn>
                <a:cxn ang="0">
                  <a:pos x="25" y="2"/>
                </a:cxn>
                <a:cxn ang="0">
                  <a:pos x="23" y="0"/>
                </a:cxn>
              </a:cxnLst>
              <a:rect b="b" l="0" r="r" t="0"/>
              <a:pathLst>
                <a:path h="3" w="25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3773488" y="1262063"/>
              <a:ext cx="25400" cy="7938"/>
            </a:xfrm>
            <a:custGeom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8" y="0"/>
                </a:cxn>
              </a:cxnLst>
              <a:rect b="b" l="0" r="r" t="0"/>
              <a:pathLst>
                <a:path h="3" w="1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3816350" y="1287463"/>
              <a:ext cx="65088" cy="7938"/>
            </a:xfrm>
            <a:custGeom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3" y="3"/>
                </a:cxn>
                <a:cxn ang="0">
                  <a:pos x="25" y="2"/>
                </a:cxn>
                <a:cxn ang="0">
                  <a:pos x="23" y="0"/>
                </a:cxn>
              </a:cxnLst>
              <a:rect b="b" l="0" r="r" t="0"/>
              <a:pathLst>
                <a:path h="3" w="25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773488" y="1287463"/>
              <a:ext cx="25400" cy="7938"/>
            </a:xfrm>
            <a:custGeom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8" y="0"/>
                </a:cxn>
              </a:cxnLst>
              <a:rect b="b" l="0" r="r" t="0"/>
              <a:pathLst>
                <a:path h="3" w="1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3816350" y="1314450"/>
              <a:ext cx="65088" cy="9525"/>
            </a:xfrm>
            <a:custGeom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</a:cxnLst>
              <a:rect b="b" l="0" r="r" t="0"/>
              <a:pathLst>
                <a:path h="4" w="25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773488" y="1314450"/>
              <a:ext cx="25400" cy="9525"/>
            </a:xfrm>
            <a:custGeom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8" y="0"/>
                </a:cxn>
              </a:cxnLst>
              <a:rect b="b" l="0" r="r" t="0"/>
              <a:pathLst>
                <a:path h="4" w="1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27"/>
          <p:cNvGrpSpPr/>
          <p:nvPr/>
        </p:nvGrpSpPr>
        <p:grpSpPr>
          <a:xfrm>
            <a:off x="10245799" y="3636316"/>
            <a:ext cx="730280" cy="730280"/>
            <a:chOff x="3962400" y="2419350"/>
            <a:chExt cx="685800" cy="685800"/>
          </a:xfrm>
          <a:solidFill>
            <a:srgbClr val="C52C2D"/>
          </a:solidFill>
        </p:grpSpPr>
        <p:sp>
          <p:nvSpPr>
            <p:cNvPr id="64" name="Rounded Rectangle 28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solidFill>
              <a:srgbClr val="014999"/>
            </a:solidFill>
            <a:ln w="19050">
              <a:noFill/>
              <a:round/>
            </a:ln>
          </p:spPr>
          <p:txBody>
            <a:bodyPr anchor="ctr" anchorCtr="1" bIns="64290" compatLnSpc="1" lIns="128580" numCol="1" rIns="128580" rtlCol="0" tIns="64290" vert="horz" wrap="none">
              <a:prstTxWarp prst="textNoShape">
                <a:avLst/>
              </a:prstTxWarp>
            </a:bodyPr>
            <a:lstStyle/>
            <a:p>
              <a:pPr algn="ctr"/>
              <a:endParaRPr b="1" lang="en-US" sz="1687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Oval 29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 anchorCtr="1" bIns="64290" compatLnSpc="1" lIns="128580" numCol="1" rIns="128580" rtlCol="0" tIns="64290" vert="horz" wrap="none">
              <a:prstTxWarp prst="textNoShape">
                <a:avLst/>
              </a:prstTxWarp>
            </a:bodyPr>
            <a:lstStyle/>
            <a:p>
              <a:pPr algn="ctr"/>
              <a:endParaRPr b="1" lang="en-US" sz="1687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10245799" y="4768764"/>
            <a:ext cx="730280" cy="730280"/>
            <a:chOff x="3962400" y="2419350"/>
            <a:chExt cx="685800" cy="685800"/>
          </a:xfrm>
          <a:solidFill>
            <a:srgbClr val="C52C2D"/>
          </a:solidFill>
        </p:grpSpPr>
        <p:sp>
          <p:nvSpPr>
            <p:cNvPr id="67" name="Rounded Rectangle 31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solidFill>
              <a:srgbClr val="014999"/>
            </a:solidFill>
            <a:ln w="19050">
              <a:noFill/>
              <a:round/>
            </a:ln>
          </p:spPr>
          <p:txBody>
            <a:bodyPr anchor="ctr" anchorCtr="1" bIns="64290" compatLnSpc="1" lIns="128580" numCol="1" rIns="128580" rtlCol="0" tIns="64290" vert="horz" wrap="none">
              <a:prstTxWarp prst="textNoShape">
                <a:avLst/>
              </a:prstTxWarp>
            </a:bodyPr>
            <a:lstStyle/>
            <a:p>
              <a:pPr algn="ctr"/>
              <a:endParaRPr b="1" lang="en-US" sz="1687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Oval 32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 anchorCtr="1" bIns="64290" compatLnSpc="1" lIns="128580" numCol="1" rIns="128580" rtlCol="0" tIns="64290" vert="horz" wrap="none">
              <a:prstTxWarp prst="textNoShape">
                <a:avLst/>
              </a:prstTxWarp>
            </a:bodyPr>
            <a:lstStyle/>
            <a:p>
              <a:pPr algn="ctr"/>
              <a:endParaRPr b="1" lang="en-US" sz="1687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9" name="Freeform 122"/>
          <p:cNvSpPr>
            <a:spLocks noEditPoints="1"/>
          </p:cNvSpPr>
          <p:nvPr/>
        </p:nvSpPr>
        <p:spPr bwMode="auto">
          <a:xfrm>
            <a:off x="10422240" y="3835945"/>
            <a:ext cx="377398" cy="336376"/>
          </a:xfrm>
          <a:custGeom>
            <a:cxnLst>
              <a:cxn ang="0">
                <a:pos x="84" y="19"/>
              </a:cxn>
              <a:cxn ang="0">
                <a:pos x="74" y="3"/>
              </a:cxn>
              <a:cxn ang="0">
                <a:pos x="69" y="0"/>
              </a:cxn>
              <a:cxn ang="0">
                <a:pos x="16" y="0"/>
              </a:cxn>
              <a:cxn ang="0">
                <a:pos x="11" y="3"/>
              </a:cxn>
              <a:cxn ang="0">
                <a:pos x="1" y="19"/>
              </a:cxn>
              <a:cxn ang="0">
                <a:pos x="1" y="25"/>
              </a:cxn>
              <a:cxn ang="0">
                <a:pos x="38" y="74"/>
              </a:cxn>
              <a:cxn ang="0">
                <a:pos x="43" y="76"/>
              </a:cxn>
              <a:cxn ang="0">
                <a:pos x="47" y="74"/>
              </a:cxn>
              <a:cxn ang="0">
                <a:pos x="84" y="25"/>
              </a:cxn>
              <a:cxn ang="0">
                <a:pos x="84" y="19"/>
              </a:cxn>
              <a:cxn ang="0">
                <a:pos x="43" y="6"/>
              </a:cxn>
              <a:cxn ang="0">
                <a:pos x="53" y="20"/>
              </a:cxn>
              <a:cxn ang="0">
                <a:pos x="32" y="20"/>
              </a:cxn>
              <a:cxn ang="0">
                <a:pos x="42" y="6"/>
              </a:cxn>
              <a:cxn ang="0">
                <a:pos x="43" y="6"/>
              </a:cxn>
              <a:cxn ang="0">
                <a:pos x="54" y="23"/>
              </a:cxn>
              <a:cxn ang="0">
                <a:pos x="43" y="64"/>
              </a:cxn>
              <a:cxn ang="0">
                <a:pos x="31" y="23"/>
              </a:cxn>
              <a:cxn ang="0">
                <a:pos x="54" y="23"/>
              </a:cxn>
              <a:cxn ang="0">
                <a:pos x="47" y="6"/>
              </a:cxn>
              <a:cxn ang="0">
                <a:pos x="65" y="6"/>
              </a:cxn>
              <a:cxn ang="0">
                <a:pos x="56" y="18"/>
              </a:cxn>
              <a:cxn ang="0">
                <a:pos x="47" y="6"/>
              </a:cxn>
              <a:cxn ang="0">
                <a:pos x="16" y="6"/>
              </a:cxn>
              <a:cxn ang="0">
                <a:pos x="38" y="6"/>
              </a:cxn>
              <a:cxn ang="0">
                <a:pos x="29" y="18"/>
              </a:cxn>
              <a:cxn ang="0">
                <a:pos x="23" y="10"/>
              </a:cxn>
              <a:cxn ang="0">
                <a:pos x="20" y="10"/>
              </a:cxn>
              <a:cxn ang="0">
                <a:pos x="20" y="12"/>
              </a:cxn>
              <a:cxn ang="0">
                <a:pos x="26" y="20"/>
              </a:cxn>
              <a:cxn ang="0">
                <a:pos x="7" y="20"/>
              </a:cxn>
              <a:cxn ang="0">
                <a:pos x="16" y="6"/>
              </a:cxn>
              <a:cxn ang="0">
                <a:pos x="7" y="23"/>
              </a:cxn>
              <a:cxn ang="0">
                <a:pos x="28" y="23"/>
              </a:cxn>
              <a:cxn ang="0">
                <a:pos x="40" y="67"/>
              </a:cxn>
              <a:cxn ang="0">
                <a:pos x="7" y="23"/>
              </a:cxn>
              <a:cxn ang="0">
                <a:pos x="46" y="67"/>
              </a:cxn>
              <a:cxn ang="0">
                <a:pos x="58" y="23"/>
              </a:cxn>
              <a:cxn ang="0">
                <a:pos x="61" y="23"/>
              </a:cxn>
              <a:cxn ang="0">
                <a:pos x="63" y="22"/>
              </a:cxn>
              <a:cxn ang="0">
                <a:pos x="61" y="20"/>
              </a:cxn>
              <a:cxn ang="0">
                <a:pos x="60" y="20"/>
              </a:cxn>
              <a:cxn ang="0">
                <a:pos x="70" y="6"/>
              </a:cxn>
              <a:cxn ang="0">
                <a:pos x="79" y="20"/>
              </a:cxn>
              <a:cxn ang="0">
                <a:pos x="72" y="20"/>
              </a:cxn>
              <a:cxn ang="0">
                <a:pos x="71" y="22"/>
              </a:cxn>
              <a:cxn ang="0">
                <a:pos x="72" y="23"/>
              </a:cxn>
              <a:cxn ang="0">
                <a:pos x="78" y="23"/>
              </a:cxn>
              <a:cxn ang="0">
                <a:pos x="46" y="67"/>
              </a:cxn>
            </a:cxnLst>
            <a:rect b="b" l="0" r="r" t="0"/>
            <a:pathLst>
              <a:path h="76" w="85">
                <a:moveTo>
                  <a:pt x="84" y="19"/>
                </a:moveTo>
                <a:cubicBezTo>
                  <a:pt x="74" y="3"/>
                  <a:pt x="74" y="3"/>
                  <a:pt x="74" y="3"/>
                </a:cubicBezTo>
                <a:cubicBezTo>
                  <a:pt x="73" y="1"/>
                  <a:pt x="71" y="0"/>
                  <a:pt x="6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2" y="1"/>
                  <a:pt x="11" y="3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0"/>
                  <a:pt x="0" y="23"/>
                  <a:pt x="1" y="25"/>
                </a:cubicBezTo>
                <a:cubicBezTo>
                  <a:pt x="38" y="74"/>
                  <a:pt x="38" y="74"/>
                  <a:pt x="38" y="74"/>
                </a:cubicBezTo>
                <a:cubicBezTo>
                  <a:pt x="39" y="76"/>
                  <a:pt x="41" y="76"/>
                  <a:pt x="43" y="76"/>
                </a:cubicBezTo>
                <a:cubicBezTo>
                  <a:pt x="44" y="76"/>
                  <a:pt x="46" y="76"/>
                  <a:pt x="47" y="74"/>
                </a:cubicBezTo>
                <a:cubicBezTo>
                  <a:pt x="84" y="25"/>
                  <a:pt x="84" y="25"/>
                  <a:pt x="84" y="25"/>
                </a:cubicBezTo>
                <a:cubicBezTo>
                  <a:pt x="85" y="23"/>
                  <a:pt x="85" y="20"/>
                  <a:pt x="84" y="19"/>
                </a:cubicBezTo>
                <a:close/>
                <a:moveTo>
                  <a:pt x="43" y="6"/>
                </a:moveTo>
                <a:cubicBezTo>
                  <a:pt x="53" y="20"/>
                  <a:pt x="53" y="20"/>
                  <a:pt x="5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42" y="6"/>
                  <a:pt x="42" y="6"/>
                  <a:pt x="42" y="6"/>
                </a:cubicBezTo>
                <a:lnTo>
                  <a:pt x="43" y="6"/>
                </a:lnTo>
                <a:close/>
                <a:moveTo>
                  <a:pt x="54" y="23"/>
                </a:moveTo>
                <a:cubicBezTo>
                  <a:pt x="43" y="64"/>
                  <a:pt x="43" y="64"/>
                  <a:pt x="43" y="64"/>
                </a:cubicBezTo>
                <a:cubicBezTo>
                  <a:pt x="31" y="23"/>
                  <a:pt x="31" y="23"/>
                  <a:pt x="31" y="23"/>
                </a:cubicBezTo>
                <a:lnTo>
                  <a:pt x="54" y="23"/>
                </a:lnTo>
                <a:close/>
                <a:moveTo>
                  <a:pt x="47" y="6"/>
                </a:moveTo>
                <a:cubicBezTo>
                  <a:pt x="65" y="6"/>
                  <a:pt x="65" y="6"/>
                  <a:pt x="65" y="6"/>
                </a:cubicBezTo>
                <a:cubicBezTo>
                  <a:pt x="56" y="18"/>
                  <a:pt x="56" y="18"/>
                  <a:pt x="56" y="18"/>
                </a:cubicBezTo>
                <a:lnTo>
                  <a:pt x="47" y="6"/>
                </a:lnTo>
                <a:close/>
                <a:moveTo>
                  <a:pt x="16" y="6"/>
                </a:moveTo>
                <a:cubicBezTo>
                  <a:pt x="38" y="6"/>
                  <a:pt x="38" y="6"/>
                  <a:pt x="38" y="6"/>
                </a:cubicBezTo>
                <a:cubicBezTo>
                  <a:pt x="29" y="18"/>
                  <a:pt x="29" y="18"/>
                  <a:pt x="29" y="18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9"/>
                  <a:pt x="21" y="9"/>
                  <a:pt x="20" y="10"/>
                </a:cubicBezTo>
                <a:cubicBezTo>
                  <a:pt x="20" y="10"/>
                  <a:pt x="19" y="11"/>
                  <a:pt x="20" y="12"/>
                </a:cubicBezTo>
                <a:cubicBezTo>
                  <a:pt x="26" y="20"/>
                  <a:pt x="26" y="20"/>
                  <a:pt x="26" y="20"/>
                </a:cubicBezTo>
                <a:cubicBezTo>
                  <a:pt x="7" y="20"/>
                  <a:pt x="7" y="20"/>
                  <a:pt x="7" y="20"/>
                </a:cubicBezTo>
                <a:lnTo>
                  <a:pt x="16" y="6"/>
                </a:lnTo>
                <a:close/>
                <a:moveTo>
                  <a:pt x="7" y="23"/>
                </a:moveTo>
                <a:cubicBezTo>
                  <a:pt x="28" y="23"/>
                  <a:pt x="28" y="23"/>
                  <a:pt x="28" y="23"/>
                </a:cubicBezTo>
                <a:cubicBezTo>
                  <a:pt x="40" y="67"/>
                  <a:pt x="40" y="67"/>
                  <a:pt x="40" y="67"/>
                </a:cubicBezTo>
                <a:lnTo>
                  <a:pt x="7" y="23"/>
                </a:lnTo>
                <a:close/>
                <a:moveTo>
                  <a:pt x="46" y="67"/>
                </a:moveTo>
                <a:cubicBezTo>
                  <a:pt x="58" y="23"/>
                  <a:pt x="58" y="23"/>
                  <a:pt x="58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2" y="23"/>
                  <a:pt x="63" y="22"/>
                  <a:pt x="63" y="22"/>
                </a:cubicBezTo>
                <a:cubicBezTo>
                  <a:pt x="63" y="21"/>
                  <a:pt x="62" y="20"/>
                  <a:pt x="61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70" y="6"/>
                  <a:pt x="70" y="6"/>
                  <a:pt x="70" y="6"/>
                </a:cubicBezTo>
                <a:cubicBezTo>
                  <a:pt x="79" y="20"/>
                  <a:pt x="79" y="20"/>
                  <a:pt x="79" y="20"/>
                </a:cubicBezTo>
                <a:cubicBezTo>
                  <a:pt x="72" y="20"/>
                  <a:pt x="72" y="20"/>
                  <a:pt x="72" y="20"/>
                </a:cubicBezTo>
                <a:cubicBezTo>
                  <a:pt x="71" y="20"/>
                  <a:pt x="71" y="21"/>
                  <a:pt x="71" y="22"/>
                </a:cubicBezTo>
                <a:cubicBezTo>
                  <a:pt x="71" y="22"/>
                  <a:pt x="71" y="23"/>
                  <a:pt x="72" y="23"/>
                </a:cubicBezTo>
                <a:cubicBezTo>
                  <a:pt x="78" y="23"/>
                  <a:pt x="78" y="23"/>
                  <a:pt x="78" y="23"/>
                </a:cubicBezTo>
                <a:lnTo>
                  <a:pt x="46" y="67"/>
                </a:lnTo>
                <a:close/>
              </a:path>
            </a:pathLst>
          </a:custGeom>
          <a:solidFill>
            <a:srgbClr val="014999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0" name="Group 37"/>
          <p:cNvGrpSpPr/>
          <p:nvPr/>
        </p:nvGrpSpPr>
        <p:grpSpPr>
          <a:xfrm>
            <a:off x="10432809" y="4956911"/>
            <a:ext cx="356258" cy="358858"/>
            <a:chOff x="1905000" y="3457575"/>
            <a:chExt cx="217488" cy="219075"/>
          </a:xfrm>
          <a:solidFill>
            <a:srgbClr val="014999"/>
          </a:solidFill>
        </p:grpSpPr>
        <p:sp>
          <p:nvSpPr>
            <p:cNvPr id="71" name="Freeform 44"/>
            <p:cNvSpPr>
              <a:spLocks noEditPoints="1"/>
            </p:cNvSpPr>
            <p:nvPr/>
          </p:nvSpPr>
          <p:spPr bwMode="auto">
            <a:xfrm>
              <a:off x="1905000" y="3457575"/>
              <a:ext cx="217488" cy="219075"/>
            </a:xfrm>
            <a:custGeom>
              <a:cxnLst>
                <a:cxn ang="0">
                  <a:pos x="76" y="9"/>
                </a:cxn>
                <a:cxn ang="0">
                  <a:pos x="53" y="0"/>
                </a:cxn>
                <a:cxn ang="0">
                  <a:pos x="30" y="9"/>
                </a:cxn>
                <a:cxn ang="0">
                  <a:pos x="21" y="32"/>
                </a:cxn>
                <a:cxn ang="0">
                  <a:pos x="25" y="48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8" y="85"/>
                </a:cxn>
                <a:cxn ang="0">
                  <a:pos x="10" y="85"/>
                </a:cxn>
                <a:cxn ang="0">
                  <a:pos x="12" y="85"/>
                </a:cxn>
                <a:cxn ang="0">
                  <a:pos x="37" y="60"/>
                </a:cxn>
                <a:cxn ang="0">
                  <a:pos x="53" y="64"/>
                </a:cxn>
                <a:cxn ang="0">
                  <a:pos x="76" y="55"/>
                </a:cxn>
                <a:cxn ang="0">
                  <a:pos x="85" y="32"/>
                </a:cxn>
                <a:cxn ang="0">
                  <a:pos x="76" y="9"/>
                </a:cxn>
                <a:cxn ang="0">
                  <a:pos x="10" y="79"/>
                </a:cxn>
                <a:cxn ang="0">
                  <a:pos x="6" y="75"/>
                </a:cxn>
                <a:cxn ang="0">
                  <a:pos x="28" y="53"/>
                </a:cxn>
                <a:cxn ang="0">
                  <a:pos x="30" y="55"/>
                </a:cxn>
                <a:cxn ang="0">
                  <a:pos x="32" y="57"/>
                </a:cxn>
                <a:cxn ang="0">
                  <a:pos x="10" y="79"/>
                </a:cxn>
                <a:cxn ang="0">
                  <a:pos x="72" y="51"/>
                </a:cxn>
                <a:cxn ang="0">
                  <a:pos x="53" y="59"/>
                </a:cxn>
                <a:cxn ang="0">
                  <a:pos x="34" y="51"/>
                </a:cxn>
                <a:cxn ang="0">
                  <a:pos x="26" y="32"/>
                </a:cxn>
                <a:cxn ang="0">
                  <a:pos x="34" y="13"/>
                </a:cxn>
                <a:cxn ang="0">
                  <a:pos x="53" y="5"/>
                </a:cxn>
                <a:cxn ang="0">
                  <a:pos x="72" y="13"/>
                </a:cxn>
                <a:cxn ang="0">
                  <a:pos x="80" y="32"/>
                </a:cxn>
                <a:cxn ang="0">
                  <a:pos x="72" y="51"/>
                </a:cxn>
              </a:cxnLst>
              <a:rect b="b" l="0" r="r" t="0"/>
              <a:pathLst>
                <a:path h="85" w="85">
                  <a:moveTo>
                    <a:pt x="76" y="9"/>
                  </a:moveTo>
                  <a:cubicBezTo>
                    <a:pt x="70" y="3"/>
                    <a:pt x="62" y="0"/>
                    <a:pt x="53" y="0"/>
                  </a:cubicBezTo>
                  <a:cubicBezTo>
                    <a:pt x="44" y="0"/>
                    <a:pt x="36" y="3"/>
                    <a:pt x="30" y="9"/>
                  </a:cubicBezTo>
                  <a:cubicBezTo>
                    <a:pt x="24" y="15"/>
                    <a:pt x="21" y="23"/>
                    <a:pt x="21" y="32"/>
                  </a:cubicBezTo>
                  <a:cubicBezTo>
                    <a:pt x="21" y="38"/>
                    <a:pt x="22" y="43"/>
                    <a:pt x="25" y="4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6"/>
                    <a:pt x="0" y="76"/>
                    <a:pt x="1" y="7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5"/>
                    <a:pt x="9" y="85"/>
                    <a:pt x="10" y="85"/>
                  </a:cubicBezTo>
                  <a:cubicBezTo>
                    <a:pt x="11" y="85"/>
                    <a:pt x="12" y="85"/>
                    <a:pt x="12" y="85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2" y="63"/>
                    <a:pt x="47" y="64"/>
                    <a:pt x="53" y="64"/>
                  </a:cubicBezTo>
                  <a:cubicBezTo>
                    <a:pt x="62" y="64"/>
                    <a:pt x="70" y="61"/>
                    <a:pt x="76" y="55"/>
                  </a:cubicBezTo>
                  <a:cubicBezTo>
                    <a:pt x="82" y="49"/>
                    <a:pt x="85" y="41"/>
                    <a:pt x="85" y="32"/>
                  </a:cubicBezTo>
                  <a:cubicBezTo>
                    <a:pt x="85" y="23"/>
                    <a:pt x="82" y="15"/>
                    <a:pt x="76" y="9"/>
                  </a:cubicBezTo>
                  <a:close/>
                  <a:moveTo>
                    <a:pt x="10" y="79"/>
                  </a:moveTo>
                  <a:cubicBezTo>
                    <a:pt x="6" y="75"/>
                    <a:pt x="6" y="75"/>
                    <a:pt x="6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3"/>
                    <a:pt x="30" y="54"/>
                    <a:pt x="30" y="55"/>
                  </a:cubicBezTo>
                  <a:cubicBezTo>
                    <a:pt x="31" y="56"/>
                    <a:pt x="32" y="56"/>
                    <a:pt x="32" y="57"/>
                  </a:cubicBezTo>
                  <a:lnTo>
                    <a:pt x="10" y="79"/>
                  </a:lnTo>
                  <a:close/>
                  <a:moveTo>
                    <a:pt x="72" y="51"/>
                  </a:moveTo>
                  <a:cubicBezTo>
                    <a:pt x="67" y="56"/>
                    <a:pt x="60" y="59"/>
                    <a:pt x="53" y="59"/>
                  </a:cubicBezTo>
                  <a:cubicBezTo>
                    <a:pt x="46" y="59"/>
                    <a:pt x="39" y="56"/>
                    <a:pt x="34" y="51"/>
                  </a:cubicBezTo>
                  <a:cubicBezTo>
                    <a:pt x="29" y="46"/>
                    <a:pt x="26" y="39"/>
                    <a:pt x="26" y="32"/>
                  </a:cubicBezTo>
                  <a:cubicBezTo>
                    <a:pt x="26" y="25"/>
                    <a:pt x="29" y="18"/>
                    <a:pt x="34" y="13"/>
                  </a:cubicBezTo>
                  <a:cubicBezTo>
                    <a:pt x="39" y="8"/>
                    <a:pt x="46" y="5"/>
                    <a:pt x="53" y="5"/>
                  </a:cubicBezTo>
                  <a:cubicBezTo>
                    <a:pt x="60" y="5"/>
                    <a:pt x="67" y="8"/>
                    <a:pt x="72" y="13"/>
                  </a:cubicBezTo>
                  <a:cubicBezTo>
                    <a:pt x="77" y="18"/>
                    <a:pt x="80" y="25"/>
                    <a:pt x="80" y="32"/>
                  </a:cubicBezTo>
                  <a:cubicBezTo>
                    <a:pt x="80" y="39"/>
                    <a:pt x="77" y="46"/>
                    <a:pt x="72" y="5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5"/>
            <p:cNvSpPr/>
            <p:nvPr/>
          </p:nvSpPr>
          <p:spPr bwMode="auto">
            <a:xfrm>
              <a:off x="1992313" y="3548063"/>
              <a:ext cx="107950" cy="50800"/>
            </a:xfrm>
            <a:custGeom>
              <a:cxnLst>
                <a:cxn ang="0">
                  <a:pos x="40" y="0"/>
                </a:cxn>
                <a:cxn ang="0">
                  <a:pos x="38" y="2"/>
                </a:cxn>
                <a:cxn ang="0">
                  <a:pos x="33" y="11"/>
                </a:cxn>
                <a:cxn ang="0">
                  <a:pos x="19" y="17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19" y="20"/>
                </a:cxn>
                <a:cxn ang="0">
                  <a:pos x="35" y="13"/>
                </a:cxn>
                <a:cxn ang="0">
                  <a:pos x="42" y="2"/>
                </a:cxn>
                <a:cxn ang="0">
                  <a:pos x="40" y="0"/>
                </a:cxn>
              </a:cxnLst>
              <a:rect b="b" l="0" r="r" t="0"/>
              <a:pathLst>
                <a:path h="20" w="42">
                  <a:moveTo>
                    <a:pt x="40" y="0"/>
                  </a:moveTo>
                  <a:cubicBezTo>
                    <a:pt x="39" y="0"/>
                    <a:pt x="38" y="1"/>
                    <a:pt x="38" y="2"/>
                  </a:cubicBezTo>
                  <a:cubicBezTo>
                    <a:pt x="37" y="5"/>
                    <a:pt x="35" y="8"/>
                    <a:pt x="33" y="11"/>
                  </a:cubicBezTo>
                  <a:cubicBezTo>
                    <a:pt x="29" y="15"/>
                    <a:pt x="24" y="17"/>
                    <a:pt x="19" y="17"/>
                  </a:cubicBezTo>
                  <a:cubicBezTo>
                    <a:pt x="14" y="17"/>
                    <a:pt x="9" y="15"/>
                    <a:pt x="5" y="11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8"/>
                    <a:pt x="13" y="20"/>
                    <a:pt x="19" y="20"/>
                  </a:cubicBezTo>
                  <a:cubicBezTo>
                    <a:pt x="25" y="20"/>
                    <a:pt x="31" y="18"/>
                    <a:pt x="35" y="13"/>
                  </a:cubicBezTo>
                  <a:cubicBezTo>
                    <a:pt x="38" y="10"/>
                    <a:pt x="41" y="7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6"/>
            <p:cNvSpPr/>
            <p:nvPr/>
          </p:nvSpPr>
          <p:spPr bwMode="auto">
            <a:xfrm>
              <a:off x="1976438" y="3481388"/>
              <a:ext cx="123825" cy="79375"/>
            </a:xfrm>
            <a:custGeom>
              <a:cxnLst>
                <a:cxn ang="0">
                  <a:pos x="6" y="29"/>
                </a:cxn>
                <a:cxn ang="0">
                  <a:pos x="11" y="9"/>
                </a:cxn>
                <a:cxn ang="0">
                  <a:pos x="25" y="3"/>
                </a:cxn>
                <a:cxn ang="0">
                  <a:pos x="39" y="9"/>
                </a:cxn>
                <a:cxn ang="0">
                  <a:pos x="44" y="18"/>
                </a:cxn>
                <a:cxn ang="0">
                  <a:pos x="46" y="19"/>
                </a:cxn>
                <a:cxn ang="0">
                  <a:pos x="47" y="17"/>
                </a:cxn>
                <a:cxn ang="0">
                  <a:pos x="41" y="7"/>
                </a:cxn>
                <a:cxn ang="0">
                  <a:pos x="25" y="0"/>
                </a:cxn>
                <a:cxn ang="0">
                  <a:pos x="9" y="7"/>
                </a:cxn>
                <a:cxn ang="0">
                  <a:pos x="3" y="30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6" y="29"/>
                </a:cxn>
              </a:cxnLst>
              <a:rect b="b" l="0" r="r" t="0"/>
              <a:pathLst>
                <a:path h="31" w="48">
                  <a:moveTo>
                    <a:pt x="6" y="29"/>
                  </a:moveTo>
                  <a:cubicBezTo>
                    <a:pt x="4" y="22"/>
                    <a:pt x="6" y="14"/>
                    <a:pt x="11" y="9"/>
                  </a:cubicBezTo>
                  <a:cubicBezTo>
                    <a:pt x="15" y="6"/>
                    <a:pt x="20" y="3"/>
                    <a:pt x="25" y="3"/>
                  </a:cubicBezTo>
                  <a:cubicBezTo>
                    <a:pt x="30" y="3"/>
                    <a:pt x="35" y="6"/>
                    <a:pt x="39" y="9"/>
                  </a:cubicBezTo>
                  <a:cubicBezTo>
                    <a:pt x="41" y="12"/>
                    <a:pt x="43" y="15"/>
                    <a:pt x="44" y="18"/>
                  </a:cubicBezTo>
                  <a:cubicBezTo>
                    <a:pt x="44" y="19"/>
                    <a:pt x="45" y="20"/>
                    <a:pt x="46" y="19"/>
                  </a:cubicBezTo>
                  <a:cubicBezTo>
                    <a:pt x="47" y="19"/>
                    <a:pt x="48" y="18"/>
                    <a:pt x="47" y="17"/>
                  </a:cubicBezTo>
                  <a:cubicBezTo>
                    <a:pt x="46" y="13"/>
                    <a:pt x="44" y="10"/>
                    <a:pt x="41" y="7"/>
                  </a:cubicBezTo>
                  <a:cubicBezTo>
                    <a:pt x="37" y="2"/>
                    <a:pt x="31" y="0"/>
                    <a:pt x="25" y="0"/>
                  </a:cubicBezTo>
                  <a:cubicBezTo>
                    <a:pt x="19" y="0"/>
                    <a:pt x="13" y="2"/>
                    <a:pt x="9" y="7"/>
                  </a:cubicBezTo>
                  <a:cubicBezTo>
                    <a:pt x="3" y="13"/>
                    <a:pt x="0" y="22"/>
                    <a:pt x="3" y="30"/>
                  </a:cubicBezTo>
                  <a:cubicBezTo>
                    <a:pt x="3" y="31"/>
                    <a:pt x="4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7" y="30"/>
                    <a:pt x="6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7"/>
            <p:cNvSpPr/>
            <p:nvPr/>
          </p:nvSpPr>
          <p:spPr bwMode="auto">
            <a:xfrm>
              <a:off x="2043113" y="3498850"/>
              <a:ext cx="28575" cy="20638"/>
            </a:xfrm>
            <a:custGeom>
              <a:cxnLst>
                <a:cxn ang="0">
                  <a:pos x="3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3" y="1"/>
                </a:cxn>
              </a:cxnLst>
              <a:rect b="b" l="0" r="r" t="0"/>
              <a:pathLst>
                <a:path h="8" w="11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8"/>
                    <a:pt x="10" y="7"/>
                  </a:cubicBezTo>
                  <a:cubicBezTo>
                    <a:pt x="11" y="7"/>
                    <a:pt x="11" y="6"/>
                    <a:pt x="10" y="5"/>
                  </a:cubicBezTo>
                  <a:cubicBezTo>
                    <a:pt x="8" y="3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8"/>
            <p:cNvSpPr/>
            <p:nvPr/>
          </p:nvSpPr>
          <p:spPr bwMode="auto">
            <a:xfrm>
              <a:off x="2070100" y="3522663"/>
              <a:ext cx="12700" cy="17463"/>
            </a:xfrm>
            <a:custGeom>
              <a:cxnLst>
                <a:cxn ang="0">
                  <a:pos x="1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6"/>
                </a:cxn>
              </a:cxnLst>
              <a:rect b="b" l="0" r="r" t="0"/>
              <a:pathLst>
                <a:path h="7" w="5">
                  <a:moveTo>
                    <a:pt x="1" y="6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" name="矩形 76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78" name="任意多边形 77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79" name="任意多边形 78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80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1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2045350292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5"/>
      <p:bldP grpId="0" spid="46"/>
      <p:bldP grpId="0" spid="47"/>
      <p:bldP grpId="0" spid="48"/>
      <p:bldP grpId="0" spid="49"/>
      <p:bldP grpId="0" spid="69"/>
      <p:bldP grpId="0" spid="80"/>
      <p:bldP grpId="0" spid="8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Up Arrow 64"/>
          <p:cNvSpPr/>
          <p:nvPr/>
        </p:nvSpPr>
        <p:spPr>
          <a:xfrm>
            <a:off x="6154797" y="1429179"/>
            <a:ext cx="520995" cy="5803495"/>
          </a:xfrm>
          <a:prstGeom prst="upArrow">
            <a:avLst>
              <a:gd fmla="val 50000" name="adj1"/>
              <a:gd fmla="val 67147" name="adj2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6" name="Bent Arrow 65"/>
          <p:cNvSpPr/>
          <p:nvPr/>
        </p:nvSpPr>
        <p:spPr>
          <a:xfrm>
            <a:off x="6283538" y="2437672"/>
            <a:ext cx="3286684" cy="4795003"/>
          </a:xfrm>
          <a:prstGeom prst="bentArrow">
            <a:avLst>
              <a:gd fmla="val 8879" name="adj1"/>
              <a:gd fmla="val 9038" name="adj2"/>
              <a:gd fmla="val 15734" name="adj3"/>
              <a:gd fmla="val 19454" name="adj4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290873" y="3402025"/>
            <a:ext cx="3286684" cy="3830650"/>
          </a:xfrm>
          <a:prstGeom prst="bentArrow">
            <a:avLst>
              <a:gd fmla="val 8879" name="adj1"/>
              <a:gd fmla="val 9038" name="adj2"/>
              <a:gd fmla="val 15734" name="adj3"/>
              <a:gd fmla="val 19454" name="adj4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285115" y="3937777"/>
            <a:ext cx="2916194" cy="3294898"/>
          </a:xfrm>
          <a:prstGeom prst="bentArrow">
            <a:avLst>
              <a:gd fmla="val 10194" name="adj1"/>
              <a:gd fmla="val 9038" name="adj2"/>
              <a:gd fmla="val 14263" name="adj3"/>
              <a:gd fmla="val 24932" name="adj4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4072066" y="4775015"/>
            <a:ext cx="2505492" cy="2457660"/>
          </a:xfrm>
          <a:prstGeom prst="bentArrow">
            <a:avLst>
              <a:gd fmla="val 13458" name="adj1"/>
              <a:gd fmla="val 12349" name="adj2"/>
              <a:gd fmla="val 17061" name="adj3"/>
              <a:gd fmla="val 30061" name="adj4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49685" y="4531246"/>
            <a:ext cx="242238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00079" y="3119215"/>
            <a:ext cx="2390794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601808" y="3655628"/>
            <a:ext cx="2390794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77398" y="1519953"/>
            <a:ext cx="2390794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601808" y="2204127"/>
            <a:ext cx="2390794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3" name="Freeform 245"/>
          <p:cNvSpPr/>
          <p:nvPr/>
        </p:nvSpPr>
        <p:spPr bwMode="auto">
          <a:xfrm>
            <a:off x="5462994" y="5416100"/>
            <a:ext cx="466304" cy="466304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14999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784195" y="1753202"/>
            <a:ext cx="520804" cy="520804"/>
          </a:xfrm>
          <a:custGeom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b="b" l="0" r="r" t="0"/>
            <a:pathLst>
              <a:path h="384" w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E60012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535420" y="4073949"/>
            <a:ext cx="532771" cy="399579"/>
          </a:xfrm>
          <a:custGeom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b="b" l="0" r="r" t="0"/>
            <a:pathLst>
              <a:path h="57" w="7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014999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801663" y="4576869"/>
            <a:ext cx="476825" cy="480067"/>
          </a:xfrm>
          <a:custGeom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b="b" l="0" r="r" t="0"/>
            <a:pathLst>
              <a:path h="68" w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E60012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752850" y="3109596"/>
            <a:ext cx="426578" cy="399579"/>
          </a:xfrm>
          <a:custGeom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b="b" l="0" r="r" t="0"/>
            <a:pathLst>
              <a:path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E60012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矩形 17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20" name="任意多边形 19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19616868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1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3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2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4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6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5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0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7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8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2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5"/>
      <p:bldP grpId="0" spid="66"/>
      <p:bldP grpId="0" spid="54"/>
      <p:bldP grpId="0" spid="51"/>
      <p:bldP grpId="0" spid="57"/>
      <p:bldP grpId="0" spid="67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  <p:bldP grpId="0" spid="22"/>
      <p:bldP grpId="0" spid="2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Bent Arrow 44"/>
          <p:cNvSpPr/>
          <p:nvPr/>
        </p:nvSpPr>
        <p:spPr>
          <a:xfrm rot="10800000">
            <a:off x="351" y="2812261"/>
            <a:ext cx="5743730" cy="1607256"/>
          </a:xfrm>
          <a:prstGeom prst="bentArrow">
            <a:avLst>
              <a:gd fmla="val 25000" name="adj1"/>
              <a:gd fmla="val 3719" name="adj2"/>
              <a:gd fmla="val 0" name="adj3"/>
              <a:gd fmla="val 30020" name="adj4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Bent Arrow 48"/>
          <p:cNvSpPr/>
          <p:nvPr/>
        </p:nvSpPr>
        <p:spPr>
          <a:xfrm rot="10800000">
            <a:off x="349" y="3630299"/>
            <a:ext cx="4667567" cy="1607256"/>
          </a:xfrm>
          <a:prstGeom prst="bentArrow">
            <a:avLst>
              <a:gd fmla="val 25000" name="adj1"/>
              <a:gd fmla="val 3719" name="adj2"/>
              <a:gd fmla="val 0" name="adj3"/>
              <a:gd fmla="val 30020" name="adj4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Bent Arrow 52"/>
          <p:cNvSpPr/>
          <p:nvPr/>
        </p:nvSpPr>
        <p:spPr>
          <a:xfrm rot="10800000">
            <a:off x="347" y="4388778"/>
            <a:ext cx="3400868" cy="1607256"/>
          </a:xfrm>
          <a:prstGeom prst="bentArrow">
            <a:avLst>
              <a:gd fmla="val 25000" name="adj1"/>
              <a:gd fmla="val 3719" name="adj2"/>
              <a:gd fmla="val 0" name="adj3"/>
              <a:gd fmla="val 30020" name="adj4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65537" y="2045918"/>
            <a:ext cx="1242314" cy="1243352"/>
            <a:chOff x="3621156" y="1140216"/>
            <a:chExt cx="883472" cy="884210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3621156" y="1140216"/>
              <a:ext cx="883472" cy="884210"/>
            </a:xfrm>
            <a:prstGeom prst="ellipse">
              <a:avLst/>
            </a:prstGeom>
            <a:solidFill>
              <a:srgbClr val="E6001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lang="en-US" sz="2250">
                <a:latin typeface="+mj-lt"/>
              </a:endParaRPr>
            </a:p>
          </p:txBody>
        </p:sp>
        <p:sp>
          <p:nvSpPr>
            <p:cNvPr id="61" name="Freeform 5"/>
            <p:cNvSpPr>
              <a:spLocks noEditPoints="1"/>
            </p:cNvSpPr>
            <p:nvPr/>
          </p:nvSpPr>
          <p:spPr bwMode="auto">
            <a:xfrm>
              <a:off x="3898696" y="1397136"/>
              <a:ext cx="370370" cy="370370"/>
            </a:xfrm>
            <a:custGeom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b="b" l="0" r="r" t="0"/>
              <a:pathLst>
                <a:path h="384" w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709096" y="3667261"/>
            <a:ext cx="1242314" cy="1243352"/>
            <a:chOff x="1926323" y="2293234"/>
            <a:chExt cx="883472" cy="884210"/>
          </a:xfrm>
        </p:grpSpPr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926323" y="2293234"/>
              <a:ext cx="883472" cy="884210"/>
            </a:xfrm>
            <a:prstGeom prst="ellipse">
              <a:avLst/>
            </a:prstGeom>
            <a:solidFill>
              <a:srgbClr val="E6001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lang="en-US" sz="2250">
                <a:latin typeface="+mj-lt"/>
              </a:endParaRPr>
            </a:p>
          </p:txBody>
        </p:sp>
        <p:sp>
          <p:nvSpPr>
            <p:cNvPr id="63" name="Freeform 216"/>
            <p:cNvSpPr>
              <a:spLocks noEditPoints="1"/>
            </p:cNvSpPr>
            <p:nvPr/>
          </p:nvSpPr>
          <p:spPr bwMode="auto">
            <a:xfrm>
              <a:off x="2198512" y="2564639"/>
              <a:ext cx="339094" cy="341400"/>
            </a:xfrm>
            <a:custGeom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b="b" l="0" r="r" t="0"/>
              <a:pathLst>
                <a:path h="68" w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962404" y="2850994"/>
            <a:ext cx="1242314" cy="1243352"/>
            <a:chOff x="2827138" y="1712746"/>
            <a:chExt cx="883472" cy="884210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827138" y="1712746"/>
              <a:ext cx="883472" cy="884210"/>
            </a:xfrm>
            <a:prstGeom prst="ellipse">
              <a:avLst/>
            </a:prstGeom>
            <a:solidFill>
              <a:srgbClr val="E6001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lang="en-US" sz="2250">
                <a:latin typeface="+mj-lt"/>
              </a:endParaRPr>
            </a:p>
          </p:txBody>
        </p:sp>
        <p:sp>
          <p:nvSpPr>
            <p:cNvPr id="64" name="Freeform 135"/>
            <p:cNvSpPr>
              <a:spLocks noEditPoints="1"/>
            </p:cNvSpPr>
            <p:nvPr/>
          </p:nvSpPr>
          <p:spPr bwMode="auto">
            <a:xfrm>
              <a:off x="3117194" y="2012771"/>
              <a:ext cx="303361" cy="284161"/>
            </a:xfrm>
            <a:custGeom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b="b" l="0" r="r" t="0"/>
              <a:pathLst>
                <a:path h="68" w="73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5" name="Bent Arrow 104"/>
          <p:cNvSpPr/>
          <p:nvPr/>
        </p:nvSpPr>
        <p:spPr>
          <a:xfrm flipH="1" rot="10800000">
            <a:off x="7114663" y="2812261"/>
            <a:ext cx="5743730" cy="1607256"/>
          </a:xfrm>
          <a:prstGeom prst="bentArrow">
            <a:avLst>
              <a:gd fmla="val 25000" name="adj1"/>
              <a:gd fmla="val 3719" name="adj2"/>
              <a:gd fmla="val 0" name="adj3"/>
              <a:gd fmla="val 30020" name="adj4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Bent Arrow 107"/>
          <p:cNvSpPr/>
          <p:nvPr/>
        </p:nvSpPr>
        <p:spPr>
          <a:xfrm flipH="1" rot="10800000">
            <a:off x="8190829" y="3630299"/>
            <a:ext cx="4667567" cy="1607256"/>
          </a:xfrm>
          <a:prstGeom prst="bentArrow">
            <a:avLst>
              <a:gd fmla="val 25000" name="adj1"/>
              <a:gd fmla="val 3719" name="adj2"/>
              <a:gd fmla="val 0" name="adj3"/>
              <a:gd fmla="val 30020" name="adj4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9" name="Bent Arrow 108"/>
          <p:cNvSpPr/>
          <p:nvPr/>
        </p:nvSpPr>
        <p:spPr>
          <a:xfrm flipH="1" rot="10800000">
            <a:off x="9457529" y="4388778"/>
            <a:ext cx="3400868" cy="1607256"/>
          </a:xfrm>
          <a:prstGeom prst="bentArrow">
            <a:avLst>
              <a:gd fmla="val 25000" name="adj1"/>
              <a:gd fmla="val 3719" name="adj2"/>
              <a:gd fmla="val 0" name="adj3"/>
              <a:gd fmla="val 30020" name="adj4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8907334" y="3667261"/>
            <a:ext cx="1242314" cy="1243352"/>
            <a:chOff x="6334201" y="2293234"/>
            <a:chExt cx="883472" cy="884210"/>
          </a:xfrm>
        </p:grpSpPr>
        <p:sp>
          <p:nvSpPr>
            <p:cNvPr id="121" name="Oval 120"/>
            <p:cNvSpPr>
              <a:spLocks noChangeAspect="1"/>
            </p:cNvSpPr>
            <p:nvPr/>
          </p:nvSpPr>
          <p:spPr>
            <a:xfrm flipH="1">
              <a:off x="6334201" y="2293234"/>
              <a:ext cx="883472" cy="884210"/>
            </a:xfrm>
            <a:prstGeom prst="ellipse">
              <a:avLst/>
            </a:prstGeom>
            <a:solidFill>
              <a:srgbClr val="01499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lang="en-US" sz="2250">
                <a:latin typeface="+mj-lt"/>
              </a:endParaRPr>
            </a:p>
          </p:txBody>
        </p:sp>
        <p:sp>
          <p:nvSpPr>
            <p:cNvPr id="135" name="Freeform 56"/>
            <p:cNvSpPr>
              <a:spLocks noEditPoints="1"/>
            </p:cNvSpPr>
            <p:nvPr/>
          </p:nvSpPr>
          <p:spPr bwMode="auto">
            <a:xfrm>
              <a:off x="6585437" y="2544839"/>
              <a:ext cx="381000" cy="381000"/>
            </a:xfrm>
            <a:custGeom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b="b" l="0" r="r" t="0"/>
              <a:pathLst>
                <a:path h="64" w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6564288" y="2045918"/>
            <a:ext cx="1242314" cy="1243352"/>
            <a:chOff x="4639368" y="1140216"/>
            <a:chExt cx="883472" cy="884210"/>
          </a:xfrm>
        </p:grpSpPr>
        <p:sp>
          <p:nvSpPr>
            <p:cNvPr id="133" name="Oval 132"/>
            <p:cNvSpPr>
              <a:spLocks noChangeAspect="1"/>
            </p:cNvSpPr>
            <p:nvPr/>
          </p:nvSpPr>
          <p:spPr>
            <a:xfrm flipH="1">
              <a:off x="4639368" y="1140216"/>
              <a:ext cx="883472" cy="884210"/>
            </a:xfrm>
            <a:prstGeom prst="ellipse">
              <a:avLst/>
            </a:prstGeom>
            <a:solidFill>
              <a:srgbClr val="01499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lang="en-US" sz="2250">
                <a:latin typeface="+mj-lt"/>
              </a:endParaRPr>
            </a:p>
          </p:txBody>
        </p:sp>
        <p:sp>
          <p:nvSpPr>
            <p:cNvPr id="138" name="Freeform 152"/>
            <p:cNvSpPr>
              <a:spLocks noEditPoints="1"/>
            </p:cNvSpPr>
            <p:nvPr/>
          </p:nvSpPr>
          <p:spPr bwMode="auto">
            <a:xfrm>
              <a:off x="4880717" y="1397136"/>
              <a:ext cx="400775" cy="370370"/>
            </a:xfrm>
            <a:custGeom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b="b" l="0" r="r" t="0"/>
              <a:pathLst>
                <a:path h="62" w="67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640633" y="2850994"/>
            <a:ext cx="1242314" cy="1243352"/>
            <a:chOff x="5433386" y="1712746"/>
            <a:chExt cx="883472" cy="884210"/>
          </a:xfrm>
        </p:grpSpPr>
        <p:sp>
          <p:nvSpPr>
            <p:cNvPr id="118" name="Oval 117"/>
            <p:cNvSpPr>
              <a:spLocks noChangeAspect="1"/>
            </p:cNvSpPr>
            <p:nvPr/>
          </p:nvSpPr>
          <p:spPr>
            <a:xfrm flipH="1">
              <a:off x="5433386" y="1712746"/>
              <a:ext cx="883472" cy="884210"/>
            </a:xfrm>
            <a:prstGeom prst="ellipse">
              <a:avLst/>
            </a:prstGeom>
            <a:solidFill>
              <a:srgbClr val="01499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lang="en-US" sz="2250">
                <a:latin typeface="+mj-lt"/>
              </a:endParaRPr>
            </a:p>
          </p:txBody>
        </p:sp>
        <p:sp>
          <p:nvSpPr>
            <p:cNvPr id="139" name="Freeform 66"/>
            <p:cNvSpPr>
              <a:spLocks noEditPoints="1"/>
            </p:cNvSpPr>
            <p:nvPr/>
          </p:nvSpPr>
          <p:spPr bwMode="auto">
            <a:xfrm>
              <a:off x="5641291" y="1973482"/>
              <a:ext cx="467662" cy="362739"/>
            </a:xfrm>
            <a:custGeom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b="b" l="0" r="r" t="0"/>
              <a:pathLst>
                <a:path h="56" w="72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2552404" y="1765397"/>
            <a:ext cx="246465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338514" y="2764726"/>
            <a:ext cx="251495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242140" y="1687027"/>
            <a:ext cx="246465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215086" y="2693897"/>
            <a:ext cx="246465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801266" y="5237555"/>
            <a:ext cx="246465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895409" y="5322360"/>
            <a:ext cx="246465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3" name="矩形 32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35" name="任意多边形 34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8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1711130760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1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3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4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6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500" id="58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0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500" id="72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4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500" id="86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9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6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"/>
      <p:bldP grpId="0" spid="49"/>
      <p:bldP grpId="0" spid="53"/>
      <p:bldP grpId="0" spid="105"/>
      <p:bldP grpId="0" spid="108"/>
      <p:bldP grpId="0" spid="109"/>
      <p:bldP grpId="0" spid="144"/>
      <p:bldP grpId="0" spid="145"/>
      <p:bldP grpId="0" spid="146"/>
      <p:bldP grpId="0" spid="147"/>
      <p:bldP grpId="0" spid="148"/>
      <p:bldP grpId="0" spid="149"/>
      <p:bldP grpId="0" spid="37"/>
      <p:bldP grpId="0" spid="3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" y="754"/>
            <a:ext cx="12860093" cy="7231896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353" y="0"/>
            <a:ext cx="8625605" cy="7232650"/>
          </a:xfrm>
          <a:custGeom>
            <a:gdLst>
              <a:gd fmla="*/ 0 w 8178800" name="connsiteX0"/>
              <a:gd fmla="*/ 0 h 6858000" name="connsiteY0"/>
              <a:gd fmla="*/ 8178800 w 8178800" name="connsiteX1"/>
              <a:gd fmla="*/ 0 h 6858000" name="connsiteY1"/>
              <a:gd fmla="*/ 8178800 w 8178800" name="connsiteX2"/>
              <a:gd fmla="*/ 50247 h 6858000" name="connsiteY2"/>
              <a:gd fmla="*/ 4090015 w 8178800" name="connsiteX3"/>
              <a:gd fmla="*/ 6858000 h 6858000" name="connsiteY3"/>
              <a:gd fmla="*/ 0 w 8178800" name="connsiteX4"/>
              <a:gd fmla="*/ 6858000 h 685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8000" w="8178800">
                <a:moveTo>
                  <a:pt x="0" y="0"/>
                </a:moveTo>
                <a:lnTo>
                  <a:pt x="8178800" y="0"/>
                </a:lnTo>
                <a:lnTo>
                  <a:pt x="8178800" y="50247"/>
                </a:lnTo>
                <a:lnTo>
                  <a:pt x="40900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5" name="直角三角形 4"/>
          <p:cNvSpPr/>
          <p:nvPr/>
        </p:nvSpPr>
        <p:spPr>
          <a:xfrm flipH="1" flipV="1" rot="5400000">
            <a:off x="9974034" y="4347934"/>
            <a:ext cx="3608673" cy="2160759"/>
          </a:xfrm>
          <a:prstGeom prst="rtTriangle">
            <a:avLst/>
          </a:prstGeom>
          <a:solidFill>
            <a:srgbClr val="E60012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53" y="1460879"/>
            <a:ext cx="8464879" cy="4326196"/>
          </a:xfrm>
          <a:custGeom>
            <a:gdLst>
              <a:gd fmla="*/ 0 w 7830510" name="connsiteX0"/>
              <a:gd fmla="*/ 0 h 4102100" name="connsiteY0"/>
              <a:gd fmla="*/ 7830510 w 7830510" name="connsiteX1"/>
              <a:gd fmla="*/ 0 h 4102100" name="connsiteY1"/>
              <a:gd fmla="*/ 5351409 w 7830510" name="connsiteX2"/>
              <a:gd fmla="*/ 4102100 h 4102100" name="connsiteY2"/>
              <a:gd fmla="*/ 0 w 7830510" name="connsiteX3"/>
              <a:gd fmla="*/ 4102100 h 41021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102100" w="7830510">
                <a:moveTo>
                  <a:pt x="0" y="0"/>
                </a:moveTo>
                <a:lnTo>
                  <a:pt x="7830510" y="0"/>
                </a:lnTo>
                <a:lnTo>
                  <a:pt x="5351409" y="4102100"/>
                </a:lnTo>
                <a:lnTo>
                  <a:pt x="0" y="4102100"/>
                </a:lnTo>
                <a:close/>
              </a:path>
            </a:pathLst>
          </a:custGeom>
          <a:solidFill>
            <a:srgbClr val="0149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5198" y="2147892"/>
            <a:ext cx="3285865" cy="2316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i="1" sz="7200">
                <a:solidFill>
                  <a:schemeClr val="bg1"/>
                </a:solidFill>
                <a:latin charset="0" panose="020b0706040902060204" pitchFamily="34" typeface="Haettenschweiler"/>
              </a:defRPr>
            </a:lvl1pPr>
          </a:lstStyle>
          <a:p>
            <a:r>
              <a:rPr altLang="zh-CN" i="0" lang="en-US" smtClean="0" sz="14600">
                <a:latin charset="0" panose="020b0604020202020204" pitchFamily="34" typeface="Arial"/>
                <a:ea typeface="+mj-ea"/>
                <a:cs charset="0" panose="020b0604020202020204" pitchFamily="34" typeface="Arial"/>
              </a:rPr>
              <a:t>03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884121" y="3236699"/>
            <a:ext cx="325722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799656" y="2579382"/>
            <a:ext cx="440655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i="1" sz="7200">
                <a:solidFill>
                  <a:schemeClr val="bg1"/>
                </a:solidFill>
                <a:latin charset="0" panose="020b0706040902060204" pitchFamily="34" typeface="Haettenschweiler"/>
              </a:defRPr>
            </a:lvl1pPr>
          </a:lstStyle>
          <a:p>
            <a:r>
              <a:rPr altLang="zh-CN" i="0" lang="en-US" sz="3200">
                <a:latin charset="0" panose="020b0503020202020204" pitchFamily="34" typeface="Agency FB"/>
              </a:rPr>
              <a:t>ADD YOUR TITLE HERE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785249" y="3513548"/>
            <a:ext cx="3413695" cy="163403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i="1" sz="7200">
                <a:solidFill>
                  <a:schemeClr val="bg1"/>
                </a:solidFill>
                <a:latin charset="0" panose="020b0706040902060204" pitchFamily="34" typeface="Haettenschweiler"/>
              </a:defRPr>
            </a:lvl1pPr>
          </a:lstStyle>
          <a:p>
            <a:pPr algn="just"/>
            <a:r>
              <a:rPr altLang="zh-CN" i="0" lang="en-US" sz="1687">
                <a:latin charset="0" panose="020b0503020202020204" pitchFamily="34" typeface="Agency FB"/>
              </a:rPr>
              <a:t>ADD YOUR TITLE HEREADD YOUR TITLE HEREADD YOUR TITLEHEREADD YOUR TITLE HEREADD YOUR TITLE HEREADD YOUR TITLE HEREADD YOUR TITLE HEREADD YOUR TITLE HERE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1980492" y="230460"/>
            <a:ext cx="5245914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1500555848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3"/>
      <p:bldP grpId="0" spid="14"/>
      <p:bldP grpId="0" spid="18"/>
      <p:bldP grpId="0" spid="20"/>
      <p:bldP grpId="0" spid="1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0" name="AutoShape 2"/>
          <p:cNvSpPr/>
          <p:nvPr/>
        </p:nvSpPr>
        <p:spPr bwMode="auto">
          <a:xfrm>
            <a:off x="7492508" y="5363378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14999"/>
          </a:solidFill>
          <a:ln>
            <a:noFill/>
          </a:ln>
          <a:effectLst/>
          <a:extLst/>
        </p:spPr>
        <p:txBody>
          <a:bodyPr anchor="ctr" bIns="0" lIns="0" rIns="0" tIns="0"/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00000"/>
              </a:lnSpc>
            </a:pPr>
            <a:r>
              <a:rPr altLang="zh-CN" b="0" lang="es-ES" sz="1687">
                <a:latin charset="0" typeface="Helvetica Light"/>
                <a:sym charset="0" typeface="Helvetica Light"/>
              </a:rPr>
              <a:t> </a:t>
            </a:r>
          </a:p>
        </p:txBody>
      </p:sp>
      <p:sp>
        <p:nvSpPr>
          <p:cNvPr id="63492" name="AutoShape 4"/>
          <p:cNvSpPr/>
          <p:nvPr/>
        </p:nvSpPr>
        <p:spPr bwMode="auto">
          <a:xfrm>
            <a:off x="4734223" y="3238788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14999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1687">
              <a:latin charset="0" typeface="Helvetica Light"/>
              <a:ea charset="-128" typeface="ＭＳ Ｐゴシック"/>
              <a:cs typeface="Helvetica Light"/>
              <a:sym charset="0" typeface="Helvetica Light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479114" y="3792118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1687">
              <a:latin charset="0" typeface="Helvetica Light"/>
              <a:ea charset="-128" typeface="ＭＳ Ｐゴシック"/>
              <a:cs typeface="Helvetica Light"/>
              <a:sym charset="0" typeface="Helvetica Light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20829" y="1845833"/>
            <a:ext cx="580119" cy="669690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xtLst/>
        </p:spPr>
        <p:txBody>
          <a:bodyPr anchor="ctr" bIns="0" lIns="0" rIns="0" tIns="0"/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00000"/>
              </a:lnSpc>
            </a:pPr>
            <a:r>
              <a:rPr altLang="zh-CN" b="0" lang="es-ES" sz="1687">
                <a:latin charset="0" typeface="Helvetica Light"/>
                <a:sym charset="0" typeface="Helvetica Light"/>
              </a:rPr>
              <a:t> </a:t>
            </a:r>
          </a:p>
        </p:txBody>
      </p:sp>
      <p:sp>
        <p:nvSpPr>
          <p:cNvPr id="63498" name="AutoShape 10"/>
          <p:cNvSpPr/>
          <p:nvPr/>
        </p:nvSpPr>
        <p:spPr bwMode="auto">
          <a:xfrm>
            <a:off x="4755150" y="4799165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1687">
              <a:latin charset="0" typeface="Helvetica Light"/>
              <a:ea charset="-128" typeface="ＭＳ Ｐゴシック"/>
              <a:cs typeface="Helvetica Light"/>
              <a:sym charset="0" typeface="Helvetica Light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474091" y="2399164"/>
            <a:ext cx="580119" cy="669690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014999"/>
          </a:solidFill>
          <a:ln>
            <a:noFill/>
          </a:ln>
          <a:extLst/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585566" y="5163309"/>
            <a:ext cx="1656645" cy="495570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-128" typeface="ＭＳ Ｐゴシック"/>
              <a:sym charset="0" typeface="Helvetica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588078" y="4131986"/>
            <a:ext cx="1623160" cy="1017092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-128" typeface="ＭＳ Ｐゴシック"/>
              <a:sym charset="0" typeface="Helvetica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583892" y="3582004"/>
            <a:ext cx="1625672" cy="547471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-128" typeface="ＭＳ Ｐゴシック"/>
              <a:sym charset="0" typeface="Helvetica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587240" y="2754099"/>
            <a:ext cx="1590513" cy="831253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-128" typeface="ＭＳ Ｐゴシック"/>
              <a:sym charset="0" typeface="Helvetica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599797" y="2179004"/>
            <a:ext cx="1574608" cy="562539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-128" typeface="ＭＳ Ｐゴシック"/>
              <a:sym charset="0" typeface="Helvetica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59721" y="2623510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4999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-128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094879" y="4007256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E60012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-128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40083" y="5560937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4999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-128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02692" y="2060970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E60012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-128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484275" y="3453925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4999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-128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475904" y="5025185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E60012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-128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61261" y="2249710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1" name="TextBox 24"/>
          <p:cNvSpPr txBox="1"/>
          <p:nvPr/>
        </p:nvSpPr>
        <p:spPr>
          <a:xfrm>
            <a:off x="2437592" y="184583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61261" y="3617862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2437592" y="321398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61261" y="5049500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2437592" y="464562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44031" y="2249710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8844031" y="184583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44031" y="3617862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9" name="TextBox 24"/>
          <p:cNvSpPr txBox="1"/>
          <p:nvPr/>
        </p:nvSpPr>
        <p:spPr>
          <a:xfrm>
            <a:off x="8844031" y="321398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44031" y="5049500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844031" y="464562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3" name="矩形 32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35" name="任意多边形 34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8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1795796434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6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8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22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4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26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8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30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2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6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38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id="42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4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id="46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8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50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2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4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6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id="58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fill="hold" id="62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4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fill="hold" id="66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8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id="70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2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74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6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fill="hold" id="78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8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fill="hold" grpId="0" id="8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fill="hold" grpId="0" id="9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fill="hold" grpId="0" id="10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fill="hold" grpId="0" id="10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1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1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fill="hold" grpId="0" id="11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fill="hold" grpId="0" id="12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3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490"/>
      <p:bldP grpId="0" spid="63496"/>
      <p:bldP grpId="0" spid="63500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37"/>
      <p:bldP grpId="0" spid="3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iphone6-float.png" id="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885516" y="1489955"/>
            <a:ext cx="5453193" cy="5375040"/>
          </a:xfrm>
          <a:prstGeom prst="rect">
            <a:avLst/>
          </a:prstGeom>
        </p:spPr>
      </p:pic>
      <p:sp>
        <p:nvSpPr>
          <p:cNvPr id="44" name="Picture Placeholder 2"/>
          <p:cNvSpPr txBox="1"/>
          <p:nvPr/>
        </p:nvSpPr>
        <p:spPr>
          <a:xfrm rot="19522916">
            <a:off x="5494817" y="1702851"/>
            <a:ext cx="2197686" cy="4543174"/>
          </a:xfrm>
          <a:custGeom>
            <a:gdLst>
              <a:gd fmla="*/ 0 w 2686734" name="connsiteX0"/>
              <a:gd fmla="*/ 0 h 6405216" name="connsiteY0"/>
              <a:gd fmla="*/ 2331518 w 2686734" name="connsiteX1"/>
              <a:gd fmla="*/ 659092 h 6405216" name="connsiteY1"/>
              <a:gd fmla="*/ 2686734 w 2686734" name="connsiteX2"/>
              <a:gd fmla="*/ 6405216 h 6405216" name="connsiteY2"/>
              <a:gd fmla="*/ 276621 w 2686734" name="connsiteX3"/>
              <a:gd fmla="*/ 5911341 h 6405216" name="connsiteY3"/>
              <a:gd fmla="*/ 0 w 2686734" name="connsiteX4"/>
              <a:gd fmla="*/ 0 h 640521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405216" w="2686734">
                <a:moveTo>
                  <a:pt x="0" y="0"/>
                </a:moveTo>
                <a:lnTo>
                  <a:pt x="2331518" y="659092"/>
                </a:lnTo>
                <a:cubicBezTo>
                  <a:pt x="2479204" y="3079239"/>
                  <a:pt x="2505306" y="3654741"/>
                  <a:pt x="2686734" y="6405216"/>
                </a:cubicBezTo>
                <a:lnTo>
                  <a:pt x="276621" y="5911341"/>
                </a:lnTo>
                <a:cubicBezTo>
                  <a:pt x="179686" y="3553951"/>
                  <a:pt x="98590" y="2363605"/>
                  <a:pt x="0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</p:spPr>
        <p:txBody>
          <a:bodyPr anchor="ctr" bIns="719873" lIns="719873" rIns="719873" tIns="719873" vert="vert"/>
          <a:lstStyle>
            <a:lvl1pPr algn="ctr" eaLnBrk="0" fontAlgn="base" hangingPunct="0" indent="0" marL="0" rtl="0">
              <a:spcBef>
                <a:spcPts val="475"/>
              </a:spcBef>
              <a:spcAft>
                <a:spcPts val="475"/>
              </a:spcAft>
              <a:buFont charset="0" panose="020b0604020202020204" pitchFamily="34" typeface="Arial"/>
              <a:buNone/>
              <a:defRPr kern="1200" sz="1266">
                <a:solidFill>
                  <a:schemeClr val="accent6"/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Rounded Rectangle 48"/>
          <p:cNvSpPr/>
          <p:nvPr/>
        </p:nvSpPr>
        <p:spPr>
          <a:xfrm>
            <a:off x="6790092" y="1968996"/>
            <a:ext cx="456430" cy="456404"/>
          </a:xfrm>
          <a:prstGeom prst="roundRect">
            <a:avLst>
              <a:gd fmla="val 50000" name="adj"/>
            </a:avLst>
          </a:prstGeom>
          <a:solidFill>
            <a:srgbClr val="014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64264" lIns="128526" rIns="128526" rtlCol="0" tIns="64264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7673342" y="1840354"/>
            <a:ext cx="3388132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l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Text Placeholder 2"/>
          <p:cNvSpPr txBox="1"/>
          <p:nvPr/>
        </p:nvSpPr>
        <p:spPr>
          <a:xfrm>
            <a:off x="7673342" y="2225199"/>
            <a:ext cx="2963630" cy="805693"/>
          </a:xfrm>
          <a:prstGeom prst="rect">
            <a:avLst/>
          </a:prstGeom>
        </p:spPr>
        <p:txBody>
          <a:bodyPr bIns="0" lIns="0" rIns="0" tIns="0" vert="horz"/>
          <a:lstStyle>
            <a:lvl1pPr algn="l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9" name="Rounded Rectangle 52"/>
          <p:cNvSpPr/>
          <p:nvPr/>
        </p:nvSpPr>
        <p:spPr>
          <a:xfrm>
            <a:off x="3978631" y="3652082"/>
            <a:ext cx="456430" cy="456404"/>
          </a:xfrm>
          <a:prstGeom prst="roundRect">
            <a:avLst>
              <a:gd fmla="val 50000" name="adj"/>
            </a:avLst>
          </a:prstGeom>
          <a:solidFill>
            <a:srgbClr val="E600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64264" lIns="128526" rIns="128526" rtlCol="0" tIns="64264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565259" y="3920093"/>
            <a:ext cx="3388132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l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2" name="Text Placeholder 2"/>
          <p:cNvSpPr txBox="1"/>
          <p:nvPr/>
        </p:nvSpPr>
        <p:spPr>
          <a:xfrm>
            <a:off x="989761" y="4304938"/>
            <a:ext cx="2963630" cy="535524"/>
          </a:xfrm>
          <a:prstGeom prst="rect">
            <a:avLst/>
          </a:prstGeom>
        </p:spPr>
        <p:txBody>
          <a:bodyPr bIns="0" lIns="0" rIns="0" tIns="0" vert="horz"/>
          <a:lstStyle>
            <a:lvl1pPr algn="l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3" name="Rounded Rectangle 57"/>
          <p:cNvSpPr/>
          <p:nvPr/>
        </p:nvSpPr>
        <p:spPr>
          <a:xfrm>
            <a:off x="7927908" y="3365259"/>
            <a:ext cx="456430" cy="456404"/>
          </a:xfrm>
          <a:prstGeom prst="roundRect">
            <a:avLst>
              <a:gd fmla="val 50000" name="adj"/>
            </a:avLst>
          </a:prstGeom>
          <a:solidFill>
            <a:srgbClr val="E600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64264" lIns="128526" rIns="128526" rtlCol="0" tIns="64264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8811159" y="3236617"/>
            <a:ext cx="3388132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l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6" name="Text Placeholder 2"/>
          <p:cNvSpPr txBox="1"/>
          <p:nvPr/>
        </p:nvSpPr>
        <p:spPr>
          <a:xfrm>
            <a:off x="8811159" y="3621461"/>
            <a:ext cx="2963630" cy="805693"/>
          </a:xfrm>
          <a:prstGeom prst="rect">
            <a:avLst/>
          </a:prstGeom>
        </p:spPr>
        <p:txBody>
          <a:bodyPr bIns="0" lIns="0" rIns="0" tIns="0" vert="horz"/>
          <a:lstStyle>
            <a:lvl1pPr algn="l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7" name="Rounded Rectangle 67"/>
          <p:cNvSpPr/>
          <p:nvPr/>
        </p:nvSpPr>
        <p:spPr>
          <a:xfrm>
            <a:off x="5056626" y="5049375"/>
            <a:ext cx="456430" cy="456404"/>
          </a:xfrm>
          <a:prstGeom prst="roundRect">
            <a:avLst>
              <a:gd fmla="val 50000" name="adj"/>
            </a:avLst>
          </a:prstGeom>
          <a:solidFill>
            <a:srgbClr val="014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64264" lIns="128526" rIns="128526" rtlCol="0" tIns="64264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1563980" y="5197692"/>
            <a:ext cx="3388132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l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0" name="Text Placeholder 2"/>
          <p:cNvSpPr txBox="1"/>
          <p:nvPr/>
        </p:nvSpPr>
        <p:spPr>
          <a:xfrm>
            <a:off x="1988482" y="5582536"/>
            <a:ext cx="2963630" cy="568385"/>
          </a:xfrm>
          <a:prstGeom prst="rect">
            <a:avLst/>
          </a:prstGeom>
        </p:spPr>
        <p:txBody>
          <a:bodyPr bIns="0" lIns="0" rIns="0" tIns="0" vert="horz"/>
          <a:lstStyle>
            <a:lvl1pPr algn="l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7" name="矩形 16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93385"/>
              </a:solidFill>
              <a:latin charset="0" panose="020b0604020202020204" pitchFamily="34" typeface="Arial"/>
            </a:endParaRPr>
          </a:p>
        </p:txBody>
      </p:sp>
      <p:sp>
        <p:nvSpPr>
          <p:cNvPr id="19" name="任意多边形 18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93385"/>
              </a:solidFill>
              <a:latin charset="0" panose="020b0604020202020204" pitchFamily="34" typeface="Arial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1366764613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1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1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1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2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2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4"/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6"/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0"/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1"/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2"/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2"/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3"/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4"/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8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9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0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6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6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0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1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2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6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7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8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8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8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8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9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90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9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94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5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96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5"/>
      <p:bldP build="p" grpId="0" spid="47"/>
      <p:bldP build="p" grpId="0" spid="48"/>
      <p:bldP grpId="0" spid="49"/>
      <p:bldP build="p" grpId="0" spid="51"/>
      <p:bldP build="p" grpId="0" spid="52"/>
      <p:bldP grpId="0" spid="53"/>
      <p:bldP build="p" grpId="0" spid="55"/>
      <p:bldP build="p" grpId="0" spid="56"/>
      <p:bldP grpId="0" spid="57"/>
      <p:bldP build="p" grpId="0" spid="59"/>
      <p:bldP build="p" grpId="0" spid="60"/>
      <p:bldP grpId="0" spid="21"/>
      <p:bldP grpId="0" spid="2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" name="Chevron 82"/>
          <p:cNvSpPr/>
          <p:nvPr/>
        </p:nvSpPr>
        <p:spPr>
          <a:xfrm>
            <a:off x="6477120" y="2608213"/>
            <a:ext cx="2267006" cy="2300327"/>
          </a:xfrm>
          <a:prstGeom prst="chevron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Chevron 110"/>
          <p:cNvSpPr/>
          <p:nvPr/>
        </p:nvSpPr>
        <p:spPr>
          <a:xfrm flipH="1" rot="10800000">
            <a:off x="8205312" y="2890176"/>
            <a:ext cx="1598607" cy="1622105"/>
          </a:xfrm>
          <a:prstGeom prst="chevron">
            <a:avLst/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flipH="1">
            <a:off x="4138106" y="2608213"/>
            <a:ext cx="2267006" cy="2300327"/>
          </a:xfrm>
          <a:prstGeom prst="chevron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 rot="10800000">
            <a:off x="3078313" y="2900891"/>
            <a:ext cx="1598607" cy="1622105"/>
          </a:xfrm>
          <a:prstGeom prst="chevron">
            <a:avLst/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157"/>
          <p:cNvGrpSpPr/>
          <p:nvPr/>
        </p:nvGrpSpPr>
        <p:grpSpPr>
          <a:xfrm>
            <a:off x="5474848" y="2765000"/>
            <a:ext cx="1892483" cy="1892483"/>
            <a:chOff x="3899266" y="1250711"/>
            <a:chExt cx="1032272" cy="1032272"/>
          </a:xfrm>
        </p:grpSpPr>
        <p:sp>
          <p:nvSpPr>
            <p:cNvPr id="34" name="Diamond 33"/>
            <p:cNvSpPr/>
            <p:nvPr/>
          </p:nvSpPr>
          <p:spPr>
            <a:xfrm>
              <a:off x="3899266" y="1250711"/>
              <a:ext cx="1032272" cy="1032272"/>
            </a:xfrm>
            <a:prstGeom prst="diamond">
              <a:avLst/>
            </a:prstGeom>
            <a:solidFill>
              <a:srgbClr val="01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4298358" y="1613067"/>
              <a:ext cx="266942" cy="252414"/>
            </a:xfrm>
            <a:custGeom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b="b" l="0" r="r" t="0"/>
              <a:pathLst>
                <a:path h="64" w="68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97803" y="3500627"/>
            <a:ext cx="316900" cy="423152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b="b" l="0" r="r" t="0"/>
              <a:pathLst>
                <a:path h="123" w="92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b="b" l="0" r="r" t="0"/>
              <a:pathLst>
                <a:path h="23" w="16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Freeform 72"/>
          <p:cNvSpPr>
            <a:spLocks noEditPoints="1"/>
          </p:cNvSpPr>
          <p:nvPr/>
        </p:nvSpPr>
        <p:spPr bwMode="auto">
          <a:xfrm>
            <a:off x="7753352" y="3474179"/>
            <a:ext cx="476053" cy="476049"/>
          </a:xfrm>
          <a:custGeom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b="b" l="0" r="r" t="0"/>
            <a:pathLst>
              <a:path h="123" w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424195" y="3576570"/>
            <a:ext cx="268876" cy="271266"/>
            <a:chOff x="0" y="2706688"/>
            <a:chExt cx="357188" cy="360363"/>
          </a:xfrm>
          <a:solidFill>
            <a:schemeClr val="bg1"/>
          </a:solidFill>
        </p:grpSpPr>
        <p:sp>
          <p:nvSpPr>
            <p:cNvPr id="43" name="Freeform 107"/>
            <p:cNvSpPr>
              <a:spLocks noEditPoints="1"/>
            </p:cNvSpPr>
            <p:nvPr/>
          </p:nvSpPr>
          <p:spPr bwMode="auto">
            <a:xfrm>
              <a:off x="0" y="2706688"/>
              <a:ext cx="357188" cy="360363"/>
            </a:xfrm>
            <a:custGeom>
              <a:cxnLst>
                <a:cxn ang="0">
                  <a:pos x="112" y="12"/>
                </a:cxn>
                <a:cxn ang="0">
                  <a:pos x="96" y="12"/>
                </a:cxn>
                <a:cxn ang="0">
                  <a:pos x="96" y="4"/>
                </a:cxn>
                <a:cxn ang="0">
                  <a:pos x="92" y="0"/>
                </a:cxn>
                <a:cxn ang="0">
                  <a:pos x="88" y="4"/>
                </a:cxn>
                <a:cxn ang="0">
                  <a:pos x="88" y="12"/>
                </a:cxn>
                <a:cxn ang="0">
                  <a:pos x="65" y="12"/>
                </a:cxn>
                <a:cxn ang="0">
                  <a:pos x="65" y="4"/>
                </a:cxn>
                <a:cxn ang="0">
                  <a:pos x="61" y="0"/>
                </a:cxn>
                <a:cxn ang="0">
                  <a:pos x="57" y="4"/>
                </a:cxn>
                <a:cxn ang="0">
                  <a:pos x="57" y="12"/>
                </a:cxn>
                <a:cxn ang="0">
                  <a:pos x="34" y="12"/>
                </a:cxn>
                <a:cxn ang="0">
                  <a:pos x="34" y="4"/>
                </a:cxn>
                <a:cxn ang="0">
                  <a:pos x="30" y="0"/>
                </a:cxn>
                <a:cxn ang="0">
                  <a:pos x="27" y="4"/>
                </a:cxn>
                <a:cxn ang="0">
                  <a:pos x="27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0" y="113"/>
                </a:cxn>
                <a:cxn ang="0">
                  <a:pos x="10" y="123"/>
                </a:cxn>
                <a:cxn ang="0">
                  <a:pos x="112" y="123"/>
                </a:cxn>
                <a:cxn ang="0">
                  <a:pos x="122" y="113"/>
                </a:cxn>
                <a:cxn ang="0">
                  <a:pos x="122" y="22"/>
                </a:cxn>
                <a:cxn ang="0">
                  <a:pos x="112" y="12"/>
                </a:cxn>
                <a:cxn ang="0">
                  <a:pos x="115" y="113"/>
                </a:cxn>
                <a:cxn ang="0">
                  <a:pos x="112" y="115"/>
                </a:cxn>
                <a:cxn ang="0">
                  <a:pos x="10" y="115"/>
                </a:cxn>
                <a:cxn ang="0">
                  <a:pos x="7" y="113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27" y="19"/>
                </a:cxn>
                <a:cxn ang="0">
                  <a:pos x="27" y="27"/>
                </a:cxn>
                <a:cxn ang="0">
                  <a:pos x="30" y="31"/>
                </a:cxn>
                <a:cxn ang="0">
                  <a:pos x="34" y="27"/>
                </a:cxn>
                <a:cxn ang="0">
                  <a:pos x="34" y="19"/>
                </a:cxn>
                <a:cxn ang="0">
                  <a:pos x="57" y="19"/>
                </a:cxn>
                <a:cxn ang="0">
                  <a:pos x="57" y="27"/>
                </a:cxn>
                <a:cxn ang="0">
                  <a:pos x="61" y="31"/>
                </a:cxn>
                <a:cxn ang="0">
                  <a:pos x="65" y="27"/>
                </a:cxn>
                <a:cxn ang="0">
                  <a:pos x="65" y="19"/>
                </a:cxn>
                <a:cxn ang="0">
                  <a:pos x="88" y="19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6" y="27"/>
                </a:cxn>
                <a:cxn ang="0">
                  <a:pos x="96" y="19"/>
                </a:cxn>
                <a:cxn ang="0">
                  <a:pos x="112" y="19"/>
                </a:cxn>
                <a:cxn ang="0">
                  <a:pos x="115" y="22"/>
                </a:cxn>
                <a:cxn ang="0">
                  <a:pos x="115" y="113"/>
                </a:cxn>
                <a:cxn ang="0">
                  <a:pos x="115" y="113"/>
                </a:cxn>
                <a:cxn ang="0">
                  <a:pos x="115" y="113"/>
                </a:cxn>
              </a:cxnLst>
              <a:rect b="b" l="0" r="r" t="0"/>
              <a:pathLst>
                <a:path h="123" w="122">
                  <a:moveTo>
                    <a:pt x="11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0" y="0"/>
                    <a:pt x="88" y="2"/>
                    <a:pt x="88" y="4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59" y="0"/>
                    <a:pt x="57" y="2"/>
                    <a:pt x="57" y="4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8" y="0"/>
                    <a:pt x="27" y="2"/>
                    <a:pt x="27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8"/>
                    <a:pt x="4" y="123"/>
                    <a:pt x="10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8" y="123"/>
                    <a:pt x="122" y="118"/>
                    <a:pt x="122" y="11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16"/>
                    <a:pt x="118" y="12"/>
                    <a:pt x="112" y="12"/>
                  </a:cubicBezTo>
                  <a:close/>
                  <a:moveTo>
                    <a:pt x="115" y="113"/>
                  </a:moveTo>
                  <a:cubicBezTo>
                    <a:pt x="115" y="114"/>
                    <a:pt x="114" y="115"/>
                    <a:pt x="112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7" y="114"/>
                    <a:pt x="7" y="1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9" y="19"/>
                    <a:pt x="1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9"/>
                    <a:pt x="28" y="31"/>
                    <a:pt x="30" y="31"/>
                  </a:cubicBezTo>
                  <a:cubicBezTo>
                    <a:pt x="32" y="31"/>
                    <a:pt x="34" y="29"/>
                    <a:pt x="34" y="27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9"/>
                    <a:pt x="59" y="31"/>
                    <a:pt x="61" y="31"/>
                  </a:cubicBezTo>
                  <a:cubicBezTo>
                    <a:pt x="63" y="31"/>
                    <a:pt x="65" y="29"/>
                    <a:pt x="65" y="2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9"/>
                    <a:pt x="90" y="31"/>
                    <a:pt x="92" y="31"/>
                  </a:cubicBezTo>
                  <a:cubicBezTo>
                    <a:pt x="94" y="31"/>
                    <a:pt x="96" y="29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5" y="20"/>
                    <a:pt x="115" y="22"/>
                  </a:cubicBezTo>
                  <a:lnTo>
                    <a:pt x="115" y="113"/>
                  </a:lnTo>
                  <a:close/>
                  <a:moveTo>
                    <a:pt x="115" y="113"/>
                  </a:moveTo>
                  <a:cubicBezTo>
                    <a:pt x="115" y="113"/>
                    <a:pt x="115" y="113"/>
                    <a:pt x="115" y="1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08"/>
            <p:cNvSpPr>
              <a:spLocks noChangeArrowheads="1"/>
            </p:cNvSpPr>
            <p:nvPr/>
          </p:nvSpPr>
          <p:spPr bwMode="auto">
            <a:xfrm>
              <a:off x="79375" y="2841626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09"/>
            <p:cNvSpPr>
              <a:spLocks noChangeArrowheads="1"/>
            </p:cNvSpPr>
            <p:nvPr/>
          </p:nvSpPr>
          <p:spPr bwMode="auto">
            <a:xfrm>
              <a:off x="79375" y="2897188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10"/>
            <p:cNvSpPr>
              <a:spLocks noChangeArrowheads="1"/>
            </p:cNvSpPr>
            <p:nvPr/>
          </p:nvSpPr>
          <p:spPr bwMode="auto">
            <a:xfrm>
              <a:off x="79375" y="2955926"/>
              <a:ext cx="42863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11"/>
            <p:cNvSpPr>
              <a:spLocks noChangeArrowheads="1"/>
            </p:cNvSpPr>
            <p:nvPr/>
          </p:nvSpPr>
          <p:spPr bwMode="auto">
            <a:xfrm>
              <a:off x="155575" y="2955926"/>
              <a:ext cx="46038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12"/>
            <p:cNvSpPr>
              <a:spLocks noChangeArrowheads="1"/>
            </p:cNvSpPr>
            <p:nvPr/>
          </p:nvSpPr>
          <p:spPr bwMode="auto">
            <a:xfrm>
              <a:off x="155575" y="2897188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113"/>
            <p:cNvSpPr>
              <a:spLocks noChangeArrowheads="1"/>
            </p:cNvSpPr>
            <p:nvPr/>
          </p:nvSpPr>
          <p:spPr bwMode="auto">
            <a:xfrm>
              <a:off x="155575" y="2841626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114"/>
            <p:cNvSpPr>
              <a:spLocks noChangeArrowheads="1"/>
            </p:cNvSpPr>
            <p:nvPr/>
          </p:nvSpPr>
          <p:spPr bwMode="auto">
            <a:xfrm>
              <a:off x="233363" y="2955926"/>
              <a:ext cx="4762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115"/>
            <p:cNvSpPr>
              <a:spLocks noChangeArrowheads="1"/>
            </p:cNvSpPr>
            <p:nvPr/>
          </p:nvSpPr>
          <p:spPr bwMode="auto">
            <a:xfrm>
              <a:off x="233363" y="2897188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116"/>
            <p:cNvSpPr>
              <a:spLocks noChangeArrowheads="1"/>
            </p:cNvSpPr>
            <p:nvPr/>
          </p:nvSpPr>
          <p:spPr bwMode="auto">
            <a:xfrm>
              <a:off x="233363" y="2841626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Freeform 153"/>
          <p:cNvSpPr>
            <a:spLocks noEditPoints="1"/>
          </p:cNvSpPr>
          <p:nvPr/>
        </p:nvSpPr>
        <p:spPr bwMode="auto">
          <a:xfrm>
            <a:off x="9202155" y="3558564"/>
            <a:ext cx="323564" cy="307279"/>
          </a:xfrm>
          <a:custGeom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b="b" l="0" r="r" t="0"/>
            <a:pathLst>
              <a:path h="119" w="118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143"/>
          <p:cNvSpPr txBox="1"/>
          <p:nvPr/>
        </p:nvSpPr>
        <p:spPr>
          <a:xfrm>
            <a:off x="1876303" y="5006467"/>
            <a:ext cx="246465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2" name="TextBox 143"/>
          <p:cNvSpPr txBox="1"/>
          <p:nvPr/>
        </p:nvSpPr>
        <p:spPr>
          <a:xfrm>
            <a:off x="2806953" y="1523301"/>
            <a:ext cx="246465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6" name="TextBox 143"/>
          <p:cNvSpPr txBox="1"/>
          <p:nvPr/>
        </p:nvSpPr>
        <p:spPr>
          <a:xfrm>
            <a:off x="7344887" y="5006467"/>
            <a:ext cx="246465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7" name="TextBox 143"/>
          <p:cNvSpPr txBox="1"/>
          <p:nvPr/>
        </p:nvSpPr>
        <p:spPr>
          <a:xfrm>
            <a:off x="8816132" y="1523301"/>
            <a:ext cx="246465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9" name="矩形 48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53" name="任意多边形 52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58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9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4281751573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3"/>
      <p:bldP grpId="0" spid="111"/>
      <p:bldP grpId="0" spid="29"/>
      <p:bldP grpId="0" spid="30"/>
      <p:bldP grpId="0" spid="41"/>
      <p:bldP grpId="0" spid="57"/>
      <p:bldP grpId="0" spid="31"/>
      <p:bldP grpId="0" spid="32"/>
      <p:bldP grpId="0" spid="36"/>
      <p:bldP grpId="0" spid="37"/>
      <p:bldP grpId="0" spid="58"/>
      <p:bldP grpId="0" spid="5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圆角矩形 1"/>
          <p:cNvSpPr/>
          <p:nvPr/>
        </p:nvSpPr>
        <p:spPr>
          <a:xfrm>
            <a:off x="2438747" y="3989213"/>
            <a:ext cx="2265512" cy="1266621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014999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510" y="4620162"/>
            <a:ext cx="1161986" cy="1161985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5000">
                <a:schemeClr val="bg1">
                  <a:lumMod val="95000"/>
                </a:schemeClr>
              </a:gs>
            </a:gsLst>
            <a:lin ang="5400000" scaled="1"/>
          </a:gradFill>
          <a:ln algn="ctr" cap="flat" cmpd="sng" w="63500">
            <a:solidFill>
              <a:schemeClr val="bg1"/>
            </a:solidFill>
            <a:prstDash val="solid"/>
          </a:ln>
          <a:effectLst>
            <a:outerShdw algn="tl" blurRad="2540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402" y="2701426"/>
            <a:ext cx="2265512" cy="1266621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E60012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165" y="2153394"/>
            <a:ext cx="1161986" cy="1161985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5000">
                <a:schemeClr val="bg1">
                  <a:lumMod val="95000"/>
                </a:schemeClr>
              </a:gs>
            </a:gsLst>
            <a:lin ang="5400000" scaled="1"/>
          </a:gradFill>
          <a:ln algn="ctr" cap="flat" cmpd="sng" w="63500">
            <a:solidFill>
              <a:schemeClr val="bg1"/>
            </a:solidFill>
            <a:prstDash val="solid"/>
          </a:ln>
          <a:effectLst>
            <a:outerShdw algn="tl" blurRad="2540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492" y="3989213"/>
            <a:ext cx="2265512" cy="1266621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014999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55" y="4620162"/>
            <a:ext cx="1161986" cy="1161985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5000">
                <a:schemeClr val="bg1">
                  <a:lumMod val="95000"/>
                </a:schemeClr>
              </a:gs>
            </a:gsLst>
            <a:lin ang="5400000" scaled="1"/>
          </a:gradFill>
          <a:ln algn="ctr" cap="flat" cmpd="sng" w="63500">
            <a:solidFill>
              <a:schemeClr val="bg1"/>
            </a:solidFill>
            <a:prstDash val="solid"/>
          </a:ln>
          <a:effectLst>
            <a:outerShdw algn="tl" blurRad="2540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90150" y="2701426"/>
            <a:ext cx="2265512" cy="1266621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E60012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913" y="2153394"/>
            <a:ext cx="1161986" cy="1161985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5000">
                <a:schemeClr val="bg1">
                  <a:lumMod val="95000"/>
                </a:schemeClr>
              </a:gs>
            </a:gsLst>
            <a:lin ang="5400000" scaled="1"/>
          </a:gradFill>
          <a:ln algn="ctr" cap="flat" cmpd="sng" w="63500">
            <a:solidFill>
              <a:schemeClr val="bg1"/>
            </a:solidFill>
            <a:prstDash val="solid"/>
          </a:ln>
          <a:effectLst>
            <a:outerShdw algn="tl" blurRad="2540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3" y="3968048"/>
            <a:ext cx="12872656" cy="87470"/>
          </a:xfrm>
          <a:prstGeom prst="rect">
            <a:avLst/>
          </a:prstGeom>
          <a:solidFill>
            <a:srgbClr val="E60012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18" compatLnSpc="1" forceAA="0" fromWordArt="0" horzOverflow="overflow" lIns="96435" numCol="1" rIns="96435" rot="0" rtlCol="0" spcCol="0" spcFirstLastPara="0" tIns="48218" vert="horz" vertOverflow="overflow" wrap="square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ern="0" lang="en-US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156798" y="4867758"/>
            <a:ext cx="82940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itchFamily="18" typeface="Times New Roman"/>
                <a:sym charset="0" panose="020b0604020202020204" pitchFamily="34" typeface="Arial"/>
              </a:rPr>
              <a:t>文字标题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5073454" y="2400989"/>
            <a:ext cx="82940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itchFamily="18" typeface="Times New Roman"/>
                <a:sym charset="0" panose="020b0604020202020204" pitchFamily="34" typeface="Arial"/>
              </a:rPr>
              <a:t>文字标题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8908201" y="2400989"/>
            <a:ext cx="82940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itchFamily="18" typeface="Times New Roman"/>
                <a:sym charset="0" panose="020b0604020202020204" pitchFamily="34" typeface="Arial"/>
              </a:rPr>
              <a:t>文字标题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6995544" y="4867758"/>
            <a:ext cx="82940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itchFamily="18" typeface="Times New Roman"/>
                <a:sym charset="0" panose="020b0604020202020204" pitchFamily="34" typeface="Arial"/>
              </a:rPr>
              <a:t>文字标题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1607501" y="3043365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1607501" y="263948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4443064" y="5786565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6" name="TextBox 24"/>
          <p:cNvSpPr txBox="1"/>
          <p:nvPr/>
        </p:nvSpPr>
        <p:spPr>
          <a:xfrm>
            <a:off x="4443064" y="538268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6364227" y="1971947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8" name="TextBox 24"/>
          <p:cNvSpPr txBox="1"/>
          <p:nvPr/>
        </p:nvSpPr>
        <p:spPr>
          <a:xfrm>
            <a:off x="6364227" y="156807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8627137" y="5786565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8627137" y="538268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44" name="任意多边形 43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14999"/>
              </a:solidFill>
              <a:latin charset="0" panose="020b0604020202020204" pitchFamily="34" typeface="Arial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6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1314361858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  <p:cond delay="0" evt="onBegin">
                          <p:tn val="32"/>
                        </p:cond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  <p:cond delay="0" evt="onBegin">
                          <p:tn val="46"/>
                        </p:cond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  <p:cond delay="0" evt="onBegin">
                          <p:tn val="60"/>
                        </p:cond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7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8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0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42"/>
      <p:bldP grpId="0" spid="43"/>
      <p:bldP grpId="0" spid="45"/>
      <p:bldP grpId="0" spid="4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79 Forma libre"/>
          <p:cNvSpPr/>
          <p:nvPr/>
        </p:nvSpPr>
        <p:spPr bwMode="auto">
          <a:xfrm>
            <a:off x="4030969" y="2595774"/>
            <a:ext cx="1057674" cy="655549"/>
          </a:xfrm>
          <a:custGeom>
            <a:gdLst>
              <a:gd fmla="*/ 1135857 w 1135857" name="connsiteX0"/>
              <a:gd fmla="*/ 511969 h 511969" name="connsiteY0"/>
              <a:gd fmla="*/ 678657 w 1135857" name="connsiteX1"/>
              <a:gd fmla="*/ 0 h 511969" name="connsiteY1"/>
              <a:gd fmla="*/ 0 w 1135857" name="connsiteX2"/>
              <a:gd fmla="*/ 0 h 511969" name="connsiteY2"/>
              <a:gd fmla="*/ 0 w 1212057" name="connsiteX3"/>
              <a:gd fmla="*/ 0 h 62388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11969" w="1135857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cap="rnd" w="9525">
            <a:solidFill>
              <a:schemeClr val="tx1">
                <a:lumMod val="50000"/>
                <a:lumOff val="50000"/>
              </a:schemeClr>
            </a:solidFill>
            <a:bevel/>
            <a:tailEnd len="med" type="oval" w="med"/>
          </a:ln>
          <a:extLst/>
        </p:spPr>
        <p:txBody>
          <a:bodyPr anchor="ctr" bIns="62631" lIns="125327" rIns="125327" rtlCol="0" tIns="62631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26" name="79 Forma libre"/>
          <p:cNvSpPr/>
          <p:nvPr/>
        </p:nvSpPr>
        <p:spPr bwMode="auto">
          <a:xfrm>
            <a:off x="5126361" y="2133806"/>
            <a:ext cx="1057674" cy="655549"/>
          </a:xfrm>
          <a:custGeom>
            <a:gdLst>
              <a:gd fmla="*/ 1135857 w 1135857" name="connsiteX0"/>
              <a:gd fmla="*/ 511969 h 511969" name="connsiteY0"/>
              <a:gd fmla="*/ 678657 w 1135857" name="connsiteX1"/>
              <a:gd fmla="*/ 0 h 511969" name="connsiteY1"/>
              <a:gd fmla="*/ 0 w 1135857" name="connsiteX2"/>
              <a:gd fmla="*/ 0 h 511969" name="connsiteY2"/>
              <a:gd fmla="*/ 0 w 1212057" name="connsiteX3"/>
              <a:gd fmla="*/ 0 h 62388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11969" w="1135857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cap="rnd" w="9525">
            <a:solidFill>
              <a:schemeClr val="tx1">
                <a:lumMod val="50000"/>
                <a:lumOff val="50000"/>
              </a:schemeClr>
            </a:solidFill>
            <a:bevel/>
            <a:tailEnd len="med" type="oval" w="med"/>
          </a:ln>
          <a:extLst/>
        </p:spPr>
        <p:txBody>
          <a:bodyPr anchor="ctr" bIns="62631" lIns="125327" rIns="125327" rtlCol="0" tIns="62631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27" name="79 Forma libre"/>
          <p:cNvSpPr/>
          <p:nvPr/>
        </p:nvSpPr>
        <p:spPr bwMode="auto">
          <a:xfrm>
            <a:off x="6221754" y="1736172"/>
            <a:ext cx="1057674" cy="655549"/>
          </a:xfrm>
          <a:custGeom>
            <a:gdLst>
              <a:gd fmla="*/ 1135857 w 1135857" name="connsiteX0"/>
              <a:gd fmla="*/ 511969 h 511969" name="connsiteY0"/>
              <a:gd fmla="*/ 678657 w 1135857" name="connsiteX1"/>
              <a:gd fmla="*/ 0 h 511969" name="connsiteY1"/>
              <a:gd fmla="*/ 0 w 1135857" name="connsiteX2"/>
              <a:gd fmla="*/ 0 h 511969" name="connsiteY2"/>
              <a:gd fmla="*/ 0 w 1212057" name="connsiteX3"/>
              <a:gd fmla="*/ 0 h 62388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11969" w="1135857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cap="rnd" w="9525">
            <a:solidFill>
              <a:schemeClr val="tx1">
                <a:lumMod val="50000"/>
                <a:lumOff val="50000"/>
              </a:schemeClr>
            </a:solidFill>
            <a:bevel/>
            <a:tailEnd len="med" type="oval" w="med"/>
          </a:ln>
          <a:extLst/>
        </p:spPr>
        <p:txBody>
          <a:bodyPr anchor="ctr" bIns="62631" lIns="125327" rIns="125327" rtlCol="0" tIns="62631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28" name="79 Forma libre"/>
          <p:cNvSpPr/>
          <p:nvPr/>
        </p:nvSpPr>
        <p:spPr bwMode="auto">
          <a:xfrm>
            <a:off x="7317145" y="1331231"/>
            <a:ext cx="1057674" cy="655549"/>
          </a:xfrm>
          <a:custGeom>
            <a:gdLst>
              <a:gd fmla="*/ 1135857 w 1135857" name="connsiteX0"/>
              <a:gd fmla="*/ 511969 h 511969" name="connsiteY0"/>
              <a:gd fmla="*/ 678657 w 1135857" name="connsiteX1"/>
              <a:gd fmla="*/ 0 h 511969" name="connsiteY1"/>
              <a:gd fmla="*/ 0 w 1135857" name="connsiteX2"/>
              <a:gd fmla="*/ 0 h 511969" name="connsiteY2"/>
              <a:gd fmla="*/ 0 w 1212057" name="connsiteX3"/>
              <a:gd fmla="*/ 0 h 62388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11969" w="1135857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cap="rnd" w="9525">
            <a:solidFill>
              <a:schemeClr val="tx1">
                <a:lumMod val="50000"/>
                <a:lumOff val="50000"/>
              </a:schemeClr>
            </a:solidFill>
            <a:bevel/>
            <a:tailEnd len="med" type="oval" w="med"/>
          </a:ln>
          <a:extLst/>
        </p:spPr>
        <p:txBody>
          <a:bodyPr anchor="ctr" bIns="62631" lIns="125327" rIns="125327" rtlCol="0" tIns="62631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29" name="79 Forma libre"/>
          <p:cNvSpPr/>
          <p:nvPr/>
        </p:nvSpPr>
        <p:spPr bwMode="auto">
          <a:xfrm>
            <a:off x="2973295" y="3045107"/>
            <a:ext cx="1057674" cy="655549"/>
          </a:xfrm>
          <a:custGeom>
            <a:gdLst>
              <a:gd fmla="*/ 1135857 w 1135857" name="connsiteX0"/>
              <a:gd fmla="*/ 511969 h 511969" name="connsiteY0"/>
              <a:gd fmla="*/ 678657 w 1135857" name="connsiteX1"/>
              <a:gd fmla="*/ 0 h 511969" name="connsiteY1"/>
              <a:gd fmla="*/ 0 w 1135857" name="connsiteX2"/>
              <a:gd fmla="*/ 0 h 511969" name="connsiteY2"/>
              <a:gd fmla="*/ 0 w 1212057" name="connsiteX3"/>
              <a:gd fmla="*/ 0 h 62388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11969" w="1135857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cap="rnd" w="9525">
            <a:solidFill>
              <a:schemeClr val="tx1">
                <a:lumMod val="50000"/>
                <a:lumOff val="50000"/>
              </a:schemeClr>
            </a:solidFill>
            <a:bevel/>
            <a:tailEnd len="med" type="oval" w="med"/>
          </a:ln>
          <a:extLst/>
        </p:spPr>
        <p:txBody>
          <a:bodyPr anchor="ctr" bIns="62631" lIns="125327" rIns="125327" rtlCol="0" tIns="62631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30" name="Textbox 1"/>
          <p:cNvSpPr/>
          <p:nvPr/>
        </p:nvSpPr>
        <p:spPr>
          <a:xfrm>
            <a:off x="2900983" y="2739562"/>
            <a:ext cx="1768951" cy="369102"/>
          </a:xfrm>
          <a:prstGeom prst="rect">
            <a:avLst/>
          </a:prstGeom>
        </p:spPr>
        <p:txBody>
          <a:bodyPr bIns="62631" lIns="125327" rIns="125327" tIns="62631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1" name="Textbox 1"/>
          <p:cNvSpPr/>
          <p:nvPr/>
        </p:nvSpPr>
        <p:spPr>
          <a:xfrm>
            <a:off x="3989352" y="2286336"/>
            <a:ext cx="1768951" cy="369102"/>
          </a:xfrm>
          <a:prstGeom prst="rect">
            <a:avLst/>
          </a:prstGeom>
        </p:spPr>
        <p:txBody>
          <a:bodyPr bIns="62631" lIns="125327" rIns="125327" tIns="62631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2" name="Textbox 1"/>
          <p:cNvSpPr/>
          <p:nvPr/>
        </p:nvSpPr>
        <p:spPr>
          <a:xfrm>
            <a:off x="5090302" y="1823671"/>
            <a:ext cx="1768951" cy="369102"/>
          </a:xfrm>
          <a:prstGeom prst="rect">
            <a:avLst/>
          </a:prstGeom>
        </p:spPr>
        <p:txBody>
          <a:bodyPr bIns="62631" lIns="125327" rIns="125327" tIns="62631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3" name="Textbox 1"/>
          <p:cNvSpPr/>
          <p:nvPr/>
        </p:nvSpPr>
        <p:spPr>
          <a:xfrm>
            <a:off x="6181895" y="1430674"/>
            <a:ext cx="1768951" cy="369102"/>
          </a:xfrm>
          <a:prstGeom prst="rect">
            <a:avLst/>
          </a:prstGeom>
        </p:spPr>
        <p:txBody>
          <a:bodyPr bIns="62631" lIns="125327" rIns="125327" tIns="62631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4" name="Textbox 1"/>
          <p:cNvSpPr/>
          <p:nvPr/>
        </p:nvSpPr>
        <p:spPr>
          <a:xfrm>
            <a:off x="7287244" y="1023995"/>
            <a:ext cx="1768951" cy="369102"/>
          </a:xfrm>
          <a:prstGeom prst="rect">
            <a:avLst/>
          </a:prstGeom>
        </p:spPr>
        <p:txBody>
          <a:bodyPr bIns="62631" lIns="125327" rIns="125327" tIns="62631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6" name="7 Paralelogramo"/>
          <p:cNvSpPr/>
          <p:nvPr/>
        </p:nvSpPr>
        <p:spPr bwMode="auto">
          <a:xfrm>
            <a:off x="3034367" y="3617287"/>
            <a:ext cx="1541063" cy="1368468"/>
          </a:xfrm>
          <a:custGeom>
            <a:rect b="b" l="l" r="r" t="t"/>
            <a:pathLst>
              <a:path h="2595463" w="2922661">
                <a:moveTo>
                  <a:pt x="1556371" y="0"/>
                </a:moveTo>
                <a:lnTo>
                  <a:pt x="2922661" y="247650"/>
                </a:lnTo>
                <a:lnTo>
                  <a:pt x="1520331" y="2595463"/>
                </a:lnTo>
                <a:lnTo>
                  <a:pt x="0" y="25954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anchor="ctr" bIns="0" lIns="0" rIns="0" rtlCol="0" tIns="0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13" name="12 Paralelogramo"/>
          <p:cNvSpPr/>
          <p:nvPr/>
        </p:nvSpPr>
        <p:spPr bwMode="auto">
          <a:xfrm>
            <a:off x="8300424" y="1336460"/>
            <a:ext cx="1867032" cy="3641078"/>
          </a:xfrm>
          <a:custGeom>
            <a:rect b="b" l="l" r="r" t="t"/>
            <a:pathLst>
              <a:path h="6905743" w="3540869">
                <a:moveTo>
                  <a:pt x="3207396" y="0"/>
                </a:moveTo>
                <a:lnTo>
                  <a:pt x="3540870" y="1029640"/>
                </a:lnTo>
                <a:lnTo>
                  <a:pt x="1387398" y="6905743"/>
                </a:lnTo>
                <a:lnTo>
                  <a:pt x="0" y="6741437"/>
                </a:lnTo>
                <a:lnTo>
                  <a:pt x="2093940" y="1029640"/>
                </a:lnTo>
                <a:lnTo>
                  <a:pt x="2094023" y="1029640"/>
                </a:lnTo>
                <a:lnTo>
                  <a:pt x="2259018" y="5876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anchor="ctr" bIns="0" lIns="0" rIns="0" rtlCol="0" tIns="0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12" name="11 Paralelogramo"/>
          <p:cNvSpPr/>
          <p:nvPr/>
        </p:nvSpPr>
        <p:spPr bwMode="auto">
          <a:xfrm>
            <a:off x="7178752" y="1879231"/>
            <a:ext cx="1809273" cy="3098198"/>
          </a:xfrm>
          <a:custGeom>
            <a:gdLst>
              <a:gd fmla="*/ 0 w 3431330" name="connsiteX0"/>
              <a:gd fmla="*/ 5645122 h 5876103" name="connsiteY0"/>
              <a:gd fmla="*/ 1994396 w 3431330" name="connsiteX1"/>
              <a:gd fmla="*/ 0 h 5876103" name="connsiteY1"/>
              <a:gd fmla="*/ 3431330 w 3431330" name="connsiteX2"/>
              <a:gd fmla="*/ 245269 h 5876103" name="connsiteY2"/>
              <a:gd fmla="*/ 1434553 w 3431330" name="connsiteX3"/>
              <a:gd fmla="*/ 5876103 h 5876103" name="connsiteY3"/>
              <a:gd fmla="*/ 0 w 3431330" name="connsiteX4"/>
              <a:gd fmla="*/ 5645122 h 587610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876103" w="3431330">
                <a:moveTo>
                  <a:pt x="0" y="5645122"/>
                </a:moveTo>
                <a:lnTo>
                  <a:pt x="1994396" y="0"/>
                </a:lnTo>
                <a:lnTo>
                  <a:pt x="3431330" y="245269"/>
                </a:lnTo>
                <a:lnTo>
                  <a:pt x="1434553" y="5876103"/>
                </a:lnTo>
                <a:lnTo>
                  <a:pt x="0" y="56451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anchor="ctr" bIns="0" lIns="0" rIns="0" rtlCol="0" tIns="0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10" name="9 Paralelogramo"/>
          <p:cNvSpPr/>
          <p:nvPr/>
        </p:nvSpPr>
        <p:spPr bwMode="auto">
          <a:xfrm>
            <a:off x="6083135" y="2283990"/>
            <a:ext cx="1802996" cy="2693548"/>
          </a:xfrm>
          <a:custGeom>
            <a:gdLst>
              <a:gd fmla="*/ 0 w 3419425" name="connsiteX0"/>
              <a:gd fmla="*/ 4891943 h 5108637" name="connsiteY0"/>
              <a:gd fmla="*/ 1989635 w 3419425" name="connsiteX1"/>
              <a:gd fmla="*/ 0 h 5108637" name="connsiteY1"/>
              <a:gd fmla="*/ 3419425 w 3419425" name="connsiteX2"/>
              <a:gd fmla="*/ 226219 h 5108637" name="connsiteY2"/>
              <a:gd fmla="*/ 1427410 w 3419425" name="connsiteX3"/>
              <a:gd fmla="*/ 5108637 h 5108637" name="connsiteY3"/>
              <a:gd fmla="*/ 0 w 3419425" name="connsiteX4"/>
              <a:gd fmla="*/ 4891943 h 510863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108637" w="3419425">
                <a:moveTo>
                  <a:pt x="0" y="4891943"/>
                </a:moveTo>
                <a:lnTo>
                  <a:pt x="1989635" y="0"/>
                </a:lnTo>
                <a:lnTo>
                  <a:pt x="3419425" y="226219"/>
                </a:lnTo>
                <a:lnTo>
                  <a:pt x="1427410" y="5108637"/>
                </a:lnTo>
                <a:lnTo>
                  <a:pt x="0" y="48919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anchor="ctr" bIns="0" lIns="0" rIns="0" rtlCol="0" tIns="0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9" name="8 Paralelogramo"/>
          <p:cNvSpPr/>
          <p:nvPr/>
        </p:nvSpPr>
        <p:spPr bwMode="auto">
          <a:xfrm>
            <a:off x="4990022" y="2686018"/>
            <a:ext cx="1787718" cy="2291311"/>
          </a:xfrm>
          <a:custGeom>
            <a:gdLst>
              <a:gd fmla="*/ 0 w 3390450" name="connsiteX0"/>
              <a:gd fmla="*/ 4138577 h 4345746" name="connsiteY0"/>
              <a:gd fmla="*/ 1984634 w 3390450" name="connsiteX1"/>
              <a:gd fmla="*/ 0 h 4345746" name="connsiteY1"/>
              <a:gd fmla="*/ 3390450 w 3390450" name="connsiteX2"/>
              <a:gd fmla="*/ 223838 h 4345746" name="connsiteY2"/>
              <a:gd fmla="*/ 1396292 w 3390450" name="connsiteX3"/>
              <a:gd fmla="*/ 4345746 h 4345746" name="connsiteY3"/>
              <a:gd fmla="*/ 0 w 3390450" name="connsiteX4"/>
              <a:gd fmla="*/ 4138577 h 434574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345746" w="3390450">
                <a:moveTo>
                  <a:pt x="0" y="4138577"/>
                </a:moveTo>
                <a:lnTo>
                  <a:pt x="1984634" y="0"/>
                </a:lnTo>
                <a:lnTo>
                  <a:pt x="3390450" y="223838"/>
                </a:lnTo>
                <a:lnTo>
                  <a:pt x="1396292" y="4345746"/>
                </a:lnTo>
                <a:lnTo>
                  <a:pt x="0" y="41385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anchor="ctr" bIns="0" lIns="0" rIns="0" rtlCol="0" tIns="0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8" name="7 Paralelogramo"/>
          <p:cNvSpPr/>
          <p:nvPr/>
        </p:nvSpPr>
        <p:spPr bwMode="auto">
          <a:xfrm>
            <a:off x="3918154" y="3143777"/>
            <a:ext cx="1740218" cy="1833654"/>
          </a:xfrm>
          <a:custGeom>
            <a:gdLst>
              <a:gd fmla="*/ 0 w 3300362" name="connsiteX0"/>
              <a:gd fmla="*/ 3225331 h 3477743" name="connsiteY0"/>
              <a:gd fmla="*/ 1934072 w 3300362" name="connsiteX1"/>
              <a:gd fmla="*/ 0 h 3477743" name="connsiteY1"/>
              <a:gd fmla="*/ 3300362 w 3300362" name="connsiteX2"/>
              <a:gd fmla="*/ 247650 h 3477743" name="connsiteY2"/>
              <a:gd fmla="*/ 1371053 w 3300362" name="connsiteX3"/>
              <a:gd fmla="*/ 3477743 h 3477743" name="connsiteY3"/>
              <a:gd fmla="*/ 0 w 3300362" name="connsiteX4"/>
              <a:gd fmla="*/ 3225331 h 347774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477742" w="3300362">
                <a:moveTo>
                  <a:pt x="0" y="3225331"/>
                </a:moveTo>
                <a:lnTo>
                  <a:pt x="1934072" y="0"/>
                </a:lnTo>
                <a:lnTo>
                  <a:pt x="3300362" y="247650"/>
                </a:lnTo>
                <a:lnTo>
                  <a:pt x="1371053" y="3477743"/>
                </a:lnTo>
                <a:lnTo>
                  <a:pt x="0" y="322533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anchor="ctr" bIns="0" lIns="0" rIns="0" rtlCol="0" tIns="0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4" name="3 Redondear rectángulo de esquina diagonal"/>
          <p:cNvSpPr/>
          <p:nvPr/>
        </p:nvSpPr>
        <p:spPr bwMode="auto">
          <a:xfrm flipH="1">
            <a:off x="4935229" y="3143777"/>
            <a:ext cx="806828" cy="1833654"/>
          </a:xfrm>
          <a:prstGeom prst="round2DiagRect">
            <a:avLst>
              <a:gd fmla="val 32602" name="adj1"/>
              <a:gd fmla="val 0" name="adj2"/>
            </a:avLst>
          </a:prstGeom>
          <a:solidFill>
            <a:srgbClr val="014999"/>
          </a:solidFill>
          <a:ln cap="rnd" cmpd="sng" w="3175">
            <a:noFill/>
            <a:bevel/>
          </a:ln>
          <a:effectLst/>
          <a:scene3d>
            <a:camera prst="orthographicFront"/>
            <a:lightRig dir="t" rig="threePt"/>
          </a:scene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bIns="17739" lIns="35478" rIns="35478" rtlCol="0" tIns="17739"/>
          <a:lstStyle/>
          <a:p>
            <a:pPr algn="ctr" defTabSz="1252902"/>
            <a:r>
              <a:rPr lang="es-MX" sz="2800">
                <a:solidFill>
                  <a:srgbClr val="FFFFFF"/>
                </a:solidFill>
                <a:latin charset="0" panose="020b0604020202020204" pitchFamily="34" typeface="Arial"/>
                <a:ea charset="0" panose="020b0906030804020204" pitchFamily="34" typeface="Open Sans Extrabold"/>
                <a:cs charset="0" panose="020b0906030804020204" pitchFamily="34" typeface="Open Sans Extrabold"/>
              </a:rPr>
              <a:t>02</a:t>
            </a:r>
          </a:p>
        </p:txBody>
      </p:sp>
      <p:sp>
        <p:nvSpPr>
          <p:cNvPr id="5" name="4 Redondear rectángulo de esquina diagonal"/>
          <p:cNvSpPr/>
          <p:nvPr/>
        </p:nvSpPr>
        <p:spPr bwMode="auto">
          <a:xfrm flipH="1">
            <a:off x="6032657" y="2686018"/>
            <a:ext cx="806828" cy="2291409"/>
          </a:xfrm>
          <a:prstGeom prst="round2DiagRect">
            <a:avLst>
              <a:gd fmla="val 32602" name="adj1"/>
              <a:gd fmla="val 0" name="adj2"/>
            </a:avLst>
          </a:prstGeom>
          <a:solidFill>
            <a:srgbClr val="E60012"/>
          </a:solidFill>
          <a:ln cap="rnd" cmpd="sng" w="3175">
            <a:noFill/>
            <a:bevel/>
          </a:ln>
          <a:effectLst/>
          <a:scene3d>
            <a:camera prst="orthographicFront"/>
            <a:lightRig dir="t" rig="threePt"/>
          </a:scene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bIns="17739" lIns="35478" rIns="35478" rtlCol="0" tIns="17739"/>
          <a:lstStyle/>
          <a:p>
            <a:pPr algn="ctr" defTabSz="1252902"/>
            <a:r>
              <a:rPr lang="es-MX" sz="2800">
                <a:solidFill>
                  <a:srgbClr val="FFFFFF"/>
                </a:solidFill>
                <a:latin charset="0" panose="020b0604020202020204" pitchFamily="34" typeface="Arial"/>
                <a:ea charset="0" panose="020b0906030804020204" pitchFamily="34" typeface="Open Sans Extrabold"/>
                <a:cs charset="0" panose="020b0906030804020204" pitchFamily="34" typeface="Open Sans Extrabold"/>
              </a:rPr>
              <a:t>03</a:t>
            </a:r>
          </a:p>
        </p:txBody>
      </p:sp>
      <p:sp>
        <p:nvSpPr>
          <p:cNvPr id="6" name="5 Redondear rectángulo de esquina diagonal"/>
          <p:cNvSpPr/>
          <p:nvPr/>
        </p:nvSpPr>
        <p:spPr bwMode="auto">
          <a:xfrm flipH="1">
            <a:off x="7130088" y="2282623"/>
            <a:ext cx="806828" cy="2694804"/>
          </a:xfrm>
          <a:prstGeom prst="round2DiagRect">
            <a:avLst>
              <a:gd fmla="val 32602" name="adj1"/>
              <a:gd fmla="val 0" name="adj2"/>
            </a:avLst>
          </a:prstGeom>
          <a:solidFill>
            <a:srgbClr val="014999"/>
          </a:solidFill>
          <a:ln cap="rnd" cmpd="sng" w="3175">
            <a:noFill/>
            <a:bevel/>
          </a:ln>
          <a:effectLst/>
          <a:scene3d>
            <a:camera prst="orthographicFront"/>
            <a:lightRig dir="t" rig="threePt"/>
          </a:scene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bIns="17739" lIns="35478" rIns="35478" rtlCol="0" tIns="17739"/>
          <a:lstStyle/>
          <a:p>
            <a:pPr algn="ctr" defTabSz="1252902"/>
            <a:r>
              <a:rPr lang="es-MX" sz="2800">
                <a:solidFill>
                  <a:srgbClr val="FFFFFF"/>
                </a:solidFill>
                <a:latin charset="0" panose="020b0604020202020204" pitchFamily="34" typeface="Arial"/>
                <a:ea charset="0" panose="020b0906030804020204" pitchFamily="34" typeface="Open Sans Extrabold"/>
                <a:cs charset="0" panose="020b0906030804020204" pitchFamily="34" typeface="Open Sans Extrabold"/>
              </a:rPr>
              <a:t>04</a:t>
            </a:r>
          </a:p>
        </p:txBody>
      </p:sp>
      <p:sp>
        <p:nvSpPr>
          <p:cNvPr id="7" name="6 Redondear rectángulo de esquina diagonal"/>
          <p:cNvSpPr/>
          <p:nvPr/>
        </p:nvSpPr>
        <p:spPr bwMode="auto">
          <a:xfrm flipH="1">
            <a:off x="8227517" y="1879231"/>
            <a:ext cx="806828" cy="3098198"/>
          </a:xfrm>
          <a:prstGeom prst="round2DiagRect">
            <a:avLst>
              <a:gd fmla="val 32602" name="adj1"/>
              <a:gd fmla="val 0" name="adj2"/>
            </a:avLst>
          </a:prstGeom>
          <a:solidFill>
            <a:srgbClr val="E60012"/>
          </a:solidFill>
          <a:ln cap="rnd" cmpd="sng" w="3175">
            <a:noFill/>
            <a:bevel/>
          </a:ln>
          <a:effectLst/>
          <a:scene3d>
            <a:camera prst="orthographicFront"/>
            <a:lightRig dir="t" rig="threePt"/>
          </a:scene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bIns="17739" lIns="35478" rIns="35478" rtlCol="0" tIns="17739"/>
          <a:lstStyle/>
          <a:p>
            <a:pPr algn="ctr" defTabSz="1252902"/>
            <a:r>
              <a:rPr lang="es-MX" sz="2800">
                <a:solidFill>
                  <a:srgbClr val="FFFFFF"/>
                </a:solidFill>
                <a:latin charset="0" panose="020b0604020202020204" pitchFamily="34" typeface="Arial"/>
                <a:ea charset="0" panose="020b0906030804020204" pitchFamily="34" typeface="Open Sans Extrabold"/>
                <a:cs charset="0" panose="020b0906030804020204" pitchFamily="34" typeface="Open Sans Extrabold"/>
              </a:rPr>
              <a:t>05</a:t>
            </a:r>
          </a:p>
        </p:txBody>
      </p:sp>
      <p:sp>
        <p:nvSpPr>
          <p:cNvPr id="11" name="10 Redondear rectángulo de esquina diagonal"/>
          <p:cNvSpPr/>
          <p:nvPr/>
        </p:nvSpPr>
        <p:spPr bwMode="auto">
          <a:xfrm flipH="1">
            <a:off x="3837796" y="3601641"/>
            <a:ext cx="806828" cy="1375801"/>
          </a:xfrm>
          <a:prstGeom prst="round2DiagRect">
            <a:avLst>
              <a:gd fmla="val 32602" name="adj1"/>
              <a:gd fmla="val 0" name="adj2"/>
            </a:avLst>
          </a:prstGeom>
          <a:solidFill>
            <a:srgbClr val="E60012"/>
          </a:solidFill>
          <a:ln cap="rnd" cmpd="sng" w="3175">
            <a:noFill/>
            <a:bevel/>
          </a:ln>
          <a:effectLst/>
          <a:scene3d>
            <a:camera prst="orthographicFront"/>
            <a:lightRig dir="t" rig="threePt"/>
          </a:scene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bIns="17739" lIns="35478" rIns="35478" rtlCol="0" tIns="17739"/>
          <a:lstStyle/>
          <a:p>
            <a:pPr algn="ctr" defTabSz="1252902"/>
            <a:r>
              <a:rPr lang="es-MX" sz="2800">
                <a:solidFill>
                  <a:srgbClr val="FFFFFF"/>
                </a:solidFill>
                <a:latin charset="0" panose="020b0604020202020204" pitchFamily="34" typeface="Arial"/>
                <a:ea charset="0" panose="020b0906030804020204" pitchFamily="34" typeface="Open Sans Extrabold"/>
                <a:cs charset="0" panose="020b0906030804020204" pitchFamily="34" typeface="Open Sans Extrabold"/>
              </a:rPr>
              <a:t>01</a:t>
            </a:r>
          </a:p>
        </p:txBody>
      </p:sp>
      <p:sp>
        <p:nvSpPr>
          <p:cNvPr id="20" name="2 Rectángulo"/>
          <p:cNvSpPr/>
          <p:nvPr/>
        </p:nvSpPr>
        <p:spPr bwMode="auto">
          <a:xfrm>
            <a:off x="1659702" y="4985757"/>
            <a:ext cx="9463390" cy="63120"/>
          </a:xfrm>
          <a:prstGeom prst="rect">
            <a:avLst/>
          </a:prstGeom>
          <a:solidFill>
            <a:srgbClr val="E60012"/>
          </a:solidFill>
          <a:ln>
            <a:noFill/>
          </a:ln>
          <a:extLst/>
        </p:spPr>
        <p:txBody>
          <a:bodyPr anchor="ctr" bIns="0" lIns="0" rIns="0" rtlCol="0" tIns="0"/>
          <a:lstStyle/>
          <a:p>
            <a:pPr algn="ctr" defTabSz="1252902"/>
            <a:endParaRPr lang="es-SV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615805" y="5421024"/>
            <a:ext cx="192919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0" name="矩形 59"/>
          <p:cNvSpPr/>
          <p:nvPr/>
        </p:nvSpPr>
        <p:spPr>
          <a:xfrm>
            <a:off x="3539278" y="5421024"/>
            <a:ext cx="192919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4" name="矩形 63"/>
          <p:cNvSpPr/>
          <p:nvPr/>
        </p:nvSpPr>
        <p:spPr>
          <a:xfrm>
            <a:off x="5462751" y="5421024"/>
            <a:ext cx="192919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5" name="矩形 64"/>
          <p:cNvSpPr/>
          <p:nvPr/>
        </p:nvSpPr>
        <p:spPr>
          <a:xfrm>
            <a:off x="7386224" y="5421024"/>
            <a:ext cx="192919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6" name="矩形 65"/>
          <p:cNvSpPr/>
          <p:nvPr/>
        </p:nvSpPr>
        <p:spPr>
          <a:xfrm>
            <a:off x="9309695" y="5421024"/>
            <a:ext cx="192919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1" name="矩形 40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43" name="任意多边形 42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44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59273690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6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6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6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fill="hold" grpId="0" id="6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6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7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grpId="0" id="7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7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grpId="0" id="7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fill="hold" grpId="0" id="8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8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8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9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9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9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10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10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1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11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1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76"/>
      <p:bldP grpId="0" spid="13"/>
      <p:bldP grpId="0" spid="12"/>
      <p:bldP grpId="0" spid="10"/>
      <p:bldP grpId="0" spid="9"/>
      <p:bldP grpId="0" spid="8"/>
      <p:bldP grpId="0" spid="4"/>
      <p:bldP grpId="0" spid="5"/>
      <p:bldP grpId="0" spid="6"/>
      <p:bldP grpId="0" spid="7"/>
      <p:bldP grpId="0" spid="11"/>
      <p:bldP grpId="0" spid="20"/>
      <p:bldP grpId="0" spid="59"/>
      <p:bldP grpId="0" spid="60"/>
      <p:bldP grpId="0" spid="64"/>
      <p:bldP grpId="0" spid="65"/>
      <p:bldP grpId="0" spid="66"/>
      <p:bldP grpId="0" spid="44"/>
      <p:bldP grpId="0" spid="4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21754" y="0"/>
            <a:ext cx="12880504" cy="7243374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207359" y="-754"/>
            <a:ext cx="12858044" cy="7244128"/>
          </a:xfrm>
          <a:custGeom>
            <a:gdLst>
              <a:gd fmla="*/ 5007472 w 12192000" name="connsiteX0"/>
              <a:gd fmla="*/ 0 h 6858000" name="connsiteY0"/>
              <a:gd fmla="*/ 11290883 w 12192000" name="connsiteX1"/>
              <a:gd fmla="*/ 0 h 6858000" name="connsiteY1"/>
              <a:gd fmla="*/ 7184530 w 12192000" name="connsiteX2"/>
              <a:gd fmla="*/ 6858000 h 6858000" name="connsiteY2"/>
              <a:gd fmla="*/ 12192000 w 12192000" name="connsiteX3"/>
              <a:gd fmla="*/ 6858000 h 6858000" name="connsiteY3"/>
              <a:gd fmla="*/ 12192000 w 12192000" name="connsiteX4"/>
              <a:gd fmla="*/ 6858000 h 6858000" name="connsiteY4"/>
              <a:gd fmla="*/ 901117 w 12192000" name="connsiteX5"/>
              <a:gd fmla="*/ 6858000 h 6858000" name="connsiteY5"/>
              <a:gd fmla="*/ 0 w 12192000" name="connsiteX6"/>
              <a:gd fmla="*/ 0 h 6858000" name="connsiteY6"/>
              <a:gd fmla="*/ 1 w 12192000" name="connsiteX7"/>
              <a:gd fmla="*/ 0 h 6858000" name="connsiteY7"/>
              <a:gd fmla="*/ 1 w 12192000" name="connsiteX8"/>
              <a:gd fmla="*/ 6858000 h 6858000" name="connsiteY8"/>
              <a:gd fmla="*/ 0 w 12192000" name="connsiteX9"/>
              <a:gd fmla="*/ 6858000 h 685800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858000" w="12192000">
                <a:moveTo>
                  <a:pt x="5007472" y="0"/>
                </a:moveTo>
                <a:lnTo>
                  <a:pt x="11290883" y="0"/>
                </a:lnTo>
                <a:lnTo>
                  <a:pt x="7184530" y="6858000"/>
                </a:lnTo>
                <a:lnTo>
                  <a:pt x="12192000" y="6858000"/>
                </a:lnTo>
                <a:lnTo>
                  <a:pt x="12192000" y="6858000"/>
                </a:lnTo>
                <a:lnTo>
                  <a:pt x="901117" y="685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直角三角形 9"/>
          <p:cNvSpPr/>
          <p:nvPr/>
        </p:nvSpPr>
        <p:spPr>
          <a:xfrm rot="5400000">
            <a:off x="-723604" y="725868"/>
            <a:ext cx="3608673" cy="2160759"/>
          </a:xfrm>
          <a:prstGeom prst="rtTriangle">
            <a:avLst/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直角三角形 14"/>
          <p:cNvSpPr/>
          <p:nvPr/>
        </p:nvSpPr>
        <p:spPr>
          <a:xfrm flipH="1" flipV="1" rot="5400000">
            <a:off x="9974034" y="4345267"/>
            <a:ext cx="3608673" cy="2160759"/>
          </a:xfrm>
          <a:prstGeom prst="rtTriangle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4089201" y="411297"/>
            <a:ext cx="2269482" cy="1260794"/>
            <a:chOff x="4118349" y="411297"/>
            <a:chExt cx="2269482" cy="1260794"/>
          </a:xfrm>
        </p:grpSpPr>
        <p:sp>
          <p:nvSpPr>
            <p:cNvPr id="27" name="任意多边形 26"/>
            <p:cNvSpPr/>
            <p:nvPr/>
          </p:nvSpPr>
          <p:spPr>
            <a:xfrm>
              <a:off x="4118349" y="545314"/>
              <a:ext cx="2130212" cy="1014580"/>
            </a:xfrm>
            <a:custGeom>
              <a:gdLst>
                <a:gd fmla="*/ 576030 w 2019867" name="connsiteX0"/>
                <a:gd fmla="*/ 0 h 962025" name="connsiteY0"/>
                <a:gd fmla="*/ 2019867 w 2019867" name="connsiteX1"/>
                <a:gd fmla="*/ 0 h 962025" name="connsiteY1"/>
                <a:gd fmla="*/ 1443837 w 2019867" name="connsiteX2"/>
                <a:gd fmla="*/ 962025 h 962025" name="connsiteY2"/>
                <a:gd fmla="*/ 0 w 2019867" name="connsiteX3"/>
                <a:gd fmla="*/ 962025 h 9620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962025" w="2019866">
                  <a:moveTo>
                    <a:pt x="576030" y="0"/>
                  </a:moveTo>
                  <a:lnTo>
                    <a:pt x="2019867" y="0"/>
                  </a:lnTo>
                  <a:lnTo>
                    <a:pt x="1443837" y="962025"/>
                  </a:lnTo>
                  <a:lnTo>
                    <a:pt x="0" y="962025"/>
                  </a:lnTo>
                  <a:close/>
                </a:path>
              </a:pathLst>
            </a:custGeom>
            <a:solidFill>
              <a:srgbClr val="01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文本框 31"/>
            <p:cNvSpPr txBox="1"/>
            <p:nvPr/>
          </p:nvSpPr>
          <p:spPr>
            <a:xfrm rot="627064">
              <a:off x="4822160" y="411398"/>
              <a:ext cx="1566776" cy="124861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i="1" lang="en-US" sz="7593">
                  <a:solidFill>
                    <a:schemeClr val="bg1"/>
                  </a:solidFill>
                  <a:latin charset="0" panose="020b0706040902060204" pitchFamily="34" typeface="Haettenschweiler"/>
                </a:rPr>
                <a:t>1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53074" y="2080397"/>
            <a:ext cx="2269483" cy="1260794"/>
            <a:chOff x="3073632" y="2080397"/>
            <a:chExt cx="2269483" cy="1260794"/>
          </a:xfrm>
        </p:grpSpPr>
        <p:sp>
          <p:nvSpPr>
            <p:cNvPr id="29" name="任意多边形 28"/>
            <p:cNvSpPr/>
            <p:nvPr/>
          </p:nvSpPr>
          <p:spPr>
            <a:xfrm>
              <a:off x="3073632" y="2257767"/>
              <a:ext cx="2130212" cy="1014580"/>
            </a:xfrm>
            <a:custGeom>
              <a:gdLst>
                <a:gd fmla="*/ 576030 w 2019867" name="connsiteX0"/>
                <a:gd fmla="*/ 0 h 962025" name="connsiteY0"/>
                <a:gd fmla="*/ 2019867 w 2019867" name="connsiteX1"/>
                <a:gd fmla="*/ 0 h 962025" name="connsiteY1"/>
                <a:gd fmla="*/ 1443837 w 2019867" name="connsiteX2"/>
                <a:gd fmla="*/ 962025 h 962025" name="connsiteY2"/>
                <a:gd fmla="*/ 0 w 2019867" name="connsiteX3"/>
                <a:gd fmla="*/ 962025 h 9620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962025" w="2019866">
                  <a:moveTo>
                    <a:pt x="576030" y="0"/>
                  </a:moveTo>
                  <a:lnTo>
                    <a:pt x="2019867" y="0"/>
                  </a:lnTo>
                  <a:lnTo>
                    <a:pt x="1443837" y="962025"/>
                  </a:lnTo>
                  <a:lnTo>
                    <a:pt x="0" y="962025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文本框 32"/>
            <p:cNvSpPr txBox="1"/>
            <p:nvPr/>
          </p:nvSpPr>
          <p:spPr>
            <a:xfrm rot="313004">
              <a:off x="3776892" y="2080422"/>
              <a:ext cx="1566776" cy="124861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i="1" lang="en-US" sz="7593">
                  <a:solidFill>
                    <a:schemeClr val="bg1"/>
                  </a:solidFill>
                  <a:latin charset="0" panose="020b0706040902060204" pitchFamily="34" typeface="Haettenschweiler"/>
                </a:rPr>
                <a:t>2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666236" y="3814122"/>
            <a:ext cx="2200714" cy="1260794"/>
            <a:chOff x="7627523" y="3814122"/>
            <a:chExt cx="2200714" cy="1260794"/>
          </a:xfrm>
        </p:grpSpPr>
        <p:sp>
          <p:nvSpPr>
            <p:cNvPr id="30" name="任意多边形 29"/>
            <p:cNvSpPr/>
            <p:nvPr/>
          </p:nvSpPr>
          <p:spPr>
            <a:xfrm>
              <a:off x="7627523" y="3970221"/>
              <a:ext cx="2130212" cy="1014580"/>
            </a:xfrm>
            <a:custGeom>
              <a:gdLst>
                <a:gd fmla="*/ 576030 w 2019867" name="connsiteX0"/>
                <a:gd fmla="*/ 0 h 962025" name="connsiteY0"/>
                <a:gd fmla="*/ 2019867 w 2019867" name="connsiteX1"/>
                <a:gd fmla="*/ 0 h 962025" name="connsiteY1"/>
                <a:gd fmla="*/ 1443837 w 2019867" name="connsiteX2"/>
                <a:gd fmla="*/ 962025 h 962025" name="connsiteY2"/>
                <a:gd fmla="*/ 0 w 2019867" name="connsiteX3"/>
                <a:gd fmla="*/ 962025 h 9620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962025" w="2019866">
                  <a:moveTo>
                    <a:pt x="576030" y="0"/>
                  </a:moveTo>
                  <a:lnTo>
                    <a:pt x="2019867" y="0"/>
                  </a:lnTo>
                  <a:lnTo>
                    <a:pt x="1443837" y="962025"/>
                  </a:lnTo>
                  <a:lnTo>
                    <a:pt x="0" y="962025"/>
                  </a:lnTo>
                  <a:close/>
                </a:path>
              </a:pathLst>
            </a:custGeom>
            <a:solidFill>
              <a:srgbClr val="01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文本框 33"/>
            <p:cNvSpPr txBox="1"/>
            <p:nvPr/>
          </p:nvSpPr>
          <p:spPr>
            <a:xfrm rot="648623">
              <a:off x="8262604" y="3814229"/>
              <a:ext cx="1566776" cy="124861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i="1" lang="en-US" sz="7593">
                  <a:solidFill>
                    <a:schemeClr val="bg1"/>
                  </a:solidFill>
                  <a:latin charset="0" panose="020b0706040902060204" pitchFamily="34" typeface="Haettenschweiler"/>
                </a:rPr>
                <a:t>3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36381" y="5512869"/>
            <a:ext cx="2209547" cy="1260794"/>
            <a:chOff x="6636381" y="5512869"/>
            <a:chExt cx="2209547" cy="1260794"/>
          </a:xfrm>
        </p:grpSpPr>
        <p:sp>
          <p:nvSpPr>
            <p:cNvPr id="31" name="任意多边形 30"/>
            <p:cNvSpPr/>
            <p:nvPr/>
          </p:nvSpPr>
          <p:spPr>
            <a:xfrm>
              <a:off x="6636381" y="5682674"/>
              <a:ext cx="2130212" cy="1014580"/>
            </a:xfrm>
            <a:custGeom>
              <a:gdLst>
                <a:gd fmla="*/ 576030 w 2019867" name="connsiteX0"/>
                <a:gd fmla="*/ 0 h 962025" name="connsiteY0"/>
                <a:gd fmla="*/ 2019867 w 2019867" name="connsiteX1"/>
                <a:gd fmla="*/ 0 h 962025" name="connsiteY1"/>
                <a:gd fmla="*/ 1443837 w 2019867" name="connsiteX2"/>
                <a:gd fmla="*/ 962025 h 962025" name="connsiteY2"/>
                <a:gd fmla="*/ 0 w 2019867" name="connsiteX3"/>
                <a:gd fmla="*/ 962025 h 9620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962025" w="2019866">
                  <a:moveTo>
                    <a:pt x="576030" y="0"/>
                  </a:moveTo>
                  <a:lnTo>
                    <a:pt x="2019867" y="0"/>
                  </a:lnTo>
                  <a:lnTo>
                    <a:pt x="1443837" y="962025"/>
                  </a:lnTo>
                  <a:lnTo>
                    <a:pt x="0" y="962025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文本框 34"/>
            <p:cNvSpPr txBox="1"/>
            <p:nvPr/>
          </p:nvSpPr>
          <p:spPr>
            <a:xfrm rot="742354">
              <a:off x="7280456" y="5513010"/>
              <a:ext cx="1566776" cy="124861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i="1" lang="en-US" sz="7593">
                  <a:solidFill>
                    <a:schemeClr val="bg1"/>
                  </a:solidFill>
                  <a:latin charset="0" panose="020b0706040902060204" pitchFamily="34" typeface="Haettenschweiler"/>
                </a:rPr>
                <a:t>4</a:t>
              </a:r>
            </a:p>
          </p:txBody>
        </p:sp>
      </p:grpSp>
      <p:cxnSp>
        <p:nvCxnSpPr>
          <p:cNvPr id="4" name="直接连接符 3"/>
          <p:cNvCxnSpPr/>
          <p:nvPr/>
        </p:nvCxnSpPr>
        <p:spPr>
          <a:xfrm flipV="1">
            <a:off x="626562" y="0"/>
            <a:ext cx="4408005" cy="72326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7824184" y="0"/>
            <a:ext cx="4339079" cy="72326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53"/>
          <p:cNvSpPr txBox="1"/>
          <p:nvPr/>
        </p:nvSpPr>
        <p:spPr>
          <a:xfrm>
            <a:off x="2241258" y="393460"/>
            <a:ext cx="1800200" cy="1010790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300" sz="6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22" name="矩形 21"/>
          <p:cNvSpPr/>
          <p:nvPr/>
        </p:nvSpPr>
        <p:spPr>
          <a:xfrm>
            <a:off x="6314899" y="903791"/>
            <a:ext cx="2316480" cy="45720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rgbClr val="09393E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3" name="矩形 22"/>
          <p:cNvSpPr/>
          <p:nvPr/>
        </p:nvSpPr>
        <p:spPr>
          <a:xfrm>
            <a:off x="5514799" y="2669091"/>
            <a:ext cx="2316480" cy="45720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rgbClr val="09393E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5" name="矩形 24"/>
          <p:cNvSpPr/>
          <p:nvPr/>
        </p:nvSpPr>
        <p:spPr>
          <a:xfrm>
            <a:off x="4803599" y="4154991"/>
            <a:ext cx="2316480" cy="45720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rgbClr val="09393E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6" name="矩形 25"/>
          <p:cNvSpPr/>
          <p:nvPr/>
        </p:nvSpPr>
        <p:spPr>
          <a:xfrm>
            <a:off x="3851099" y="5729791"/>
            <a:ext cx="2316480" cy="45720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rgbClr val="09393E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4019251306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0"/>
      <p:bldP grpId="0" spid="15"/>
      <p:bldP grpId="0" spid="21"/>
      <p:bldP grpId="0" spid="22"/>
      <p:bldP grpId="0" spid="23"/>
      <p:bldP grpId="0" spid="25"/>
      <p:bldP grpId="0" spid="2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" y="754"/>
            <a:ext cx="12860093" cy="7231896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 flipH="1">
            <a:off x="4269135" y="0"/>
            <a:ext cx="8589615" cy="7232650"/>
          </a:xfrm>
          <a:custGeom>
            <a:gdLst>
              <a:gd fmla="*/ 0 w 8178800" name="connsiteX0"/>
              <a:gd fmla="*/ 0 h 6858000" name="connsiteY0"/>
              <a:gd fmla="*/ 8178800 w 8178800" name="connsiteX1"/>
              <a:gd fmla="*/ 0 h 6858000" name="connsiteY1"/>
              <a:gd fmla="*/ 8178800 w 8178800" name="connsiteX2"/>
              <a:gd fmla="*/ 50247 h 6858000" name="connsiteY2"/>
              <a:gd fmla="*/ 4090015 w 8178800" name="connsiteX3"/>
              <a:gd fmla="*/ 6858000 h 6858000" name="connsiteY3"/>
              <a:gd fmla="*/ 0 w 8178800" name="connsiteX4"/>
              <a:gd fmla="*/ 6858000 h 685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8000" w="8178800">
                <a:moveTo>
                  <a:pt x="0" y="0"/>
                </a:moveTo>
                <a:lnTo>
                  <a:pt x="8178800" y="0"/>
                </a:lnTo>
                <a:lnTo>
                  <a:pt x="8178800" y="50247"/>
                </a:lnTo>
                <a:lnTo>
                  <a:pt x="40900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5" name="任意多边形 4"/>
          <p:cNvSpPr/>
          <p:nvPr/>
        </p:nvSpPr>
        <p:spPr>
          <a:xfrm flipH="1">
            <a:off x="4344210" y="1460879"/>
            <a:ext cx="8514540" cy="4326196"/>
          </a:xfrm>
          <a:custGeom>
            <a:gdLst>
              <a:gd fmla="*/ 0 w 7830510" name="connsiteX0"/>
              <a:gd fmla="*/ 0 h 4102100" name="connsiteY0"/>
              <a:gd fmla="*/ 7830510 w 7830510" name="connsiteX1"/>
              <a:gd fmla="*/ 0 h 4102100" name="connsiteY1"/>
              <a:gd fmla="*/ 5351409 w 7830510" name="connsiteX2"/>
              <a:gd fmla="*/ 4102100 h 4102100" name="connsiteY2"/>
              <a:gd fmla="*/ 0 w 7830510" name="connsiteX3"/>
              <a:gd fmla="*/ 4102100 h 41021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102100" w="7830510">
                <a:moveTo>
                  <a:pt x="0" y="0"/>
                </a:moveTo>
                <a:lnTo>
                  <a:pt x="7830510" y="0"/>
                </a:lnTo>
                <a:lnTo>
                  <a:pt x="5351409" y="4102100"/>
                </a:lnTo>
                <a:lnTo>
                  <a:pt x="0" y="4102100"/>
                </a:lnTo>
                <a:close/>
              </a:path>
            </a:pathLst>
          </a:custGeom>
          <a:solidFill>
            <a:srgbClr val="E600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11" name="直角三角形 10"/>
          <p:cNvSpPr/>
          <p:nvPr/>
        </p:nvSpPr>
        <p:spPr>
          <a:xfrm flipV="1" rot="16200000">
            <a:off x="-723604" y="4347934"/>
            <a:ext cx="3608673" cy="2160759"/>
          </a:xfrm>
          <a:prstGeom prst="rtTriangle">
            <a:avLst/>
          </a:prstGeom>
          <a:solidFill>
            <a:srgbClr val="014999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9173" y="2104715"/>
            <a:ext cx="3285865" cy="2316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i="1" sz="7200">
                <a:solidFill>
                  <a:schemeClr val="bg1"/>
                </a:solidFill>
                <a:latin charset="0" panose="020b0706040902060204" pitchFamily="34" typeface="Haettenschweiler"/>
              </a:defRPr>
            </a:lvl1pPr>
          </a:lstStyle>
          <a:p>
            <a:r>
              <a:rPr altLang="zh-CN" i="0" lang="en-US" smtClean="0" sz="14600">
                <a:latin charset="0" panose="020b0604020202020204" pitchFamily="34" typeface="Arial"/>
                <a:ea typeface="+mj-ea"/>
                <a:cs charset="0" panose="020b0604020202020204" pitchFamily="34" typeface="Arial"/>
              </a:rPr>
              <a:t>04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8818096" y="3193522"/>
            <a:ext cx="325722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733630" y="2536205"/>
            <a:ext cx="440655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i="1" sz="7200">
                <a:solidFill>
                  <a:schemeClr val="bg1"/>
                </a:solidFill>
                <a:latin charset="0" panose="020b0706040902060204" pitchFamily="34" typeface="Haettenschweiler"/>
              </a:defRPr>
            </a:lvl1pPr>
          </a:lstStyle>
          <a:p>
            <a:r>
              <a:rPr altLang="zh-CN" i="0" lang="en-US" sz="3200">
                <a:latin charset="0" panose="020b0503020202020204" pitchFamily="34" typeface="Agency FB"/>
              </a:rPr>
              <a:t>ADD YOUR TITLE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19224" y="3470371"/>
            <a:ext cx="3413695" cy="163403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i="1" sz="7200">
                <a:solidFill>
                  <a:schemeClr val="bg1"/>
                </a:solidFill>
                <a:latin charset="0" panose="020b0706040902060204" pitchFamily="34" typeface="Haettenschweiler"/>
              </a:defRPr>
            </a:lvl1pPr>
          </a:lstStyle>
          <a:p>
            <a:pPr algn="just"/>
            <a:r>
              <a:rPr altLang="zh-CN" i="0" lang="en-US" sz="1687">
                <a:latin charset="0" panose="020b0503020202020204" pitchFamily="34" typeface="Agency FB"/>
              </a:rPr>
              <a:t>ADD YOUR TITLE HEREADD YOUR TITLE HEREADD YOUR TITLEHEREADD YOUR TITLE HEREADD YOUR TITLE HEREADD YOUR TITLE HEREADD YOUR TITLE HEREADD YOUR TITLE HERE</a:t>
            </a:r>
          </a:p>
        </p:txBody>
      </p:sp>
      <p:sp>
        <p:nvSpPr>
          <p:cNvPr id="18" name="TextBox 24"/>
          <p:cNvSpPr txBox="1"/>
          <p:nvPr/>
        </p:nvSpPr>
        <p:spPr>
          <a:xfrm>
            <a:off x="6185704" y="230460"/>
            <a:ext cx="5245914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2297279449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1"/>
      <p:bldP grpId="0" spid="9"/>
      <p:bldP grpId="0" spid="16"/>
      <p:bldP grpId="0" spid="17"/>
      <p:bldP grpId="0" spid="1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任意多边形 51"/>
          <p:cNvSpPr/>
          <p:nvPr/>
        </p:nvSpPr>
        <p:spPr bwMode="auto">
          <a:xfrm>
            <a:off x="4877369" y="2338893"/>
            <a:ext cx="3107361" cy="3852390"/>
          </a:xfrm>
          <a:custGeom>
            <a:gdLst>
              <a:gd fmla="*/ 8818711 w 836089" name="T0"/>
              <a:gd fmla="*/ 37862269 h 1036854" name="T1"/>
              <a:gd fmla="*/ 8238594 w 836089" name="T2"/>
              <a:gd fmla="*/ 35657593 h 1036854" name="T3"/>
              <a:gd fmla="*/ 1624528 w 836089" name="T4"/>
              <a:gd fmla="*/ 31828416 h 1036854" name="T5"/>
              <a:gd fmla="*/ 0 w 836089" name="T6"/>
              <a:gd fmla="*/ 27999267 h 1036854" name="T7"/>
              <a:gd fmla="*/ 0 w 836089" name="T8"/>
              <a:gd fmla="*/ 23357835 h 1036854" name="T9"/>
              <a:gd fmla="*/ 232091 w 836089" name="T10"/>
              <a:gd fmla="*/ 21733320 h 1036854" name="T11"/>
              <a:gd fmla="*/ 1044355 w 836089" name="T12"/>
              <a:gd fmla="*/ 19992769 h 1036854" name="T13"/>
              <a:gd fmla="*/ 2668828 w 836089" name="T14"/>
              <a:gd fmla="*/ 14887211 h 1036854" name="T15"/>
              <a:gd fmla="*/ 7078214 w 836089" name="T16"/>
              <a:gd fmla="*/ 14539130 h 1036854" name="T17"/>
              <a:gd fmla="*/ 5917834 w 836089" name="T18"/>
              <a:gd fmla="*/ 11870303 h 1036854" name="T19"/>
              <a:gd fmla="*/ 6962147 w 836089" name="T20"/>
              <a:gd fmla="*/ 6880749 h 1036854" name="T21"/>
              <a:gd fmla="*/ 10907387 w 836089" name="T22"/>
              <a:gd fmla="*/ 2239338 h 1036854" name="T23"/>
              <a:gd fmla="*/ 17521418 w 836089" name="T24"/>
              <a:gd fmla="*/ 150718 h 1036854" name="T25"/>
              <a:gd fmla="*/ 22859082 w 836089" name="T26"/>
              <a:gd fmla="*/ 498786 h 1036854" name="T27"/>
              <a:gd fmla="*/ 26688256 w 836089" name="T28"/>
              <a:gd fmla="*/ 3167665 h 1036854" name="T29"/>
              <a:gd fmla="*/ 30633459 w 836089" name="T30"/>
              <a:gd fmla="*/ 6532634 h 1036854" name="T31"/>
              <a:gd fmla="*/ 33766435 w 836089" name="T32"/>
              <a:gd fmla="*/ 5952482 h 1036854" name="T33"/>
              <a:gd fmla="*/ 35158851 w 836089" name="T34"/>
              <a:gd fmla="*/ 10477870 h 1036854" name="T35"/>
              <a:gd fmla="*/ 33998526 w 836089" name="T36"/>
              <a:gd fmla="*/ 13030627 h 1036854" name="T37"/>
              <a:gd fmla="*/ 38291845 w 836089" name="T38"/>
              <a:gd fmla="*/ 14074982 h 1036854" name="T39"/>
              <a:gd fmla="*/ 39452170 w 836089" name="T40"/>
              <a:gd fmla="*/ 16859839 h 1036854" name="T41"/>
              <a:gd fmla="*/ 39684261 w 836089" name="T42"/>
              <a:gd fmla="*/ 20689008 h 1036854" name="T43"/>
              <a:gd fmla="*/ 40728582 w 836089" name="T44"/>
              <a:gd fmla="*/ 25678556 h 1036854" name="T45"/>
              <a:gd fmla="*/ 38291845 w 836089" name="T46"/>
              <a:gd fmla="*/ 31248298 h 1036854" name="T47"/>
              <a:gd fmla="*/ 32257966 w 836089" name="T48"/>
              <a:gd fmla="*/ 33220852 h 1036854" name="T49"/>
              <a:gd fmla="*/ 29124990 w 836089" name="T50"/>
              <a:gd fmla="*/ 30319921 h 1036854" name="T51"/>
              <a:gd fmla="*/ 24715609 w 836089" name="T52"/>
              <a:gd fmla="*/ 34961388 h 1036854" name="T53"/>
              <a:gd fmla="*/ 23555279 w 836089" name="T54"/>
              <a:gd fmla="*/ 42155586 h 1036854" name="T55"/>
              <a:gd fmla="*/ 28544782 w 836089" name="T56"/>
              <a:gd fmla="*/ 49581854 h 1036854" name="T57"/>
              <a:gd fmla="*/ 16593130 w 836089" name="T58"/>
              <a:gd fmla="*/ 50162027 h 1036854" name="T59"/>
              <a:gd fmla="*/ 14040363 w 836089" name="T60"/>
              <a:gd fmla="*/ 50278051 h 1036854" name="T61"/>
              <a:gd fmla="*/ 18797831 w 836089" name="T62"/>
              <a:gd fmla="*/ 39834877 h 1036854" name="T63"/>
              <a:gd fmla="*/ 18101578 w 836089" name="T64"/>
              <a:gd fmla="*/ 34381181 h 1036854" name="T65"/>
              <a:gd fmla="*/ 16941246 w 836089" name="T66"/>
              <a:gd fmla="*/ 36237762 h 1036854" name="T67"/>
              <a:gd fmla="*/ 12996008 w 836089" name="T68"/>
              <a:gd fmla="*/ 35541560 h 1036854" name="T69"/>
              <a:gd fmla="*/ 8818711 w 836089" name="T70"/>
              <a:gd fmla="*/ 37862269 h 1036854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w 836089" name="T108"/>
              <a:gd fmla="*/ 0 h 1036854" name="T109"/>
              <a:gd fmla="*/ 836089 w 836089" name="T110"/>
              <a:gd fmla="*/ 1036854 h 1036854" name="T111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T111" l="T108" r="T110" t="T109"/>
            <a:pathLst>
              <a:path h="1036854" w="836089">
                <a:moveTo>
                  <a:pt x="180975" y="776999"/>
                </a:moveTo>
                <a:lnTo>
                  <a:pt x="169070" y="731755"/>
                </a:lnTo>
                <a:cubicBezTo>
                  <a:pt x="123826" y="707943"/>
                  <a:pt x="64294" y="684130"/>
                  <a:pt x="33338" y="653174"/>
                </a:cubicBezTo>
                <a:lnTo>
                  <a:pt x="0" y="574593"/>
                </a:lnTo>
                <a:lnTo>
                  <a:pt x="0" y="479343"/>
                </a:lnTo>
                <a:lnTo>
                  <a:pt x="4763" y="446005"/>
                </a:lnTo>
                <a:lnTo>
                  <a:pt x="21432" y="410286"/>
                </a:lnTo>
                <a:cubicBezTo>
                  <a:pt x="-7937" y="358692"/>
                  <a:pt x="15082" y="323768"/>
                  <a:pt x="54769" y="305511"/>
                </a:cubicBezTo>
                <a:lnTo>
                  <a:pt x="145257" y="298368"/>
                </a:lnTo>
                <a:lnTo>
                  <a:pt x="121444" y="243599"/>
                </a:lnTo>
                <a:lnTo>
                  <a:pt x="142875" y="141205"/>
                </a:lnTo>
                <a:lnTo>
                  <a:pt x="223838" y="45955"/>
                </a:lnTo>
                <a:cubicBezTo>
                  <a:pt x="259954" y="23333"/>
                  <a:pt x="318691" y="9046"/>
                  <a:pt x="359569" y="3093"/>
                </a:cubicBezTo>
                <a:cubicBezTo>
                  <a:pt x="400447" y="-2860"/>
                  <a:pt x="437754" y="-83"/>
                  <a:pt x="469107" y="10236"/>
                </a:cubicBezTo>
                <a:cubicBezTo>
                  <a:pt x="500460" y="20555"/>
                  <a:pt x="521098" y="44369"/>
                  <a:pt x="547688" y="65006"/>
                </a:cubicBezTo>
                <a:cubicBezTo>
                  <a:pt x="574278" y="85643"/>
                  <a:pt x="604374" y="124707"/>
                  <a:pt x="628650" y="134061"/>
                </a:cubicBezTo>
                <a:cubicBezTo>
                  <a:pt x="671909" y="150730"/>
                  <a:pt x="677466" y="108661"/>
                  <a:pt x="692944" y="122155"/>
                </a:cubicBezTo>
                <a:cubicBezTo>
                  <a:pt x="708422" y="135649"/>
                  <a:pt x="719138" y="191211"/>
                  <a:pt x="721519" y="215024"/>
                </a:cubicBezTo>
                <a:lnTo>
                  <a:pt x="697707" y="267411"/>
                </a:lnTo>
                <a:lnTo>
                  <a:pt x="785813" y="288843"/>
                </a:lnTo>
                <a:cubicBezTo>
                  <a:pt x="817563" y="300749"/>
                  <a:pt x="811213" y="322180"/>
                  <a:pt x="809625" y="345993"/>
                </a:cubicBezTo>
                <a:cubicBezTo>
                  <a:pt x="827882" y="369806"/>
                  <a:pt x="834231" y="388855"/>
                  <a:pt x="814388" y="424574"/>
                </a:cubicBezTo>
                <a:cubicBezTo>
                  <a:pt x="798512" y="473788"/>
                  <a:pt x="839788" y="484899"/>
                  <a:pt x="835819" y="526968"/>
                </a:cubicBezTo>
                <a:cubicBezTo>
                  <a:pt x="822325" y="566656"/>
                  <a:pt x="807641" y="610710"/>
                  <a:pt x="785813" y="641269"/>
                </a:cubicBezTo>
                <a:cubicBezTo>
                  <a:pt x="763985" y="671828"/>
                  <a:pt x="705644" y="698418"/>
                  <a:pt x="661988" y="681749"/>
                </a:cubicBezTo>
                <a:cubicBezTo>
                  <a:pt x="640557" y="661905"/>
                  <a:pt x="597693" y="649205"/>
                  <a:pt x="597694" y="622217"/>
                </a:cubicBezTo>
                <a:cubicBezTo>
                  <a:pt x="569913" y="653967"/>
                  <a:pt x="556418" y="683337"/>
                  <a:pt x="507206" y="717468"/>
                </a:cubicBezTo>
                <a:cubicBezTo>
                  <a:pt x="490538" y="755569"/>
                  <a:pt x="474663" y="819465"/>
                  <a:pt x="483394" y="865105"/>
                </a:cubicBezTo>
                <a:cubicBezTo>
                  <a:pt x="480219" y="916699"/>
                  <a:pt x="534193" y="994486"/>
                  <a:pt x="585787" y="1017505"/>
                </a:cubicBezTo>
                <a:cubicBezTo>
                  <a:pt x="519906" y="1046874"/>
                  <a:pt x="465931" y="1035761"/>
                  <a:pt x="340519" y="1029411"/>
                </a:cubicBezTo>
                <a:lnTo>
                  <a:pt x="288132" y="1031792"/>
                </a:lnTo>
                <a:cubicBezTo>
                  <a:pt x="376636" y="991708"/>
                  <a:pt x="385763" y="871455"/>
                  <a:pt x="385763" y="817480"/>
                </a:cubicBezTo>
                <a:cubicBezTo>
                  <a:pt x="394890" y="758345"/>
                  <a:pt x="377825" y="717864"/>
                  <a:pt x="371475" y="705561"/>
                </a:cubicBezTo>
                <a:lnTo>
                  <a:pt x="347663" y="743661"/>
                </a:lnTo>
                <a:cubicBezTo>
                  <a:pt x="332581" y="715087"/>
                  <a:pt x="293688" y="719848"/>
                  <a:pt x="266700" y="729374"/>
                </a:cubicBezTo>
                <a:cubicBezTo>
                  <a:pt x="228600" y="742867"/>
                  <a:pt x="209550" y="761124"/>
                  <a:pt x="180975" y="776999"/>
                </a:cubicBezTo>
                <a:close/>
              </a:path>
            </a:pathLst>
          </a:custGeom>
          <a:solidFill>
            <a:srgbClr val="014999"/>
          </a:solidFill>
          <a:ln>
            <a:noFill/>
          </a:ln>
          <a:extLst/>
        </p:spPr>
        <p:txBody>
          <a:bodyPr anchor="ctr" bIns="759333" lIns="0" rIns="0" tIns="0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lang="zh-CN" sz="45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标题</a:t>
            </a:r>
          </a:p>
        </p:txBody>
      </p:sp>
      <p:grpSp>
        <p:nvGrpSpPr>
          <p:cNvPr id="33816" name="组合 56"/>
          <p:cNvGrpSpPr/>
          <p:nvPr/>
        </p:nvGrpSpPr>
        <p:grpSpPr>
          <a:xfrm>
            <a:off x="7333456" y="2543146"/>
            <a:ext cx="837112" cy="425253"/>
            <a:chOff x="5242560" y="2729569"/>
            <a:chExt cx="596023" cy="30319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椭圆 57"/>
            <p:cNvSpPr>
              <a:spLocks noChangeArrowheads="1"/>
            </p:cNvSpPr>
            <p:nvPr/>
          </p:nvSpPr>
          <p:spPr bwMode="auto">
            <a:xfrm>
              <a:off x="5242560" y="2979045"/>
              <a:ext cx="53642" cy="53715"/>
            </a:xfrm>
            <a:prstGeom prst="ellipse">
              <a:avLst/>
            </a:prstGeom>
            <a:grpFill/>
            <a:ln w="9525">
              <a:noFill/>
              <a:round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altLang="en-US" lang="zh-CN" sz="196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30" name="矩形 58"/>
            <p:cNvSpPr>
              <a:spLocks noChangeArrowheads="1"/>
            </p:cNvSpPr>
            <p:nvPr/>
          </p:nvSpPr>
          <p:spPr bwMode="auto">
            <a:xfrm rot="-2650181">
              <a:off x="5254480" y="2961140"/>
              <a:ext cx="108477" cy="10743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altLang="en-US" lang="zh-CN" sz="196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5342692" y="2729569"/>
              <a:ext cx="495891" cy="206504"/>
            </a:xfrm>
            <a:custGeom>
              <a:gdLst>
                <a:gd fmla="*/ 301650 w 496670" name="connsiteX0"/>
                <a:gd fmla="*/ 0 h 206120" name="connsiteY0"/>
                <a:gd fmla="*/ 496670 w 496670" name="connsiteX1"/>
                <a:gd fmla="*/ 0 h 206120" name="connsiteY1"/>
                <a:gd fmla="*/ 496670 w 496670" name="connsiteX2"/>
                <a:gd fmla="*/ 10800 h 206120" name="connsiteY2"/>
                <a:gd fmla="*/ 208670 w 496670" name="connsiteX3"/>
                <a:gd fmla="*/ 10800 h 206120" name="connsiteY3"/>
                <a:gd fmla="*/ 208670 w 496670" name="connsiteX4"/>
                <a:gd fmla="*/ 10722 h 206120" name="connsiteY4"/>
                <a:gd fmla="*/ 7525 w 496670" name="connsiteX5"/>
                <a:gd fmla="*/ 206120 h 206120" name="connsiteY5"/>
                <a:gd fmla="*/ 0 w 496670" name="connsiteX6"/>
                <a:gd fmla="*/ 198373 h 206120" name="connsiteY6"/>
                <a:gd fmla="*/ 204125 w 496670" name="connsiteX7"/>
                <a:gd fmla="*/ 79 h 206120" name="connsiteY7"/>
                <a:gd fmla="*/ 301650 w 496670" name="connsiteX8"/>
                <a:gd fmla="*/ 79 h 20612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06120" w="496670">
                  <a:moveTo>
                    <a:pt x="301650" y="0"/>
                  </a:moveTo>
                  <a:lnTo>
                    <a:pt x="496670" y="0"/>
                  </a:lnTo>
                  <a:lnTo>
                    <a:pt x="496670" y="10800"/>
                  </a:lnTo>
                  <a:lnTo>
                    <a:pt x="208670" y="10800"/>
                  </a:lnTo>
                  <a:lnTo>
                    <a:pt x="208670" y="10722"/>
                  </a:lnTo>
                  <a:lnTo>
                    <a:pt x="7525" y="206120"/>
                  </a:lnTo>
                  <a:lnTo>
                    <a:pt x="0" y="198373"/>
                  </a:lnTo>
                  <a:lnTo>
                    <a:pt x="204125" y="79"/>
                  </a:lnTo>
                  <a:lnTo>
                    <a:pt x="301650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969">
                <a:solidFill>
                  <a:schemeClr val="bg1"/>
                </a:solidFill>
                <a:latin charset="0" panose="020b0604020202020204" pitchFamily="34" typeface="Arial"/>
              </a:endParaRPr>
            </a:p>
          </p:txBody>
        </p:sp>
      </p:grpSp>
      <p:grpSp>
        <p:nvGrpSpPr>
          <p:cNvPr id="33811" name="组合 60"/>
          <p:cNvGrpSpPr/>
          <p:nvPr/>
        </p:nvGrpSpPr>
        <p:grpSpPr>
          <a:xfrm>
            <a:off x="7762058" y="4227416"/>
            <a:ext cx="838787" cy="426927"/>
            <a:chOff x="5242560" y="2729569"/>
            <a:chExt cx="596023" cy="30319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5" name="椭圆 61"/>
            <p:cNvSpPr>
              <a:spLocks noChangeArrowheads="1"/>
            </p:cNvSpPr>
            <p:nvPr/>
          </p:nvSpPr>
          <p:spPr bwMode="auto">
            <a:xfrm>
              <a:off x="5242560" y="2979256"/>
              <a:ext cx="53535" cy="53504"/>
            </a:xfrm>
            <a:prstGeom prst="ellipse">
              <a:avLst/>
            </a:prstGeom>
            <a:grpFill/>
            <a:ln w="9525">
              <a:noFill/>
              <a:round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altLang="en-US" lang="zh-CN" sz="196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36" name="矩形 62"/>
            <p:cNvSpPr>
              <a:spLocks noChangeArrowheads="1"/>
            </p:cNvSpPr>
            <p:nvPr/>
          </p:nvSpPr>
          <p:spPr bwMode="auto">
            <a:xfrm rot="-2650181">
              <a:off x="5254457" y="2961421"/>
              <a:ext cx="108260" cy="10701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altLang="en-US" lang="zh-CN" sz="196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5342492" y="2729569"/>
              <a:ext cx="494901" cy="205694"/>
            </a:xfrm>
            <a:custGeom>
              <a:gdLst>
                <a:gd fmla="*/ 301650 w 496670" name="connsiteX0"/>
                <a:gd fmla="*/ 0 h 206120" name="connsiteY0"/>
                <a:gd fmla="*/ 496670 w 496670" name="connsiteX1"/>
                <a:gd fmla="*/ 0 h 206120" name="connsiteY1"/>
                <a:gd fmla="*/ 496670 w 496670" name="connsiteX2"/>
                <a:gd fmla="*/ 10800 h 206120" name="connsiteY2"/>
                <a:gd fmla="*/ 208670 w 496670" name="connsiteX3"/>
                <a:gd fmla="*/ 10800 h 206120" name="connsiteY3"/>
                <a:gd fmla="*/ 208670 w 496670" name="connsiteX4"/>
                <a:gd fmla="*/ 10722 h 206120" name="connsiteY4"/>
                <a:gd fmla="*/ 7525 w 496670" name="connsiteX5"/>
                <a:gd fmla="*/ 206120 h 206120" name="connsiteY5"/>
                <a:gd fmla="*/ 0 w 496670" name="connsiteX6"/>
                <a:gd fmla="*/ 198373 h 206120" name="connsiteY6"/>
                <a:gd fmla="*/ 204125 w 496670" name="connsiteX7"/>
                <a:gd fmla="*/ 79 h 206120" name="connsiteY7"/>
                <a:gd fmla="*/ 301650 w 496670" name="connsiteX8"/>
                <a:gd fmla="*/ 79 h 20612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06120" w="496670">
                  <a:moveTo>
                    <a:pt x="301650" y="0"/>
                  </a:moveTo>
                  <a:lnTo>
                    <a:pt x="496670" y="0"/>
                  </a:lnTo>
                  <a:lnTo>
                    <a:pt x="496670" y="10800"/>
                  </a:lnTo>
                  <a:lnTo>
                    <a:pt x="208670" y="10800"/>
                  </a:lnTo>
                  <a:lnTo>
                    <a:pt x="208670" y="10722"/>
                  </a:lnTo>
                  <a:lnTo>
                    <a:pt x="7525" y="206120"/>
                  </a:lnTo>
                  <a:lnTo>
                    <a:pt x="0" y="198373"/>
                  </a:lnTo>
                  <a:lnTo>
                    <a:pt x="204125" y="79"/>
                  </a:lnTo>
                  <a:lnTo>
                    <a:pt x="301650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969">
                <a:solidFill>
                  <a:schemeClr val="bg1"/>
                </a:solidFill>
                <a:latin charset="0" panose="020b0604020202020204" pitchFamily="34" typeface="Arial"/>
              </a:endParaRPr>
            </a:p>
          </p:txBody>
        </p:sp>
      </p:grpSp>
      <p:grpSp>
        <p:nvGrpSpPr>
          <p:cNvPr id="33806" name="组合 64"/>
          <p:cNvGrpSpPr/>
          <p:nvPr/>
        </p:nvGrpSpPr>
        <p:grpSpPr>
          <a:xfrm flipH="1">
            <a:off x="4308133" y="3244648"/>
            <a:ext cx="838786" cy="425253"/>
            <a:chOff x="5242560" y="2729569"/>
            <a:chExt cx="596023" cy="30319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椭圆 65"/>
            <p:cNvSpPr>
              <a:spLocks noChangeArrowheads="1"/>
            </p:cNvSpPr>
            <p:nvPr/>
          </p:nvSpPr>
          <p:spPr bwMode="auto">
            <a:xfrm>
              <a:off x="5242560" y="2979045"/>
              <a:ext cx="53535" cy="53715"/>
            </a:xfrm>
            <a:prstGeom prst="ellipse">
              <a:avLst/>
            </a:prstGeom>
            <a:grpFill/>
            <a:ln w="9525">
              <a:noFill/>
              <a:round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altLang="en-US" lang="zh-CN" sz="196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42" name="矩形 66"/>
            <p:cNvSpPr>
              <a:spLocks noChangeArrowheads="1"/>
            </p:cNvSpPr>
            <p:nvPr/>
          </p:nvSpPr>
          <p:spPr bwMode="auto">
            <a:xfrm rot="-2650181">
              <a:off x="5254457" y="2961140"/>
              <a:ext cx="108259" cy="10743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altLang="en-US" lang="zh-CN" sz="196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5343681" y="2728376"/>
              <a:ext cx="494902" cy="206504"/>
            </a:xfrm>
            <a:custGeom>
              <a:gdLst>
                <a:gd fmla="*/ 301650 w 496670" name="connsiteX0"/>
                <a:gd fmla="*/ 0 h 206120" name="connsiteY0"/>
                <a:gd fmla="*/ 496670 w 496670" name="connsiteX1"/>
                <a:gd fmla="*/ 0 h 206120" name="connsiteY1"/>
                <a:gd fmla="*/ 496670 w 496670" name="connsiteX2"/>
                <a:gd fmla="*/ 10800 h 206120" name="connsiteY2"/>
                <a:gd fmla="*/ 208670 w 496670" name="connsiteX3"/>
                <a:gd fmla="*/ 10800 h 206120" name="connsiteY3"/>
                <a:gd fmla="*/ 208670 w 496670" name="connsiteX4"/>
                <a:gd fmla="*/ 10722 h 206120" name="connsiteY4"/>
                <a:gd fmla="*/ 7525 w 496670" name="connsiteX5"/>
                <a:gd fmla="*/ 206120 h 206120" name="connsiteY5"/>
                <a:gd fmla="*/ 0 w 496670" name="connsiteX6"/>
                <a:gd fmla="*/ 198373 h 206120" name="connsiteY6"/>
                <a:gd fmla="*/ 204125 w 496670" name="connsiteX7"/>
                <a:gd fmla="*/ 79 h 206120" name="connsiteY7"/>
                <a:gd fmla="*/ 301650 w 496670" name="connsiteX8"/>
                <a:gd fmla="*/ 79 h 20612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06120" w="496670">
                  <a:moveTo>
                    <a:pt x="301650" y="0"/>
                  </a:moveTo>
                  <a:lnTo>
                    <a:pt x="496670" y="0"/>
                  </a:lnTo>
                  <a:lnTo>
                    <a:pt x="496670" y="10800"/>
                  </a:lnTo>
                  <a:lnTo>
                    <a:pt x="208670" y="10800"/>
                  </a:lnTo>
                  <a:lnTo>
                    <a:pt x="208670" y="10722"/>
                  </a:lnTo>
                  <a:lnTo>
                    <a:pt x="7525" y="206120"/>
                  </a:lnTo>
                  <a:lnTo>
                    <a:pt x="0" y="198373"/>
                  </a:lnTo>
                  <a:lnTo>
                    <a:pt x="204125" y="79"/>
                  </a:lnTo>
                  <a:lnTo>
                    <a:pt x="301650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969">
                <a:solidFill>
                  <a:schemeClr val="bg1"/>
                </a:solidFill>
                <a:latin charset="0" panose="020b0604020202020204" pitchFamily="34" typeface="Arial"/>
              </a:endParaRPr>
            </a:p>
          </p:txBody>
        </p:sp>
      </p:grpSp>
      <p:grpSp>
        <p:nvGrpSpPr>
          <p:cNvPr id="33801" name="组合 68"/>
          <p:cNvGrpSpPr/>
          <p:nvPr/>
        </p:nvGrpSpPr>
        <p:grpSpPr>
          <a:xfrm>
            <a:off x="4607819" y="5072902"/>
            <a:ext cx="1022952" cy="75341"/>
            <a:chOff x="3351817" y="4503373"/>
            <a:chExt cx="727826" cy="5334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7" name="椭圆 69"/>
            <p:cNvSpPr>
              <a:spLocks noChangeArrowheads="1"/>
            </p:cNvSpPr>
            <p:nvPr/>
          </p:nvSpPr>
          <p:spPr bwMode="auto">
            <a:xfrm flipH="1">
              <a:off x="4026038" y="4503373"/>
              <a:ext cx="53605" cy="53340"/>
            </a:xfrm>
            <a:prstGeom prst="ellipse">
              <a:avLst/>
            </a:prstGeom>
            <a:grpFill/>
            <a:ln w="9525">
              <a:noFill/>
              <a:round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altLang="en-US" lang="zh-CN" sz="196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48" name="矩形 70"/>
            <p:cNvSpPr>
              <a:spLocks noChangeArrowheads="1"/>
            </p:cNvSpPr>
            <p:nvPr/>
          </p:nvSpPr>
          <p:spPr bwMode="auto">
            <a:xfrm flipH="1">
              <a:off x="3943846" y="4524709"/>
              <a:ext cx="107208" cy="10668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altLang="en-US" lang="zh-CN" sz="196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H="1">
              <a:off x="3351817" y="4525895"/>
              <a:ext cx="648015" cy="9483"/>
            </a:xfrm>
            <a:custGeom>
              <a:gdLst>
                <a:gd fmla="*/ 197354 w 197354" name="connsiteX0"/>
                <a:gd fmla="*/ 0 h 10800" name="connsiteY0"/>
                <a:gd fmla="*/ 2334 w 197354" name="connsiteX1"/>
                <a:gd fmla="*/ 0 h 10800" name="connsiteY1"/>
                <a:gd fmla="*/ 2334 w 197354" name="connsiteX2"/>
                <a:gd fmla="*/ 79 h 10800" name="connsiteY2"/>
                <a:gd fmla="*/ 0 w 197354" name="connsiteX3"/>
                <a:gd fmla="*/ 79 h 10800" name="connsiteY3"/>
                <a:gd fmla="*/ 0 w 197354" name="connsiteX4"/>
                <a:gd fmla="*/ 10800 h 10800" name="connsiteY4"/>
                <a:gd fmla="*/ 197354 w 197354" name="connsiteX5"/>
                <a:gd fmla="*/ 10800 h 1080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800" w="197354">
                  <a:moveTo>
                    <a:pt x="197354" y="0"/>
                  </a:moveTo>
                  <a:lnTo>
                    <a:pt x="2334" y="0"/>
                  </a:lnTo>
                  <a:lnTo>
                    <a:pt x="2334" y="79"/>
                  </a:lnTo>
                  <a:lnTo>
                    <a:pt x="0" y="79"/>
                  </a:lnTo>
                  <a:lnTo>
                    <a:pt x="0" y="10800"/>
                  </a:lnTo>
                  <a:lnTo>
                    <a:pt x="197354" y="108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969">
                <a:solidFill>
                  <a:schemeClr val="bg1"/>
                </a:solidFill>
                <a:latin charset="0" panose="020b0604020202020204" pitchFamily="34" typeface="Arial"/>
              </a:endParaRPr>
            </a:p>
          </p:txBody>
        </p:sp>
      </p:grpSp>
      <p:sp>
        <p:nvSpPr>
          <p:cNvPr id="34" name="TextBox 23"/>
          <p:cNvSpPr txBox="1"/>
          <p:nvPr/>
        </p:nvSpPr>
        <p:spPr>
          <a:xfrm>
            <a:off x="1504088" y="3407609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0" name="TextBox 24"/>
          <p:cNvSpPr txBox="1"/>
          <p:nvPr/>
        </p:nvSpPr>
        <p:spPr>
          <a:xfrm>
            <a:off x="2480419" y="307369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1845833" y="5273354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2822164" y="493944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8748311" y="4574360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8748311" y="424044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8314200" y="2957996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7" name="TextBox 24"/>
          <p:cNvSpPr txBox="1"/>
          <p:nvPr/>
        </p:nvSpPr>
        <p:spPr>
          <a:xfrm>
            <a:off x="8314200" y="262408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38" name="任意多边形 37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4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1762346993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34"/>
      <p:bldP grpId="0" spid="40"/>
      <p:bldP grpId="0" spid="46"/>
      <p:bldP grpId="0" spid="50"/>
      <p:bldP grpId="0" spid="51"/>
      <p:bldP grpId="0" spid="52"/>
      <p:bldP grpId="0" spid="53"/>
      <p:bldP grpId="0" spid="57"/>
      <p:bldP grpId="0" spid="39"/>
      <p:bldP grpId="0" spid="4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1502878" y="3624886"/>
            <a:ext cx="1581711" cy="417982"/>
            <a:chOff x="1424694" y="3437117"/>
            <a:chExt cx="1499779" cy="396331"/>
          </a:xfrm>
          <a:solidFill>
            <a:srgbClr val="E60012"/>
          </a:solidFill>
        </p:grpSpPr>
        <p:sp>
          <p:nvSpPr>
            <p:cNvPr id="5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57135" y="3779526"/>
            <a:ext cx="1581711" cy="406378"/>
            <a:chOff x="2993261" y="3583747"/>
            <a:chExt cx="1499779" cy="385328"/>
          </a:xfrm>
          <a:solidFill>
            <a:srgbClr val="014999"/>
          </a:solidFill>
        </p:grpSpPr>
        <p:sp>
          <p:nvSpPr>
            <p:cNvPr id="7" name="Round Same Side Corner Rectangle 6"/>
            <p:cNvSpPr/>
            <p:nvPr/>
          </p:nvSpPr>
          <p:spPr>
            <a:xfrm flipH="1" rot="5400000">
              <a:off x="3618301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11391" y="3624886"/>
            <a:ext cx="1581711" cy="417981"/>
            <a:chOff x="4561827" y="3437117"/>
            <a:chExt cx="1499779" cy="396330"/>
          </a:xfrm>
          <a:solidFill>
            <a:srgbClr val="E60012"/>
          </a:solidFill>
        </p:grpSpPr>
        <p:sp>
          <p:nvSpPr>
            <p:cNvPr id="8" name="Round Same Side Corner Rectangle 7"/>
            <p:cNvSpPr/>
            <p:nvPr/>
          </p:nvSpPr>
          <p:spPr>
            <a:xfrm flipH="1" rot="5400000">
              <a:off x="5186867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65648" y="3779526"/>
            <a:ext cx="1581711" cy="406378"/>
            <a:chOff x="6130393" y="3583747"/>
            <a:chExt cx="1499779" cy="385328"/>
          </a:xfrm>
          <a:solidFill>
            <a:srgbClr val="014999"/>
          </a:solidFill>
        </p:grpSpPr>
        <p:sp>
          <p:nvSpPr>
            <p:cNvPr id="9" name="Round Same Side Corner Rectangle 8"/>
            <p:cNvSpPr/>
            <p:nvPr/>
          </p:nvSpPr>
          <p:spPr>
            <a:xfrm flipH="1" rot="5400000">
              <a:off x="6755433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774161" y="3779527"/>
            <a:ext cx="1581711" cy="406377"/>
            <a:chOff x="9267526" y="3583748"/>
            <a:chExt cx="1499779" cy="385327"/>
          </a:xfrm>
          <a:solidFill>
            <a:srgbClr val="014999"/>
          </a:solidFill>
        </p:grpSpPr>
        <p:sp>
          <p:nvSpPr>
            <p:cNvPr id="6" name="Round Same Side Corner Rectangle 5"/>
            <p:cNvSpPr/>
            <p:nvPr/>
          </p:nvSpPr>
          <p:spPr>
            <a:xfrm flipH="1" rot="5400000">
              <a:off x="9892566" y="2958708"/>
              <a:ext cx="249700" cy="149977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119905" y="3624886"/>
            <a:ext cx="1581711" cy="417982"/>
            <a:chOff x="7698960" y="3437117"/>
            <a:chExt cx="1499779" cy="396331"/>
          </a:xfrm>
          <a:solidFill>
            <a:srgbClr val="E60012"/>
          </a:solidFill>
        </p:grpSpPr>
        <p:sp>
          <p:nvSpPr>
            <p:cNvPr id="10" name="Round Same Side Corner Rectangle 9"/>
            <p:cNvSpPr/>
            <p:nvPr/>
          </p:nvSpPr>
          <p:spPr>
            <a:xfrm flipH="1" rot="5400000">
              <a:off x="8324000" y="2958708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320160" y="4276255"/>
            <a:ext cx="489711" cy="490548"/>
            <a:chOff x="9145588" y="4435475"/>
            <a:chExt cx="464344" cy="465138"/>
          </a:xfrm>
          <a:solidFill>
            <a:srgbClr val="014999"/>
          </a:solidFill>
        </p:grpSpPr>
        <p:sp>
          <p:nvSpPr>
            <p:cNvPr id="22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gdLst>
                <a:gd fmla="+- 0 10800 1271" name="T0"/>
                <a:gd fmla="*/ T0 w 19058" name="T1"/>
                <a:gd fmla="+- 0 10799 1270" name="T2"/>
                <a:gd fmla="*/ 10799 h 19059" name="T3"/>
                <a:gd fmla="+- 0 10800 1271" name="T4"/>
                <a:gd fmla="*/ T4 w 19058" name="T5"/>
                <a:gd fmla="+- 0 10799 1270" name="T6"/>
                <a:gd fmla="*/ 10799 h 19059" name="T7"/>
                <a:gd fmla="+- 0 10800 1271" name="T8"/>
                <a:gd fmla="*/ T8 w 19058" name="T9"/>
                <a:gd fmla="+- 0 10799 1270" name="T10"/>
                <a:gd fmla="*/ 10799 h 19059" name="T11"/>
                <a:gd fmla="+- 0 10800 1271" name="T12"/>
                <a:gd fmla="*/ T12 w 19058" name="T13"/>
                <a:gd fmla="+- 0 10799 1270" name="T14"/>
                <a:gd fmla="*/ 10799 h 1905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9" w="19058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3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gdLst>
                <a:gd fmla="+- 0 10801 1272" name="T0"/>
                <a:gd fmla="*/ T0 w 19059" name="T1"/>
                <a:gd fmla="+- 0 10800 1272" name="T2"/>
                <a:gd fmla="*/ 10800 h 19056" name="T3"/>
                <a:gd fmla="+- 0 10801 1272" name="T4"/>
                <a:gd fmla="*/ T4 w 19059" name="T5"/>
                <a:gd fmla="+- 0 10800 1272" name="T6"/>
                <a:gd fmla="*/ 10800 h 19056" name="T7"/>
                <a:gd fmla="+- 0 10801 1272" name="T8"/>
                <a:gd fmla="*/ T8 w 19059" name="T9"/>
                <a:gd fmla="+- 0 10800 1272" name="T10"/>
                <a:gd fmla="*/ 10800 h 19056" name="T11"/>
                <a:gd fmla="+- 0 10801 1272" name="T12"/>
                <a:gd fmla="*/ T12 w 19059" name="T13"/>
                <a:gd fmla="+- 0 10800 1272" name="T14"/>
                <a:gd fmla="*/ 10800 h 1905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6" w="19059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4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gdLst>
                <a:gd fmla="+- 0 10800 1271" name="T0"/>
                <a:gd fmla="*/ T0 w 19059" name="T1"/>
                <a:gd fmla="+- 0 10800 1271" name="T2"/>
                <a:gd fmla="*/ 10800 h 19058" name="T3"/>
                <a:gd fmla="+- 0 10800 1271" name="T4"/>
                <a:gd fmla="*/ T4 w 19059" name="T5"/>
                <a:gd fmla="+- 0 10800 1271" name="T6"/>
                <a:gd fmla="*/ 10800 h 19058" name="T7"/>
                <a:gd fmla="+- 0 10800 1271" name="T8"/>
                <a:gd fmla="*/ T8 w 19059" name="T9"/>
                <a:gd fmla="+- 0 10800 1271" name="T10"/>
                <a:gd fmla="*/ 10800 h 19058" name="T11"/>
                <a:gd fmla="+- 0 10800 1271" name="T12"/>
                <a:gd fmla="*/ T12 w 19059" name="T13"/>
                <a:gd fmla="+- 0 10800 1271" name="T14"/>
                <a:gd fmla="*/ 10800 h 1905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8" w="19059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5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gdLst>
                <a:gd fmla="+- 0 10804 288" name="T0"/>
                <a:gd fmla="*/ T0 w 21033" name="T1"/>
                <a:gd fmla="+- 0 10798 277" name="T2"/>
                <a:gd fmla="*/ 10798 h 21043" name="T3"/>
                <a:gd fmla="+- 0 10804 288" name="T4"/>
                <a:gd fmla="*/ T4 w 21033" name="T5"/>
                <a:gd fmla="+- 0 10798 277" name="T6"/>
                <a:gd fmla="*/ 10798 h 21043" name="T7"/>
                <a:gd fmla="+- 0 10804 288" name="T8"/>
                <a:gd fmla="*/ T8 w 21033" name="T9"/>
                <a:gd fmla="+- 0 10798 277" name="T10"/>
                <a:gd fmla="*/ 10798 h 21043" name="T11"/>
                <a:gd fmla="+- 0 10804 288" name="T12"/>
                <a:gd fmla="*/ T12 w 21033" name="T13"/>
                <a:gd fmla="+- 0 10798 277" name="T14"/>
                <a:gd fmla="*/ 10798 h 2104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3" w="2103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6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gdLst>
                <a:gd fmla="+- 0 10803 203" name="T0"/>
                <a:gd fmla="*/ T0 w 21201" name="T1"/>
                <a:gd fmla="+- 0 10798 194" name="T2"/>
                <a:gd fmla="*/ 10798 h 21209" name="T3"/>
                <a:gd fmla="+- 0 10803 203" name="T4"/>
                <a:gd fmla="*/ T4 w 21201" name="T5"/>
                <a:gd fmla="+- 0 10798 194" name="T6"/>
                <a:gd fmla="*/ 10798 h 21209" name="T7"/>
                <a:gd fmla="+- 0 10803 203" name="T8"/>
                <a:gd fmla="*/ T8 w 21201" name="T9"/>
                <a:gd fmla="+- 0 10798 194" name="T10"/>
                <a:gd fmla="*/ 10798 h 21209" name="T11"/>
                <a:gd fmla="+- 0 10803 203" name="T12"/>
                <a:gd fmla="*/ T12 w 21201" name="T13"/>
                <a:gd fmla="+- 0 10798 194" name="T14"/>
                <a:gd fmla="*/ 10798 h 2120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9" w="21201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7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gdLst>
                <a:gd fmla="+- 0 10802 238" name="T0"/>
                <a:gd fmla="*/ T0 w 21128" name="T1"/>
                <a:gd fmla="+- 0 10797 227" name="T2"/>
                <a:gd fmla="*/ 10797 h 21141" name="T3"/>
                <a:gd fmla="+- 0 10802 238" name="T4"/>
                <a:gd fmla="*/ T4 w 21128" name="T5"/>
                <a:gd fmla="+- 0 10797 227" name="T6"/>
                <a:gd fmla="*/ 10797 h 21141" name="T7"/>
                <a:gd fmla="+- 0 10802 238" name="T8"/>
                <a:gd fmla="*/ T8 w 21128" name="T9"/>
                <a:gd fmla="+- 0 10797 227" name="T10"/>
                <a:gd fmla="*/ 10797 h 21141" name="T11"/>
                <a:gd fmla="+- 0 10802 238" name="T12"/>
                <a:gd fmla="*/ T12 w 21128" name="T13"/>
                <a:gd fmla="+- 0 10797 227" name="T14"/>
                <a:gd fmla="*/ 10797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8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8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gdLst>
                <a:gd fmla="+- 0 10797 278" name="T0"/>
                <a:gd fmla="*/ T0 w 21039" name="T1"/>
                <a:gd fmla="+- 0 10803 281" name="T2"/>
                <a:gd fmla="*/ 10803 h 21044" name="T3"/>
                <a:gd fmla="+- 0 10797 278" name="T4"/>
                <a:gd fmla="*/ T4 w 21039" name="T5"/>
                <a:gd fmla="+- 0 10803 281" name="T6"/>
                <a:gd fmla="*/ 10803 h 21044" name="T7"/>
                <a:gd fmla="+- 0 10797 278" name="T8"/>
                <a:gd fmla="*/ T8 w 21039" name="T9"/>
                <a:gd fmla="+- 0 10803 281" name="T10"/>
                <a:gd fmla="*/ 10803 h 21044" name="T11"/>
                <a:gd fmla="+- 0 10797 278" name="T12"/>
                <a:gd fmla="*/ T12 w 21039" name="T13"/>
                <a:gd fmla="+- 0 10803 281" name="T14"/>
                <a:gd fmla="*/ 10803 h 21044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4" w="21039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9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gdLst>
                <a:gd fmla="+- 0 10797 198" name="T0"/>
                <a:gd fmla="*/ T0 w 21199" name="T1"/>
                <a:gd fmla="+- 0 10802 198" name="T2"/>
                <a:gd fmla="*/ 10802 h 21208" name="T3"/>
                <a:gd fmla="+- 0 10797 198" name="T4"/>
                <a:gd fmla="*/ T4 w 21199" name="T5"/>
                <a:gd fmla="+- 0 10802 198" name="T6"/>
                <a:gd fmla="*/ 10802 h 21208" name="T7"/>
                <a:gd fmla="+- 0 10797 198" name="T8"/>
                <a:gd fmla="*/ T8 w 21199" name="T9"/>
                <a:gd fmla="+- 0 10802 198" name="T10"/>
                <a:gd fmla="*/ 10802 h 21208" name="T11"/>
                <a:gd fmla="+- 0 10797 198" name="T12"/>
                <a:gd fmla="*/ T12 w 21199" name="T13"/>
                <a:gd fmla="+- 0 10802 198" name="T14"/>
                <a:gd fmla="*/ 10802 h 2120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8" w="21199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0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gdLst>
                <a:gd fmla="+- 0 10796 232" name="T0"/>
                <a:gd fmla="*/ T0 w 21129" name="T1"/>
                <a:gd fmla="+- 0 10804 234" name="T2"/>
                <a:gd fmla="*/ 10804 h 21141" name="T3"/>
                <a:gd fmla="+- 0 10796 232" name="T4"/>
                <a:gd fmla="*/ T4 w 21129" name="T5"/>
                <a:gd fmla="+- 0 10804 234" name="T6"/>
                <a:gd fmla="*/ 10804 h 21141" name="T7"/>
                <a:gd fmla="+- 0 10796 232" name="T8"/>
                <a:gd fmla="*/ T8 w 21129" name="T9"/>
                <a:gd fmla="+- 0 10804 234" name="T10"/>
                <a:gd fmla="*/ 10804 h 21141" name="T11"/>
                <a:gd fmla="+- 0 10796 232" name="T12"/>
                <a:gd fmla="*/ T12 w 21129" name="T13"/>
                <a:gd fmla="+- 0 10804 234" name="T14"/>
                <a:gd fmla="*/ 10804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9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738448" y="3060790"/>
            <a:ext cx="489711" cy="489711"/>
            <a:chOff x="7287419" y="2577307"/>
            <a:chExt cx="464344" cy="464344"/>
          </a:xfrm>
          <a:solidFill>
            <a:srgbClr val="E60012"/>
          </a:solidFill>
        </p:grpSpPr>
        <p:sp>
          <p:nvSpPr>
            <p:cNvPr id="32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3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4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35" name="AutoShape 59"/>
          <p:cNvSpPr/>
          <p:nvPr/>
        </p:nvSpPr>
        <p:spPr bwMode="auto">
          <a:xfrm>
            <a:off x="3626443" y="4266313"/>
            <a:ext cx="490548" cy="489711"/>
          </a:xfrm>
          <a:custGeom>
            <a:gdLst>
              <a:gd fmla="+- 0 10794 23" name="T0"/>
              <a:gd fmla="*/ T0 w 21543" name="T1"/>
              <a:gd fmla="*/ 10800 h 21600" name="T2"/>
              <a:gd fmla="+- 0 10794 23" name="T3"/>
              <a:gd fmla="*/ T3 w 21543" name="T4"/>
              <a:gd fmla="*/ 10800 h 21600" name="T5"/>
              <a:gd fmla="+- 0 10794 23" name="T6"/>
              <a:gd fmla="*/ T6 w 21543" name="T7"/>
              <a:gd fmla="*/ 10800 h 21600" name="T8"/>
              <a:gd fmla="+- 0 10794 23" name="T9"/>
              <a:gd fmla="*/ T9 w 21543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543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014999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20091" lIns="20091" rIns="20091" tIns="20091"/>
          <a:lstStyle/>
          <a:p>
            <a:pPr algn="ctr" defTabSz="241082" hangingPunct="0">
              <a:lnSpc>
                <a:spcPct val="130000"/>
              </a:lnSpc>
            </a:pPr>
            <a:endParaRPr lang="en-US" sz="1476">
              <a:solidFill>
                <a:schemeClr val="tx1">
                  <a:lumMod val="50000"/>
                  <a:lumOff val="50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429517" y="3054008"/>
            <a:ext cx="490548" cy="412697"/>
            <a:chOff x="5368132" y="2625725"/>
            <a:chExt cx="465138" cy="391319"/>
          </a:xfrm>
          <a:solidFill>
            <a:srgbClr val="E60012"/>
          </a:solidFill>
        </p:grpSpPr>
        <p:sp>
          <p:nvSpPr>
            <p:cNvPr id="40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1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2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48878" y="3060373"/>
            <a:ext cx="489711" cy="382561"/>
            <a:chOff x="2581275" y="1710532"/>
            <a:chExt cx="464344" cy="362744"/>
          </a:xfrm>
          <a:solidFill>
            <a:srgbClr val="E60012"/>
          </a:solidFill>
        </p:grpSpPr>
        <p:sp>
          <p:nvSpPr>
            <p:cNvPr id="44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fmla="+- 0 10800 376" name="T0"/>
                <a:gd fmla="*/ T0 w 20848" name="T1"/>
                <a:gd fmla="*/ 10800 h 21600" name="T2"/>
                <a:gd fmla="+- 0 10800 376" name="T3"/>
                <a:gd fmla="*/ T3 w 20848" name="T4"/>
                <a:gd fmla="*/ 10800 h 21600" name="T5"/>
                <a:gd fmla="+- 0 10800 376" name="T6"/>
                <a:gd fmla="*/ T6 w 20848" name="T7"/>
                <a:gd fmla="*/ 10800 h 21600" name="T8"/>
                <a:gd fmla="+- 0 10800 376" name="T9"/>
                <a:gd fmla="*/ T9 w 208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5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fmla="+- 0 10800 252" name="T0"/>
                <a:gd fmla="*/ T0 w 21096" name="T1"/>
                <a:gd fmla="*/ 10800 h 21600" name="T2"/>
                <a:gd fmla="+- 0 10800 252" name="T3"/>
                <a:gd fmla="*/ T3 w 21096" name="T4"/>
                <a:gd fmla="*/ 10800 h 21600" name="T5"/>
                <a:gd fmla="+- 0 10800 252" name="T6"/>
                <a:gd fmla="*/ T6 w 21096" name="T7"/>
                <a:gd fmla="*/ 10800 h 21600" name="T8"/>
                <a:gd fmla="+- 0 10800 252" name="T9"/>
                <a:gd fmla="*/ T9 w 210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6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7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8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9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50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fmla="+- 0 10822 44" name="T0"/>
                <a:gd fmla="*/ T0 w 21556" name="T1"/>
                <a:gd fmla="+- 0 10826 53" name="T2"/>
                <a:gd fmla="*/ 10826 h 21547" name="T3"/>
                <a:gd fmla="+- 0 10822 44" name="T4"/>
                <a:gd fmla="*/ T4 w 21556" name="T5"/>
                <a:gd fmla="+- 0 10826 53" name="T6"/>
                <a:gd fmla="*/ 10826 h 21547" name="T7"/>
                <a:gd fmla="+- 0 10822 44" name="T8"/>
                <a:gd fmla="*/ T8 w 21556" name="T9"/>
                <a:gd fmla="+- 0 10826 53" name="T10"/>
                <a:gd fmla="*/ 10826 h 21547" name="T11"/>
                <a:gd fmla="+- 0 10822 44" name="T12"/>
                <a:gd fmla="*/ T12 w 21556" name="T13"/>
                <a:gd fmla="+- 0 10826 53" name="T14"/>
                <a:gd fmla="*/ 10826 h 2154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088983" y="4266313"/>
            <a:ext cx="336520" cy="490548"/>
            <a:chOff x="5441157" y="4440238"/>
            <a:chExt cx="319088" cy="465138"/>
          </a:xfrm>
          <a:solidFill>
            <a:srgbClr val="014999"/>
          </a:solidFill>
        </p:grpSpPr>
        <p:sp>
          <p:nvSpPr>
            <p:cNvPr id="54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55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56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75" name="TextBox 23"/>
          <p:cNvSpPr txBox="1"/>
          <p:nvPr/>
        </p:nvSpPr>
        <p:spPr>
          <a:xfrm>
            <a:off x="9616833" y="2350662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6" name="TextBox 24"/>
          <p:cNvSpPr txBox="1"/>
          <p:nvPr/>
        </p:nvSpPr>
        <p:spPr>
          <a:xfrm>
            <a:off x="9616832" y="194678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7" name="TextBox 23"/>
          <p:cNvSpPr txBox="1"/>
          <p:nvPr/>
        </p:nvSpPr>
        <p:spPr>
          <a:xfrm>
            <a:off x="8065122" y="5201781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8065121" y="479790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9" name="TextBox 23"/>
          <p:cNvSpPr txBox="1"/>
          <p:nvPr/>
        </p:nvSpPr>
        <p:spPr>
          <a:xfrm>
            <a:off x="6190142" y="2350662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80" name="TextBox 24"/>
          <p:cNvSpPr txBox="1"/>
          <p:nvPr/>
        </p:nvSpPr>
        <p:spPr>
          <a:xfrm>
            <a:off x="6190140" y="194678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1" name="TextBox 23"/>
          <p:cNvSpPr txBox="1"/>
          <p:nvPr/>
        </p:nvSpPr>
        <p:spPr>
          <a:xfrm>
            <a:off x="4832395" y="5201781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82" name="TextBox 24"/>
          <p:cNvSpPr txBox="1"/>
          <p:nvPr/>
        </p:nvSpPr>
        <p:spPr>
          <a:xfrm>
            <a:off x="4832394" y="479790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3" name="TextBox 23"/>
          <p:cNvSpPr txBox="1"/>
          <p:nvPr/>
        </p:nvSpPr>
        <p:spPr>
          <a:xfrm>
            <a:off x="3031305" y="2350662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84" name="TextBox 24"/>
          <p:cNvSpPr txBox="1"/>
          <p:nvPr/>
        </p:nvSpPr>
        <p:spPr>
          <a:xfrm>
            <a:off x="3031303" y="194678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5" name="TextBox 23"/>
          <p:cNvSpPr txBox="1"/>
          <p:nvPr/>
        </p:nvSpPr>
        <p:spPr>
          <a:xfrm>
            <a:off x="1525777" y="5201781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86" name="TextBox 24"/>
          <p:cNvSpPr txBox="1"/>
          <p:nvPr/>
        </p:nvSpPr>
        <p:spPr>
          <a:xfrm>
            <a:off x="1525776" y="479790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4" name="矩形 63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66" name="任意多边形 65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9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2499552584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8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9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0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8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12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1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2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7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8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32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75"/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68"/>
      <p:bldP grpId="0" spid="6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759056" y="2951027"/>
            <a:ext cx="11291998" cy="2192437"/>
            <a:chOff x="806609" y="3509755"/>
            <a:chExt cx="10343040" cy="2008187"/>
          </a:xfrm>
        </p:grpSpPr>
        <p:grpSp>
          <p:nvGrpSpPr>
            <p:cNvPr id="24" name="组合 44"/>
            <p:cNvGrpSpPr/>
            <p:nvPr/>
          </p:nvGrpSpPr>
          <p:grpSpPr>
            <a:xfrm>
              <a:off x="806609" y="3532106"/>
              <a:ext cx="10343040" cy="1959292"/>
              <a:chOff x="1278168" y="2752056"/>
              <a:chExt cx="9402532" cy="1781844"/>
            </a:xfrm>
          </p:grpSpPr>
          <p:sp>
            <p:nvSpPr>
              <p:cNvPr id="37" name="椭圆 28"/>
              <p:cNvSpPr/>
              <p:nvPr/>
            </p:nvSpPr>
            <p:spPr>
              <a:xfrm>
                <a:off x="2406852" y="3641390"/>
                <a:ext cx="1785894" cy="892510"/>
              </a:xfrm>
              <a:custGeom>
                <a:gdLst>
                  <a:gd fmla="*/ 2307304 w 2307304" name="connsiteX0"/>
                  <a:gd fmla="*/ 0 h 1153652" name="connsiteY0"/>
                  <a:gd fmla="*/ 1153652 w 2307304" name="connsiteX1"/>
                  <a:gd fmla="*/ 1153652 h 1153652" name="connsiteY1"/>
                  <a:gd fmla="*/ 0 w 2307304" name="connsiteX2"/>
                  <a:gd fmla="*/ 0 h 1153652" name="connsiteY2"/>
                  <a:gd fmla="*/ 1153652 w 2307304" name="connsiteX3"/>
                  <a:gd fmla="*/ 0 h 2307304" name="connsiteY3"/>
                  <a:gd fmla="*/ 2398744 w 2398744" name="connsiteX4"/>
                  <a:gd fmla="*/ 1245092 h 2307304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153652" w="2307304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38" name="椭圆 28"/>
              <p:cNvSpPr/>
              <p:nvPr/>
            </p:nvSpPr>
            <p:spPr>
              <a:xfrm flipV="1">
                <a:off x="4191159" y="2752056"/>
                <a:ext cx="1785894" cy="892510"/>
              </a:xfrm>
              <a:custGeom>
                <a:gdLst>
                  <a:gd fmla="*/ 2307304 w 2307304" name="connsiteX0"/>
                  <a:gd fmla="*/ 0 h 1153652" name="connsiteY0"/>
                  <a:gd fmla="*/ 1153652 w 2307304" name="connsiteX1"/>
                  <a:gd fmla="*/ 1153652 h 1153652" name="connsiteY1"/>
                  <a:gd fmla="*/ 0 w 2307304" name="connsiteX2"/>
                  <a:gd fmla="*/ 0 h 1153652" name="connsiteY2"/>
                  <a:gd fmla="*/ 1153652 w 2307304" name="connsiteX3"/>
                  <a:gd fmla="*/ 0 h 2307304" name="connsiteY3"/>
                  <a:gd fmla="*/ 2398744 w 2398744" name="connsiteX4"/>
                  <a:gd fmla="*/ 1245092 h 2307304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153652" w="2307304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39" name="椭圆 28"/>
              <p:cNvSpPr/>
              <p:nvPr/>
            </p:nvSpPr>
            <p:spPr>
              <a:xfrm>
                <a:off x="5978640" y="3641390"/>
                <a:ext cx="1785894" cy="892510"/>
              </a:xfrm>
              <a:custGeom>
                <a:gdLst>
                  <a:gd fmla="*/ 2307304 w 2307304" name="connsiteX0"/>
                  <a:gd fmla="*/ 0 h 1153652" name="connsiteY0"/>
                  <a:gd fmla="*/ 1153652 w 2307304" name="connsiteX1"/>
                  <a:gd fmla="*/ 1153652 h 1153652" name="connsiteY1"/>
                  <a:gd fmla="*/ 0 w 2307304" name="connsiteX2"/>
                  <a:gd fmla="*/ 0 h 1153652" name="connsiteY2"/>
                  <a:gd fmla="*/ 1153652 w 2307304" name="connsiteX3"/>
                  <a:gd fmla="*/ 0 h 2307304" name="connsiteY3"/>
                  <a:gd fmla="*/ 2398744 w 2398744" name="connsiteX4"/>
                  <a:gd fmla="*/ 1245092 h 2307304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153652" w="2307304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40" name="椭圆 28"/>
              <p:cNvSpPr/>
              <p:nvPr/>
            </p:nvSpPr>
            <p:spPr>
              <a:xfrm flipV="1">
                <a:off x="7764534" y="2752056"/>
                <a:ext cx="1785893" cy="892510"/>
              </a:xfrm>
              <a:custGeom>
                <a:gdLst>
                  <a:gd fmla="*/ 2307304 w 2307304" name="connsiteX0"/>
                  <a:gd fmla="*/ 0 h 1153652" name="connsiteY0"/>
                  <a:gd fmla="*/ 1153652 w 2307304" name="connsiteX1"/>
                  <a:gd fmla="*/ 1153652 h 1153652" name="connsiteY1"/>
                  <a:gd fmla="*/ 0 w 2307304" name="connsiteX2"/>
                  <a:gd fmla="*/ 0 h 1153652" name="connsiteY2"/>
                  <a:gd fmla="*/ 1153652 w 2307304" name="connsiteX3"/>
                  <a:gd fmla="*/ 0 h 2307304" name="connsiteY3"/>
                  <a:gd fmla="*/ 2398744 w 2398744" name="connsiteX4"/>
                  <a:gd fmla="*/ 1245092 h 2307304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153652" w="2307304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9552016" y="3641390"/>
                <a:ext cx="1128684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278168" y="3642979"/>
                <a:ext cx="1128684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999647" y="3520931"/>
              <a:ext cx="1997013" cy="1997011"/>
              <a:chOff x="2389188" y="2700655"/>
              <a:chExt cx="1815465" cy="1815465"/>
            </a:xfrm>
          </p:grpSpPr>
          <p:sp>
            <p:nvSpPr>
              <p:cNvPr id="35" name="矩形 34"/>
              <p:cNvSpPr/>
              <p:nvPr/>
            </p:nvSpPr>
            <p:spPr>
              <a:xfrm rot="16200000">
                <a:off x="2389188" y="27006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64290" compatLnSpc="1" forceAA="0" fromWordArt="0" horzOverflow="overflow" lIns="128580" numCol="1" rIns="128580" rot="0" rtlCol="0" spcCol="0" spcFirstLastPara="0" tIns="6429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36" name="空心弧 35"/>
              <p:cNvSpPr/>
              <p:nvPr/>
            </p:nvSpPr>
            <p:spPr>
              <a:xfrm rot="19800000">
                <a:off x="2398394" y="2704383"/>
                <a:ext cx="1797050" cy="1797050"/>
              </a:xfrm>
              <a:prstGeom prst="blockArc">
                <a:avLst>
                  <a:gd fmla="val 10782304" name="adj1"/>
                  <a:gd fmla="val 12569082" name="adj2"/>
                  <a:gd fmla="val 2151" name="adj3"/>
                </a:avLst>
              </a:prstGeom>
              <a:solidFill>
                <a:srgbClr val="E6001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984039" y="3509755"/>
              <a:ext cx="1997013" cy="1997012"/>
              <a:chOff x="4166508" y="2732405"/>
              <a:chExt cx="1815465" cy="1815465"/>
            </a:xfrm>
          </p:grpSpPr>
          <p:sp>
            <p:nvSpPr>
              <p:cNvPr id="33" name="矩形 32"/>
              <p:cNvSpPr/>
              <p:nvPr/>
            </p:nvSpPr>
            <p:spPr>
              <a:xfrm rot="16200000">
                <a:off x="4166508" y="273240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64290" compatLnSpc="1" forceAA="0" fromWordArt="0" horzOverflow="overflow" lIns="128580" numCol="1" rIns="128580" rot="0" rtlCol="0" spcCol="0" spcFirstLastPara="0" tIns="6429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34" name="空心弧 33"/>
              <p:cNvSpPr/>
              <p:nvPr/>
            </p:nvSpPr>
            <p:spPr>
              <a:xfrm>
                <a:off x="4178300" y="2746375"/>
                <a:ext cx="1797050" cy="1797050"/>
              </a:xfrm>
              <a:prstGeom prst="blockArc">
                <a:avLst>
                  <a:gd fmla="val 10861918" name="adj1"/>
                  <a:gd fmla="val 12575204" name="adj2"/>
                  <a:gd fmla="val 2129" name="adj3"/>
                </a:avLst>
              </a:prstGeom>
              <a:solidFill>
                <a:srgbClr val="01499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973764" y="3518136"/>
              <a:ext cx="1997013" cy="1997012"/>
              <a:chOff x="5975350" y="2740024"/>
              <a:chExt cx="1815465" cy="1815465"/>
            </a:xfrm>
          </p:grpSpPr>
          <p:sp>
            <p:nvSpPr>
              <p:cNvPr id="31" name="矩形 30"/>
              <p:cNvSpPr/>
              <p:nvPr/>
            </p:nvSpPr>
            <p:spPr>
              <a:xfrm rot="14400000">
                <a:off x="5975350" y="2740024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64290" compatLnSpc="1" forceAA="0" fromWordArt="0" horzOverflow="overflow" lIns="128580" numCol="1" rIns="128580" rot="0" rtlCol="0" spcCol="0" spcFirstLastPara="0" tIns="6429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32" name="空心弧 31"/>
              <p:cNvSpPr/>
              <p:nvPr/>
            </p:nvSpPr>
            <p:spPr>
              <a:xfrm rot="19800000">
                <a:off x="5983288" y="2751138"/>
                <a:ext cx="1797050" cy="1797050"/>
              </a:xfrm>
              <a:prstGeom prst="blockArc">
                <a:avLst>
                  <a:gd fmla="val 10800000" name="adj1"/>
                  <a:gd fmla="val 12569082" name="adj2"/>
                  <a:gd fmla="val 2151" name="adj3"/>
                </a:avLst>
              </a:prstGeom>
              <a:solidFill>
                <a:srgbClr val="E6001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930612" y="3516740"/>
              <a:ext cx="1997013" cy="1997012"/>
              <a:chOff x="7754303" y="2738755"/>
              <a:chExt cx="1815465" cy="1815465"/>
            </a:xfrm>
          </p:grpSpPr>
          <p:sp>
            <p:nvSpPr>
              <p:cNvPr id="29" name="矩形 28"/>
              <p:cNvSpPr/>
              <p:nvPr/>
            </p:nvSpPr>
            <p:spPr>
              <a:xfrm rot="10800000">
                <a:off x="7754303" y="27387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64290" compatLnSpc="1" forceAA="0" fromWordArt="0" horzOverflow="overflow" lIns="128580" numCol="1" rIns="128580" rot="0" rtlCol="0" spcCol="0" spcFirstLastPara="0" tIns="6429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30" name="空心弧 29"/>
              <p:cNvSpPr/>
              <p:nvPr/>
            </p:nvSpPr>
            <p:spPr>
              <a:xfrm>
                <a:off x="7759700" y="2746375"/>
                <a:ext cx="1797050" cy="1797050"/>
              </a:xfrm>
              <a:prstGeom prst="blockArc">
                <a:avLst>
                  <a:gd fmla="val 10861918" name="adj1"/>
                  <a:gd fmla="val 12575204" name="adj2"/>
                  <a:gd fmla="val 2129" name="adj3"/>
                </a:avLst>
              </a:prstGeom>
              <a:solidFill>
                <a:srgbClr val="01499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516700" y="3211830"/>
            <a:ext cx="1637654" cy="1637656"/>
            <a:chOff x="4248468" y="3748642"/>
            <a:chExt cx="1500029" cy="1500029"/>
          </a:xfrm>
          <a:solidFill>
            <a:schemeClr val="bg1"/>
          </a:solidFill>
        </p:grpSpPr>
        <p:sp>
          <p:nvSpPr>
            <p:cNvPr id="44" name="椭圆 43"/>
            <p:cNvSpPr/>
            <p:nvPr/>
          </p:nvSpPr>
          <p:spPr>
            <a:xfrm>
              <a:off x="4248468" y="3748642"/>
              <a:ext cx="1500029" cy="1500029"/>
            </a:xfrm>
            <a:prstGeom prst="ellipse">
              <a:avLst/>
            </a:prstGeom>
            <a:solidFill>
              <a:srgbClr val="01499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692956" y="4211422"/>
              <a:ext cx="663471" cy="603155"/>
              <a:chOff x="1725613" y="5659438"/>
              <a:chExt cx="498475" cy="498475"/>
            </a:xfrm>
            <a:grpFill/>
          </p:grpSpPr>
          <p:sp>
            <p:nvSpPr>
              <p:cNvPr id="46" name="Freeform 564"/>
              <p:cNvSpPr/>
              <p:nvPr/>
            </p:nvSpPr>
            <p:spPr bwMode="auto">
              <a:xfrm>
                <a:off x="2132013" y="5659438"/>
                <a:ext cx="92075" cy="104775"/>
              </a:xfrm>
              <a:custGeom>
                <a:gdLst>
                  <a:gd fmla="*/ 2147483646 w 40" name="T0"/>
                  <a:gd fmla="*/ 2147483646 h 45" name="T1"/>
                  <a:gd fmla="*/ 2147483646 w 40" name="T2"/>
                  <a:gd fmla="*/ 2147483646 h 45" name="T3"/>
                  <a:gd fmla="*/ 2147483646 w 40" name="T4"/>
                  <a:gd fmla="*/ 2147483646 h 45" name="T5"/>
                  <a:gd fmla="*/ 2147483646 w 40" name="T6"/>
                  <a:gd fmla="*/ 2147483646 h 45" name="T7"/>
                  <a:gd fmla="*/ 2147483646 w 40" name="T8"/>
                  <a:gd fmla="*/ 2147483646 h 45" name="T9"/>
                  <a:gd fmla="*/ 2147483646 w 40" name="T10"/>
                  <a:gd fmla="*/ 2147483646 h 45" name="T11"/>
                  <a:gd fmla="*/ 2147483646 w 40" name="T12"/>
                  <a:gd fmla="*/ 2147483646 h 45" name="T13"/>
                  <a:gd fmla="*/ 2147483646 w 40" name="T14"/>
                  <a:gd fmla="*/ 2147483646 h 45" name="T15"/>
                  <a:gd fmla="*/ 2147483646 w 40" name="T16"/>
                  <a:gd fmla="*/ 2147483646 h 45" name="T17"/>
                  <a:gd fmla="*/ 2147483646 w 40" name="T18"/>
                  <a:gd fmla="*/ 2147483646 h 45" name="T19"/>
                  <a:gd fmla="*/ 0 w 40" name="T20"/>
                  <a:gd fmla="*/ 2147483646 h 45" name="T21"/>
                  <a:gd fmla="*/ 2147483646 w 40" name="T22"/>
                  <a:gd fmla="*/ 0 h 45" name="T23"/>
                  <a:gd fmla="*/ 2147483646 w 40" name="T24"/>
                  <a:gd fmla="*/ 0 h 45" name="T25"/>
                  <a:gd fmla="*/ 2147483646 w 40" name="T26"/>
                  <a:gd fmla="*/ 0 h 45" name="T27"/>
                  <a:gd fmla="*/ 2147483646 w 40" name="T28"/>
                  <a:gd fmla="*/ 0 h 45" name="T29"/>
                  <a:gd fmla="*/ 2147483646 w 40" name="T30"/>
                  <a:gd fmla="*/ 0 h 45" name="T31"/>
                  <a:gd fmla="*/ 2147483646 w 40" name="T32"/>
                  <a:gd fmla="*/ 0 h 45" name="T33"/>
                  <a:gd fmla="*/ 2147483646 w 40" name="T34"/>
                  <a:gd fmla="*/ 2147483646 h 45" name="T35"/>
                  <a:gd fmla="*/ 2147483646 w 40" name="T36"/>
                  <a:gd fmla="*/ 2147483646 h 45" name="T37"/>
                  <a:gd fmla="*/ 2147483646 w 40" name="T38"/>
                  <a:gd fmla="*/ 2147483646 h 45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b="b" l="0" r="r" t="0"/>
                <a:pathLst>
                  <a:path h="45" w="40">
                    <a:moveTo>
                      <a:pt x="40" y="40"/>
                    </a:moveTo>
                    <a:cubicBezTo>
                      <a:pt x="40" y="43"/>
                      <a:pt x="38" y="45"/>
                      <a:pt x="35" y="45"/>
                    </a:cubicBezTo>
                    <a:cubicBezTo>
                      <a:pt x="32" y="45"/>
                      <a:pt x="30" y="43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4"/>
                      <a:pt x="25" y="10"/>
                      <a:pt x="2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3" y="0"/>
                      <a:pt x="40" y="6"/>
                      <a:pt x="40" y="15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47" name="Rectangle 565"/>
              <p:cNvSpPr>
                <a:spLocks noChangeArrowheads="1"/>
              </p:cNvSpPr>
              <p:nvPr/>
            </p:nvSpPr>
            <p:spPr bwMode="auto">
              <a:xfrm>
                <a:off x="2132013" y="5764213"/>
                <a:ext cx="22225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48" name="Rectangle 566"/>
              <p:cNvSpPr>
                <a:spLocks noChangeArrowheads="1"/>
              </p:cNvSpPr>
              <p:nvPr/>
            </p:nvSpPr>
            <p:spPr bwMode="auto">
              <a:xfrm>
                <a:off x="2097088" y="5764213"/>
                <a:ext cx="11112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49" name="Rectangle 567"/>
              <p:cNvSpPr>
                <a:spLocks noChangeArrowheads="1"/>
              </p:cNvSpPr>
              <p:nvPr/>
            </p:nvSpPr>
            <p:spPr bwMode="auto">
              <a:xfrm>
                <a:off x="2051050" y="5764213"/>
                <a:ext cx="11113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0" name="Rectangle 568"/>
              <p:cNvSpPr>
                <a:spLocks noChangeArrowheads="1"/>
              </p:cNvSpPr>
              <p:nvPr/>
            </p:nvSpPr>
            <p:spPr bwMode="auto">
              <a:xfrm>
                <a:off x="2001838" y="5764213"/>
                <a:ext cx="254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1" name="Rectangle 569"/>
              <p:cNvSpPr>
                <a:spLocks noChangeArrowheads="1"/>
              </p:cNvSpPr>
              <p:nvPr/>
            </p:nvSpPr>
            <p:spPr bwMode="auto">
              <a:xfrm>
                <a:off x="1920875" y="5764213"/>
                <a:ext cx="381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2" name="Rectangle 570"/>
              <p:cNvSpPr>
                <a:spLocks noChangeArrowheads="1"/>
              </p:cNvSpPr>
              <p:nvPr/>
            </p:nvSpPr>
            <p:spPr bwMode="auto">
              <a:xfrm>
                <a:off x="1885950" y="5764213"/>
                <a:ext cx="127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3" name="Rectangle 571"/>
              <p:cNvSpPr>
                <a:spLocks noChangeArrowheads="1"/>
              </p:cNvSpPr>
              <p:nvPr/>
            </p:nvSpPr>
            <p:spPr bwMode="auto">
              <a:xfrm>
                <a:off x="1839913" y="5764213"/>
                <a:ext cx="127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4" name="Freeform 572"/>
              <p:cNvSpPr/>
              <p:nvPr/>
            </p:nvSpPr>
            <p:spPr bwMode="auto">
              <a:xfrm>
                <a:off x="1725613" y="5659438"/>
                <a:ext cx="92075" cy="104775"/>
              </a:xfrm>
              <a:custGeom>
                <a:gdLst>
                  <a:gd fmla="*/ 2147483646 w 40" name="T0"/>
                  <a:gd fmla="*/ 2147483646 h 45" name="T1"/>
                  <a:gd fmla="*/ 2147483646 w 40" name="T2"/>
                  <a:gd fmla="*/ 2147483646 h 45" name="T3"/>
                  <a:gd fmla="*/ 2147483646 w 40" name="T4"/>
                  <a:gd fmla="*/ 2147483646 h 45" name="T5"/>
                  <a:gd fmla="*/ 2147483646 w 40" name="T6"/>
                  <a:gd fmla="*/ 2147483646 h 45" name="T7"/>
                  <a:gd fmla="*/ 2147483646 w 40" name="T8"/>
                  <a:gd fmla="*/ 2147483646 h 45" name="T9"/>
                  <a:gd fmla="*/ 2147483646 w 40" name="T10"/>
                  <a:gd fmla="*/ 2147483646 h 45" name="T11"/>
                  <a:gd fmla="*/ 2147483646 w 40" name="T12"/>
                  <a:gd fmla="*/ 2147483646 h 45" name="T13"/>
                  <a:gd fmla="*/ 2147483646 w 40" name="T14"/>
                  <a:gd fmla="*/ 2147483646 h 45" name="T15"/>
                  <a:gd fmla="*/ 2147483646 w 40" name="T16"/>
                  <a:gd fmla="*/ 2147483646 h 45" name="T17"/>
                  <a:gd fmla="*/ 0 w 40" name="T18"/>
                  <a:gd fmla="*/ 2147483646 h 45" name="T19"/>
                  <a:gd fmla="*/ 0 w 40" name="T20"/>
                  <a:gd fmla="*/ 2147483646 h 45" name="T21"/>
                  <a:gd fmla="*/ 0 w 40" name="T22"/>
                  <a:gd fmla="*/ 2147483646 h 45" name="T23"/>
                  <a:gd fmla="*/ 2147483646 w 40" name="T24"/>
                  <a:gd fmla="*/ 0 h 45" name="T25"/>
                  <a:gd fmla="*/ 2147483646 w 40" name="T26"/>
                  <a:gd fmla="*/ 0 h 45" name="T27"/>
                  <a:gd fmla="*/ 2147483646 w 40" name="T28"/>
                  <a:gd fmla="*/ 0 h 45" name="T29"/>
                  <a:gd fmla="*/ 2147483646 w 40" name="T30"/>
                  <a:gd fmla="*/ 0 h 45" name="T31"/>
                  <a:gd fmla="*/ 2147483646 w 40" name="T32"/>
                  <a:gd fmla="*/ 0 h 45" name="T33"/>
                  <a:gd fmla="*/ 2147483646 w 40" name="T34"/>
                  <a:gd fmla="*/ 0 h 45" name="T35"/>
                  <a:gd fmla="*/ 2147483646 w 40" name="T36"/>
                  <a:gd fmla="*/ 2147483646 h 45" name="T37"/>
                  <a:gd fmla="*/ 2147483646 w 40" name="T38"/>
                  <a:gd fmla="*/ 2147483646 h 45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b="b" l="0" r="r" t="0"/>
                <a:pathLst>
                  <a:path h="45" w="40">
                    <a:moveTo>
                      <a:pt x="35" y="10"/>
                    </a:moveTo>
                    <a:cubicBezTo>
                      <a:pt x="35" y="10"/>
                      <a:pt x="35" y="10"/>
                      <a:pt x="35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5" y="10"/>
                      <a:pt x="10" y="14"/>
                      <a:pt x="10" y="2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3"/>
                      <a:pt x="8" y="45"/>
                      <a:pt x="5" y="45"/>
                    </a:cubicBezTo>
                    <a:cubicBezTo>
                      <a:pt x="2" y="45"/>
                      <a:pt x="0" y="43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0" y="2"/>
                      <a:pt x="40" y="5"/>
                    </a:cubicBezTo>
                    <a:cubicBezTo>
                      <a:pt x="40" y="7"/>
                      <a:pt x="38" y="10"/>
                      <a:pt x="35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5" name="Rectangle 573"/>
              <p:cNvSpPr>
                <a:spLocks noChangeArrowheads="1"/>
              </p:cNvSpPr>
              <p:nvPr/>
            </p:nvSpPr>
            <p:spPr bwMode="auto">
              <a:xfrm>
                <a:off x="1793875" y="5764213"/>
                <a:ext cx="23813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6" name="Rectangle 574"/>
              <p:cNvSpPr>
                <a:spLocks noChangeArrowheads="1"/>
              </p:cNvSpPr>
              <p:nvPr/>
            </p:nvSpPr>
            <p:spPr bwMode="auto">
              <a:xfrm>
                <a:off x="1793875" y="5937250"/>
                <a:ext cx="23813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7" name="Freeform 575"/>
              <p:cNvSpPr/>
              <p:nvPr/>
            </p:nvSpPr>
            <p:spPr bwMode="auto">
              <a:xfrm>
                <a:off x="1725613" y="6051550"/>
                <a:ext cx="92075" cy="106363"/>
              </a:xfrm>
              <a:custGeom>
                <a:gdLst>
                  <a:gd fmla="*/ 0 w 40" name="T0"/>
                  <a:gd fmla="*/ 2147483646 h 46" name="T1"/>
                  <a:gd fmla="*/ 2147483646 w 40" name="T2"/>
                  <a:gd fmla="*/ 0 h 46" name="T3"/>
                  <a:gd fmla="*/ 2147483646 w 40" name="T4"/>
                  <a:gd fmla="*/ 2147483646 h 46" name="T5"/>
                  <a:gd fmla="*/ 2147483646 w 40" name="T6"/>
                  <a:gd fmla="*/ 2147483646 h 46" name="T7"/>
                  <a:gd fmla="*/ 2147483646 w 40" name="T8"/>
                  <a:gd fmla="*/ 2147483646 h 46" name="T9"/>
                  <a:gd fmla="*/ 2147483646 w 40" name="T10"/>
                  <a:gd fmla="*/ 2147483646 h 46" name="T11"/>
                  <a:gd fmla="*/ 2147483646 w 40" name="T12"/>
                  <a:gd fmla="*/ 2147483646 h 46" name="T13"/>
                  <a:gd fmla="*/ 2147483646 w 40" name="T14"/>
                  <a:gd fmla="*/ 2147483646 h 46" name="T15"/>
                  <a:gd fmla="*/ 2147483646 w 40" name="T16"/>
                  <a:gd fmla="*/ 2147483646 h 46" name="T17"/>
                  <a:gd fmla="*/ 2147483646 w 40" name="T18"/>
                  <a:gd fmla="*/ 2147483646 h 46" name="T19"/>
                  <a:gd fmla="*/ 2147483646 w 40" name="T20"/>
                  <a:gd fmla="*/ 2147483646 h 46" name="T21"/>
                  <a:gd fmla="*/ 2147483646 w 40" name="T22"/>
                  <a:gd fmla="*/ 2147483646 h 46" name="T23"/>
                  <a:gd fmla="*/ 2147483646 w 40" name="T24"/>
                  <a:gd fmla="*/ 2147483646 h 46" name="T25"/>
                  <a:gd fmla="*/ 2147483646 w 40" name="T26"/>
                  <a:gd fmla="*/ 2147483646 h 46" name="T27"/>
                  <a:gd fmla="*/ 2147483646 w 40" name="T28"/>
                  <a:gd fmla="*/ 2147483646 h 46" name="T29"/>
                  <a:gd fmla="*/ 2147483646 w 40" name="T30"/>
                  <a:gd fmla="*/ 2147483646 h 46" name="T31"/>
                  <a:gd fmla="*/ 0 w 40" name="T32"/>
                  <a:gd fmla="*/ 2147483646 h 46" name="T33"/>
                  <a:gd fmla="*/ 0 w 40" name="T34"/>
                  <a:gd fmla="*/ 2147483646 h 46" name="T35"/>
                  <a:gd fmla="*/ 0 w 40" name="T36"/>
                  <a:gd fmla="*/ 2147483646 h 4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46" w="40">
                    <a:moveTo>
                      <a:pt x="0" y="5"/>
                    </a:move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0" y="3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1"/>
                      <a:pt x="14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8" y="35"/>
                      <a:pt x="40" y="38"/>
                      <a:pt x="40" y="40"/>
                    </a:cubicBezTo>
                    <a:cubicBezTo>
                      <a:pt x="40" y="43"/>
                      <a:pt x="38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7" y="46"/>
                      <a:pt x="0" y="39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8" name="Rectangle 576"/>
              <p:cNvSpPr>
                <a:spLocks noChangeArrowheads="1"/>
              </p:cNvSpPr>
              <p:nvPr/>
            </p:nvSpPr>
            <p:spPr bwMode="auto">
              <a:xfrm>
                <a:off x="1839913" y="5937250"/>
                <a:ext cx="127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9" name="Rectangle 577"/>
              <p:cNvSpPr>
                <a:spLocks noChangeArrowheads="1"/>
              </p:cNvSpPr>
              <p:nvPr/>
            </p:nvSpPr>
            <p:spPr bwMode="auto">
              <a:xfrm>
                <a:off x="1839913" y="6029325"/>
                <a:ext cx="23812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0" name="Rectangle 578"/>
              <p:cNvSpPr>
                <a:spLocks noChangeArrowheads="1"/>
              </p:cNvSpPr>
              <p:nvPr/>
            </p:nvSpPr>
            <p:spPr bwMode="auto">
              <a:xfrm>
                <a:off x="1885950" y="5937250"/>
                <a:ext cx="127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1" name="Rectangle 579"/>
              <p:cNvSpPr>
                <a:spLocks noChangeArrowheads="1"/>
              </p:cNvSpPr>
              <p:nvPr/>
            </p:nvSpPr>
            <p:spPr bwMode="auto">
              <a:xfrm>
                <a:off x="1885950" y="6029325"/>
                <a:ext cx="23813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2" name="Rectangle 580"/>
              <p:cNvSpPr>
                <a:spLocks noChangeArrowheads="1"/>
              </p:cNvSpPr>
              <p:nvPr/>
            </p:nvSpPr>
            <p:spPr bwMode="auto">
              <a:xfrm>
                <a:off x="1920875" y="5937250"/>
                <a:ext cx="381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3" name="Rectangle 581"/>
              <p:cNvSpPr>
                <a:spLocks noChangeArrowheads="1"/>
              </p:cNvSpPr>
              <p:nvPr/>
            </p:nvSpPr>
            <p:spPr bwMode="auto">
              <a:xfrm>
                <a:off x="1933575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4" name="Rectangle 582"/>
              <p:cNvSpPr>
                <a:spLocks noChangeArrowheads="1"/>
              </p:cNvSpPr>
              <p:nvPr/>
            </p:nvSpPr>
            <p:spPr bwMode="auto">
              <a:xfrm>
                <a:off x="2001838" y="5937250"/>
                <a:ext cx="254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5" name="Rectangle 583"/>
              <p:cNvSpPr>
                <a:spLocks noChangeArrowheads="1"/>
              </p:cNvSpPr>
              <p:nvPr/>
            </p:nvSpPr>
            <p:spPr bwMode="auto">
              <a:xfrm>
                <a:off x="1979613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6" name="Rectangle 584"/>
              <p:cNvSpPr>
                <a:spLocks noChangeArrowheads="1"/>
              </p:cNvSpPr>
              <p:nvPr/>
            </p:nvSpPr>
            <p:spPr bwMode="auto">
              <a:xfrm>
                <a:off x="2051050" y="5937250"/>
                <a:ext cx="11113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7" name="Rectangle 585"/>
              <p:cNvSpPr>
                <a:spLocks noChangeArrowheads="1"/>
              </p:cNvSpPr>
              <p:nvPr/>
            </p:nvSpPr>
            <p:spPr bwMode="auto">
              <a:xfrm>
                <a:off x="2038350" y="6029325"/>
                <a:ext cx="23813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8" name="Rectangle 586"/>
              <p:cNvSpPr>
                <a:spLocks noChangeArrowheads="1"/>
              </p:cNvSpPr>
              <p:nvPr/>
            </p:nvSpPr>
            <p:spPr bwMode="auto">
              <a:xfrm>
                <a:off x="2097088" y="5937250"/>
                <a:ext cx="11112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9" name="Rectangle 587"/>
              <p:cNvSpPr>
                <a:spLocks noChangeArrowheads="1"/>
              </p:cNvSpPr>
              <p:nvPr/>
            </p:nvSpPr>
            <p:spPr bwMode="auto">
              <a:xfrm>
                <a:off x="2085975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70" name="Rectangle 588"/>
              <p:cNvSpPr>
                <a:spLocks noChangeArrowheads="1"/>
              </p:cNvSpPr>
              <p:nvPr/>
            </p:nvSpPr>
            <p:spPr bwMode="auto">
              <a:xfrm>
                <a:off x="2132013" y="5937250"/>
                <a:ext cx="22225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71" name="Freeform 589"/>
              <p:cNvSpPr/>
              <p:nvPr/>
            </p:nvSpPr>
            <p:spPr bwMode="auto">
              <a:xfrm>
                <a:off x="2132013" y="6051550"/>
                <a:ext cx="92075" cy="106363"/>
              </a:xfrm>
              <a:custGeom>
                <a:gdLst>
                  <a:gd fmla="*/ 2147483646 w 40" name="T0"/>
                  <a:gd fmla="*/ 2147483646 h 46" name="T1"/>
                  <a:gd fmla="*/ 2147483646 w 40" name="T2"/>
                  <a:gd fmla="*/ 2147483646 h 46" name="T3"/>
                  <a:gd fmla="*/ 2147483646 w 40" name="T4"/>
                  <a:gd fmla="*/ 2147483646 h 46" name="T5"/>
                  <a:gd fmla="*/ 2147483646 w 40" name="T6"/>
                  <a:gd fmla="*/ 2147483646 h 46" name="T7"/>
                  <a:gd fmla="*/ 2147483646 w 40" name="T8"/>
                  <a:gd fmla="*/ 2147483646 h 46" name="T9"/>
                  <a:gd fmla="*/ 2147483646 w 40" name="T10"/>
                  <a:gd fmla="*/ 2147483646 h 46" name="T11"/>
                  <a:gd fmla="*/ 2147483646 w 40" name="T12"/>
                  <a:gd fmla="*/ 2147483646 h 46" name="T13"/>
                  <a:gd fmla="*/ 2147483646 w 40" name="T14"/>
                  <a:gd fmla="*/ 2147483646 h 46" name="T15"/>
                  <a:gd fmla="*/ 2147483646 w 40" name="T16"/>
                  <a:gd fmla="*/ 0 h 46" name="T17"/>
                  <a:gd fmla="*/ 2147483646 w 40" name="T18"/>
                  <a:gd fmla="*/ 2147483646 h 46" name="T19"/>
                  <a:gd fmla="*/ 2147483646 w 40" name="T20"/>
                  <a:gd fmla="*/ 2147483646 h 46" name="T21"/>
                  <a:gd fmla="*/ 2147483646 w 40" name="T22"/>
                  <a:gd fmla="*/ 2147483646 h 46" name="T23"/>
                  <a:gd fmla="*/ 2147483646 w 40" name="T24"/>
                  <a:gd fmla="*/ 2147483646 h 46" name="T25"/>
                  <a:gd fmla="*/ 2147483646 w 40" name="T26"/>
                  <a:gd fmla="*/ 2147483646 h 46" name="T27"/>
                  <a:gd fmla="*/ 2147483646 w 40" name="T28"/>
                  <a:gd fmla="*/ 2147483646 h 46" name="T29"/>
                  <a:gd fmla="*/ 2147483646 w 40" name="T30"/>
                  <a:gd fmla="*/ 2147483646 h 46" name="T31"/>
                  <a:gd fmla="*/ 2147483646 w 40" name="T32"/>
                  <a:gd fmla="*/ 2147483646 h 46" name="T33"/>
                  <a:gd fmla="*/ 0 w 40" name="T34"/>
                  <a:gd fmla="*/ 2147483646 h 46" name="T35"/>
                  <a:gd fmla="*/ 2147483646 w 40" name="T36"/>
                  <a:gd fmla="*/ 2147483646 h 4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46" w="40"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6" y="35"/>
                      <a:pt x="30" y="30"/>
                      <a:pt x="30" y="25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3"/>
                      <a:pt x="32" y="0"/>
                      <a:pt x="35" y="0"/>
                    </a:cubicBezTo>
                    <a:cubicBezTo>
                      <a:pt x="38" y="0"/>
                      <a:pt x="40" y="3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9"/>
                      <a:pt x="33" y="46"/>
                      <a:pt x="25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2" y="45"/>
                      <a:pt x="0" y="43"/>
                      <a:pt x="0" y="40"/>
                    </a:cubicBezTo>
                    <a:cubicBezTo>
                      <a:pt x="0" y="38"/>
                      <a:pt x="2" y="35"/>
                      <a:pt x="5" y="3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2366206" y="3204204"/>
            <a:ext cx="1637654" cy="1637656"/>
            <a:chOff x="2278698" y="3741657"/>
            <a:chExt cx="1500029" cy="1500029"/>
          </a:xfrm>
        </p:grpSpPr>
        <p:sp>
          <p:nvSpPr>
            <p:cNvPr id="73" name="椭圆 72"/>
            <p:cNvSpPr/>
            <p:nvPr/>
          </p:nvSpPr>
          <p:spPr>
            <a:xfrm>
              <a:off x="2278698" y="3741657"/>
              <a:ext cx="1500029" cy="1500029"/>
            </a:xfrm>
            <a:prstGeom prst="ellipse">
              <a:avLst/>
            </a:prstGeom>
            <a:solidFill>
              <a:srgbClr val="E6001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6750">
                <a:solidFill>
                  <a:prstClr val="white"/>
                </a:solidFill>
                <a:latin charset="0" panose="020b0604020202020204" pitchFamily="34" typeface="Arial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2662538" y="4134603"/>
              <a:ext cx="693436" cy="691515"/>
              <a:chOff x="2722713" y="3648225"/>
              <a:chExt cx="573087" cy="571500"/>
            </a:xfrm>
          </p:grpSpPr>
          <p:sp>
            <p:nvSpPr>
              <p:cNvPr id="75" name="Freeform 178"/>
              <p:cNvSpPr/>
              <p:nvPr/>
            </p:nvSpPr>
            <p:spPr bwMode="auto">
              <a:xfrm>
                <a:off x="2722713" y="3648225"/>
                <a:ext cx="573087" cy="571500"/>
              </a:xfrm>
              <a:custGeom>
                <a:gdLst>
                  <a:gd fmla="*/ 2147483646 w 248" name="T0"/>
                  <a:gd fmla="*/ 0 h 248" name="T1"/>
                  <a:gd fmla="*/ 2147483646 w 248" name="T2"/>
                  <a:gd fmla="*/ 2147483646 h 248" name="T3"/>
                  <a:gd fmla="*/ 2147483646 w 248" name="T4"/>
                  <a:gd fmla="*/ 2147483646 h 248" name="T5"/>
                  <a:gd fmla="*/ 2147483646 w 248" name="T6"/>
                  <a:gd fmla="*/ 2147483646 h 248" name="T7"/>
                  <a:gd fmla="*/ 2147483646 w 248" name="T8"/>
                  <a:gd fmla="*/ 2147483646 h 248" name="T9"/>
                  <a:gd fmla="*/ 2147483646 w 248" name="T10"/>
                  <a:gd fmla="*/ 2147483646 h 248" name="T11"/>
                  <a:gd fmla="*/ 2147483646 w 248" name="T12"/>
                  <a:gd fmla="*/ 2147483646 h 248" name="T13"/>
                  <a:gd fmla="*/ 2147483646 w 248" name="T14"/>
                  <a:gd fmla="*/ 2147483646 h 248" name="T15"/>
                  <a:gd fmla="*/ 0 w 248" name="T16"/>
                  <a:gd fmla="*/ 2147483646 h 248" name="T17"/>
                  <a:gd fmla="*/ 2147483646 w 248" name="T18"/>
                  <a:gd fmla="*/ 2147483646 h 248" name="T19"/>
                  <a:gd fmla="*/ 2147483646 w 248" name="T20"/>
                  <a:gd fmla="*/ 2147483646 h 248" name="T21"/>
                  <a:gd fmla="*/ 2147483646 w 248" name="T22"/>
                  <a:gd fmla="*/ 2147483646 h 248" name="T23"/>
                  <a:gd fmla="*/ 2147483646 w 248" name="T24"/>
                  <a:gd fmla="*/ 2147483646 h 248" name="T25"/>
                  <a:gd fmla="*/ 2147483646 w 248" name="T26"/>
                  <a:gd fmla="*/ 2147483646 h 248" name="T27"/>
                  <a:gd fmla="*/ 2147483646 w 248" name="T28"/>
                  <a:gd fmla="*/ 2147483646 h 248" name="T29"/>
                  <a:gd fmla="*/ 2147483646 w 248" name="T30"/>
                  <a:gd fmla="*/ 2147483646 h 248" name="T31"/>
                  <a:gd fmla="*/ 2147483646 w 248" name="T32"/>
                  <a:gd fmla="*/ 2147483646 h 248" name="T33"/>
                  <a:gd fmla="*/ 2147483646 w 248" name="T34"/>
                  <a:gd fmla="*/ 2147483646 h 248" name="T35"/>
                  <a:gd fmla="*/ 2147483646 w 248" name="T36"/>
                  <a:gd fmla="*/ 2147483646 h 248" name="T37"/>
                  <a:gd fmla="*/ 2147483646 w 248" name="T38"/>
                  <a:gd fmla="*/ 2147483646 h 248" name="T39"/>
                  <a:gd fmla="*/ 2147483646 w 248" name="T40"/>
                  <a:gd fmla="*/ 2147483646 h 248" name="T41"/>
                  <a:gd fmla="*/ 2147483646 w 248" name="T42"/>
                  <a:gd fmla="*/ 2147483646 h 248" name="T43"/>
                  <a:gd fmla="*/ 2147483646 w 248" name="T44"/>
                  <a:gd fmla="*/ 2147483646 h 248" name="T45"/>
                  <a:gd fmla="*/ 2147483646 w 248" name="T46"/>
                  <a:gd fmla="*/ 2147483646 h 248" name="T47"/>
                  <a:gd fmla="*/ 2147483646 w 248" name="T48"/>
                  <a:gd fmla="*/ 2147483646 h 248" name="T49"/>
                  <a:gd fmla="*/ 2147483646 w 248" name="T50"/>
                  <a:gd fmla="*/ 2147483646 h 248" name="T51"/>
                  <a:gd fmla="*/ 2147483646 w 248" name="T52"/>
                  <a:gd fmla="*/ 2147483646 h 248" name="T53"/>
                  <a:gd fmla="*/ 2147483646 w 248" name="T54"/>
                  <a:gd fmla="*/ 2147483646 h 248" name="T55"/>
                  <a:gd fmla="*/ 2147483646 w 248" name="T56"/>
                  <a:gd fmla="*/ 2147483646 h 248" name="T57"/>
                  <a:gd fmla="*/ 2147483646 w 248" name="T58"/>
                  <a:gd fmla="*/ 2147483646 h 248" name="T59"/>
                  <a:gd fmla="*/ 2147483646 w 248" name="T60"/>
                  <a:gd fmla="*/ 2147483646 h 248" name="T61"/>
                  <a:gd fmla="*/ 2147483646 w 248" name="T62"/>
                  <a:gd fmla="*/ 2147483646 h 248" name="T63"/>
                  <a:gd fmla="*/ 2147483646 w 248" name="T64"/>
                  <a:gd fmla="*/ 0 h 248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b="b" l="0" r="r" t="0"/>
                <a:pathLst>
                  <a:path h="248" w="248">
                    <a:moveTo>
                      <a:pt x="124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5" y="0"/>
                      <a:pt x="100" y="5"/>
                      <a:pt x="100" y="12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33"/>
                      <a:pt x="97" y="37"/>
                      <a:pt x="92" y="39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79" y="43"/>
                      <a:pt x="74" y="42"/>
                      <a:pt x="71" y="39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56" y="24"/>
                      <a:pt x="48" y="24"/>
                      <a:pt x="44" y="28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4" y="48"/>
                      <a:pt x="24" y="56"/>
                      <a:pt x="28" y="60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2" y="74"/>
                      <a:pt x="43" y="79"/>
                      <a:pt x="42" y="83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7" y="97"/>
                      <a:pt x="33" y="100"/>
                      <a:pt x="27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5" y="100"/>
                      <a:pt x="0" y="105"/>
                      <a:pt x="0" y="11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3"/>
                      <a:pt x="5" y="148"/>
                      <a:pt x="12" y="148"/>
                    </a:cubicBezTo>
                    <a:cubicBezTo>
                      <a:pt x="27" y="148"/>
                      <a:pt x="27" y="148"/>
                      <a:pt x="27" y="148"/>
                    </a:cubicBezTo>
                    <a:cubicBezTo>
                      <a:pt x="33" y="148"/>
                      <a:pt x="37" y="151"/>
                      <a:pt x="39" y="156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43" y="169"/>
                      <a:pt x="42" y="174"/>
                      <a:pt x="39" y="177"/>
                    </a:cubicBezTo>
                    <a:cubicBezTo>
                      <a:pt x="28" y="188"/>
                      <a:pt x="28" y="188"/>
                      <a:pt x="28" y="188"/>
                    </a:cubicBezTo>
                    <a:cubicBezTo>
                      <a:pt x="24" y="192"/>
                      <a:pt x="24" y="200"/>
                      <a:pt x="28" y="204"/>
                    </a:cubicBezTo>
                    <a:cubicBezTo>
                      <a:pt x="44" y="220"/>
                      <a:pt x="44" y="220"/>
                      <a:pt x="44" y="220"/>
                    </a:cubicBezTo>
                    <a:cubicBezTo>
                      <a:pt x="48" y="224"/>
                      <a:pt x="56" y="224"/>
                      <a:pt x="60" y="220"/>
                    </a:cubicBezTo>
                    <a:cubicBezTo>
                      <a:pt x="71" y="209"/>
                      <a:pt x="71" y="209"/>
                      <a:pt x="71" y="209"/>
                    </a:cubicBezTo>
                    <a:cubicBezTo>
                      <a:pt x="74" y="206"/>
                      <a:pt x="79" y="205"/>
                      <a:pt x="83" y="206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7" y="211"/>
                      <a:pt x="100" y="215"/>
                      <a:pt x="100" y="221"/>
                    </a:cubicBezTo>
                    <a:cubicBezTo>
                      <a:pt x="100" y="236"/>
                      <a:pt x="100" y="236"/>
                      <a:pt x="100" y="236"/>
                    </a:cubicBezTo>
                    <a:cubicBezTo>
                      <a:pt x="100" y="243"/>
                      <a:pt x="105" y="248"/>
                      <a:pt x="112" y="248"/>
                    </a:cubicBez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36" y="248"/>
                      <a:pt x="136" y="248"/>
                      <a:pt x="136" y="248"/>
                    </a:cubicBezTo>
                    <a:cubicBezTo>
                      <a:pt x="143" y="248"/>
                      <a:pt x="148" y="243"/>
                      <a:pt x="148" y="236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8" y="215"/>
                      <a:pt x="151" y="211"/>
                      <a:pt x="156" y="209"/>
                    </a:cubicBezTo>
                    <a:cubicBezTo>
                      <a:pt x="165" y="206"/>
                      <a:pt x="165" y="206"/>
                      <a:pt x="165" y="206"/>
                    </a:cubicBezTo>
                    <a:cubicBezTo>
                      <a:pt x="169" y="205"/>
                      <a:pt x="174" y="206"/>
                      <a:pt x="177" y="209"/>
                    </a:cubicBezTo>
                    <a:cubicBezTo>
                      <a:pt x="188" y="220"/>
                      <a:pt x="188" y="220"/>
                      <a:pt x="188" y="220"/>
                    </a:cubicBezTo>
                    <a:cubicBezTo>
                      <a:pt x="192" y="224"/>
                      <a:pt x="200" y="224"/>
                      <a:pt x="204" y="220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4" y="200"/>
                      <a:pt x="224" y="192"/>
                      <a:pt x="220" y="188"/>
                    </a:cubicBezTo>
                    <a:cubicBezTo>
                      <a:pt x="209" y="177"/>
                      <a:pt x="209" y="177"/>
                      <a:pt x="209" y="177"/>
                    </a:cubicBezTo>
                    <a:cubicBezTo>
                      <a:pt x="206" y="174"/>
                      <a:pt x="205" y="169"/>
                      <a:pt x="206" y="165"/>
                    </a:cubicBezTo>
                    <a:cubicBezTo>
                      <a:pt x="209" y="156"/>
                      <a:pt x="209" y="156"/>
                      <a:pt x="209" y="156"/>
                    </a:cubicBezTo>
                    <a:cubicBezTo>
                      <a:pt x="211" y="151"/>
                      <a:pt x="215" y="148"/>
                      <a:pt x="221" y="148"/>
                    </a:cubicBezTo>
                    <a:cubicBezTo>
                      <a:pt x="236" y="148"/>
                      <a:pt x="236" y="148"/>
                      <a:pt x="236" y="148"/>
                    </a:cubicBezTo>
                    <a:cubicBezTo>
                      <a:pt x="243" y="148"/>
                      <a:pt x="248" y="143"/>
                      <a:pt x="248" y="136"/>
                    </a:cubicBezTo>
                    <a:cubicBezTo>
                      <a:pt x="248" y="112"/>
                      <a:pt x="248" y="112"/>
                      <a:pt x="248" y="112"/>
                    </a:cubicBezTo>
                    <a:cubicBezTo>
                      <a:pt x="248" y="105"/>
                      <a:pt x="243" y="100"/>
                      <a:pt x="236" y="100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15" y="100"/>
                      <a:pt x="211" y="97"/>
                      <a:pt x="209" y="92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5" y="79"/>
                      <a:pt x="206" y="74"/>
                      <a:pt x="209" y="71"/>
                    </a:cubicBezTo>
                    <a:cubicBezTo>
                      <a:pt x="220" y="60"/>
                      <a:pt x="220" y="60"/>
                      <a:pt x="220" y="60"/>
                    </a:cubicBezTo>
                    <a:cubicBezTo>
                      <a:pt x="224" y="56"/>
                      <a:pt x="224" y="48"/>
                      <a:pt x="220" y="44"/>
                    </a:cubicBezTo>
                    <a:cubicBezTo>
                      <a:pt x="204" y="28"/>
                      <a:pt x="204" y="28"/>
                      <a:pt x="204" y="28"/>
                    </a:cubicBezTo>
                    <a:cubicBezTo>
                      <a:pt x="200" y="24"/>
                      <a:pt x="192" y="24"/>
                      <a:pt x="188" y="28"/>
                    </a:cubicBezTo>
                    <a:cubicBezTo>
                      <a:pt x="177" y="39"/>
                      <a:pt x="177" y="39"/>
                      <a:pt x="177" y="39"/>
                    </a:cubicBezTo>
                    <a:cubicBezTo>
                      <a:pt x="174" y="42"/>
                      <a:pt x="169" y="43"/>
                      <a:pt x="165" y="42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7"/>
                      <a:pt x="148" y="33"/>
                      <a:pt x="148" y="27"/>
                    </a:cubicBezTo>
                    <a:cubicBezTo>
                      <a:pt x="148" y="12"/>
                      <a:pt x="148" y="12"/>
                      <a:pt x="148" y="12"/>
                    </a:cubicBezTo>
                    <a:cubicBezTo>
                      <a:pt x="148" y="5"/>
                      <a:pt x="143" y="0"/>
                      <a:pt x="136" y="0"/>
                    </a:cubicBezTo>
                    <a:lnTo>
                      <a:pt x="124" y="0"/>
                    </a:lnTo>
                    <a:close/>
                  </a:path>
                </a:pathLst>
              </a:custGeom>
              <a:noFill/>
              <a:ln cap="rnd" w="17463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76" name="Freeform 179"/>
              <p:cNvSpPr/>
              <p:nvPr/>
            </p:nvSpPr>
            <p:spPr bwMode="auto">
              <a:xfrm>
                <a:off x="2946550" y="3872063"/>
                <a:ext cx="125413" cy="125412"/>
              </a:xfrm>
              <a:custGeom>
                <a:gdLst>
                  <a:gd fmla="*/ 2147483646 w 54" name="T0"/>
                  <a:gd fmla="*/ 2147483646 h 54" name="T1"/>
                  <a:gd fmla="*/ 2147483646 w 54" name="T2"/>
                  <a:gd fmla="*/ 2147483646 h 54" name="T3"/>
                  <a:gd fmla="*/ 2147483646 w 54" name="T4"/>
                  <a:gd fmla="*/ 2147483646 h 54" name="T5"/>
                  <a:gd fmla="*/ 2147483646 w 54" name="T6"/>
                  <a:gd fmla="*/ 2147483646 h 54" name="T7"/>
                  <a:gd fmla="*/ 2147483646 w 54" name="T8"/>
                  <a:gd fmla="*/ 2147483646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54">
                    <a:moveTo>
                      <a:pt x="50" y="32"/>
                    </a:moveTo>
                    <a:cubicBezTo>
                      <a:pt x="54" y="15"/>
                      <a:pt x="39" y="0"/>
                      <a:pt x="22" y="4"/>
                    </a:cubicBezTo>
                    <a:cubicBezTo>
                      <a:pt x="13" y="6"/>
                      <a:pt x="6" y="13"/>
                      <a:pt x="4" y="22"/>
                    </a:cubicBezTo>
                    <a:cubicBezTo>
                      <a:pt x="0" y="39"/>
                      <a:pt x="15" y="54"/>
                      <a:pt x="32" y="50"/>
                    </a:cubicBezTo>
                    <a:cubicBezTo>
                      <a:pt x="41" y="48"/>
                      <a:pt x="48" y="41"/>
                      <a:pt x="50" y="32"/>
                    </a:cubicBezTo>
                    <a:close/>
                  </a:path>
                </a:pathLst>
              </a:custGeom>
              <a:noFill/>
              <a:ln cap="rnd" w="17463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655756" y="3204204"/>
            <a:ext cx="1637654" cy="1637656"/>
            <a:chOff x="6207761" y="3741657"/>
            <a:chExt cx="1500029" cy="1500029"/>
          </a:xfrm>
        </p:grpSpPr>
        <p:sp>
          <p:nvSpPr>
            <p:cNvPr id="78" name="椭圆 77"/>
            <p:cNvSpPr/>
            <p:nvPr/>
          </p:nvSpPr>
          <p:spPr>
            <a:xfrm>
              <a:off x="6207761" y="3741657"/>
              <a:ext cx="1500029" cy="1500029"/>
            </a:xfrm>
            <a:prstGeom prst="ellipse">
              <a:avLst/>
            </a:prstGeom>
            <a:solidFill>
              <a:srgbClr val="E6001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6652054" y="4156692"/>
              <a:ext cx="647335" cy="647336"/>
              <a:chOff x="1830388" y="2073275"/>
              <a:chExt cx="534987" cy="534988"/>
            </a:xfrm>
          </p:grpSpPr>
          <p:sp>
            <p:nvSpPr>
              <p:cNvPr id="80" name="Freeform 24"/>
              <p:cNvSpPr/>
              <p:nvPr/>
            </p:nvSpPr>
            <p:spPr bwMode="auto">
              <a:xfrm>
                <a:off x="2000250" y="2119313"/>
                <a:ext cx="365125" cy="109537"/>
              </a:xfrm>
              <a:custGeom>
                <a:gdLst>
                  <a:gd fmla="*/ 2147483646 w 158" name="T0"/>
                  <a:gd fmla="*/ 2147483646 h 48" name="T1"/>
                  <a:gd fmla="*/ 2147483646 w 158" name="T2"/>
                  <a:gd fmla="*/ 2147483646 h 48" name="T3"/>
                  <a:gd fmla="*/ 0 w 158" name="T4"/>
                  <a:gd fmla="*/ 2147483646 h 48" name="T5"/>
                  <a:gd fmla="*/ 0 w 158" name="T6"/>
                  <a:gd fmla="*/ 2147483646 h 48" name="T7"/>
                  <a:gd fmla="*/ 2147483646 w 158" name="T8"/>
                  <a:gd fmla="*/ 0 h 48" name="T9"/>
                  <a:gd fmla="*/ 2147483646 w 158" name="T10"/>
                  <a:gd fmla="*/ 0 h 48" name="T11"/>
                  <a:gd fmla="*/ 2147483646 w 158" name="T12"/>
                  <a:gd fmla="*/ 2147483646 h 48" name="T13"/>
                  <a:gd fmla="*/ 2147483646 w 158" name="T14"/>
                  <a:gd fmla="*/ 2147483646 h 48" name="T15"/>
                  <a:gd fmla="*/ 2147483646 w 158" name="T16"/>
                  <a:gd fmla="*/ 2147483646 h 48" name="T17"/>
                  <a:gd fmla="*/ 2147483646 w 158" name="T18"/>
                  <a:gd fmla="*/ 2147483646 h 48" name="T19"/>
                  <a:gd fmla="*/ 2147483646 w 158" name="T20"/>
                  <a:gd fmla="*/ 2147483646 h 48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b" l="0" r="r" t="0"/>
                <a:pathLst>
                  <a:path h="48" w="158">
                    <a:moveTo>
                      <a:pt x="130" y="48"/>
                    </a:moveTo>
                    <a:cubicBezTo>
                      <a:pt x="9" y="48"/>
                      <a:pt x="9" y="48"/>
                      <a:pt x="9" y="48"/>
                    </a:cubicBezTo>
                    <a:cubicBezTo>
                      <a:pt x="4" y="48"/>
                      <a:pt x="0" y="44"/>
                      <a:pt x="0" y="4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0"/>
                      <a:pt x="134" y="1"/>
                      <a:pt x="135" y="2"/>
                    </a:cubicBezTo>
                    <a:cubicBezTo>
                      <a:pt x="154" y="18"/>
                      <a:pt x="154" y="18"/>
                      <a:pt x="154" y="18"/>
                    </a:cubicBezTo>
                    <a:cubicBezTo>
                      <a:pt x="158" y="21"/>
                      <a:pt x="158" y="27"/>
                      <a:pt x="154" y="30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34" y="47"/>
                      <a:pt x="132" y="48"/>
                      <a:pt x="130" y="48"/>
                    </a:cubicBezTo>
                    <a:close/>
                  </a:path>
                </a:pathLst>
              </a:custGeom>
              <a:noFill/>
              <a:ln cap="rnd" w="17463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81" name="Freeform 25"/>
              <p:cNvSpPr/>
              <p:nvPr/>
            </p:nvSpPr>
            <p:spPr bwMode="auto">
              <a:xfrm>
                <a:off x="1830388" y="2266950"/>
                <a:ext cx="355600" cy="109538"/>
              </a:xfrm>
              <a:custGeom>
                <a:gdLst>
                  <a:gd fmla="*/ 2147483646 w 154" name="T0"/>
                  <a:gd fmla="*/ 0 h 48" name="T1"/>
                  <a:gd fmla="*/ 2147483646 w 154" name="T2"/>
                  <a:gd fmla="*/ 0 h 48" name="T3"/>
                  <a:gd fmla="*/ 2147483646 w 154" name="T4"/>
                  <a:gd fmla="*/ 2147483646 h 48" name="T5"/>
                  <a:gd fmla="*/ 2147483646 w 154" name="T6"/>
                  <a:gd fmla="*/ 2147483646 h 48" name="T7"/>
                  <a:gd fmla="*/ 2147483646 w 154" name="T8"/>
                  <a:gd fmla="*/ 2147483646 h 48" name="T9"/>
                  <a:gd fmla="*/ 2147483646 w 154" name="T10"/>
                  <a:gd fmla="*/ 2147483646 h 48" name="T11"/>
                  <a:gd fmla="*/ 2147483646 w 154" name="T12"/>
                  <a:gd fmla="*/ 2147483646 h 48" name="T13"/>
                  <a:gd fmla="*/ 2147483646 w 154" name="T14"/>
                  <a:gd fmla="*/ 2147483646 h 48" name="T15"/>
                  <a:gd fmla="*/ 2147483646 w 154" name="T16"/>
                  <a:gd fmla="*/ 2147483646 h 48" name="T17"/>
                  <a:gd fmla="*/ 2147483646 w 154" name="T18"/>
                  <a:gd fmla="*/ 2147483646 h 48" name="T19"/>
                  <a:gd fmla="*/ 2147483646 w 154" name="T20"/>
                  <a:gd fmla="*/ 0 h 48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b" l="0" r="r" t="0"/>
                <a:pathLst>
                  <a:path h="48" w="154">
                    <a:moveTo>
                      <a:pt x="27" y="0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150" y="0"/>
                      <a:pt x="154" y="6"/>
                      <a:pt x="154" y="12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54" y="42"/>
                      <a:pt x="150" y="48"/>
                      <a:pt x="144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8"/>
                      <a:pt x="22" y="47"/>
                      <a:pt x="20" y="45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28"/>
                      <a:pt x="0" y="20"/>
                      <a:pt x="5" y="16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2" y="1"/>
                      <a:pt x="25" y="0"/>
                      <a:pt x="27" y="0"/>
                    </a:cubicBezTo>
                    <a:close/>
                  </a:path>
                </a:pathLst>
              </a:custGeom>
              <a:noFill/>
              <a:ln cap="rnd" w="17463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82" name="Line 26"/>
              <p:cNvSpPr>
                <a:spLocks noChangeShapeType="1"/>
              </p:cNvSpPr>
              <p:nvPr/>
            </p:nvSpPr>
            <p:spPr bwMode="auto">
              <a:xfrm flipH="1">
                <a:off x="2093913" y="2376488"/>
                <a:ext cx="0" cy="222250"/>
              </a:xfrm>
              <a:prstGeom prst="line">
                <a:avLst/>
              </a:prstGeom>
              <a:noFill/>
              <a:ln cap="rnd" w="17463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Line 27"/>
              <p:cNvSpPr>
                <a:spLocks noChangeShapeType="1"/>
              </p:cNvSpPr>
              <p:nvPr/>
            </p:nvSpPr>
            <p:spPr bwMode="auto">
              <a:xfrm flipH="1" flipV="1">
                <a:off x="2093913" y="2228850"/>
                <a:ext cx="0" cy="38100"/>
              </a:xfrm>
              <a:prstGeom prst="line">
                <a:avLst/>
              </a:prstGeom>
              <a:noFill/>
              <a:ln cap="rnd" w="17463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Line 28"/>
              <p:cNvSpPr>
                <a:spLocks noChangeShapeType="1"/>
              </p:cNvSpPr>
              <p:nvPr/>
            </p:nvSpPr>
            <p:spPr bwMode="auto">
              <a:xfrm flipH="1" flipV="1">
                <a:off x="2093913" y="2073275"/>
                <a:ext cx="0" cy="46038"/>
              </a:xfrm>
              <a:prstGeom prst="line">
                <a:avLst/>
              </a:prstGeom>
              <a:noFill/>
              <a:ln cap="rnd" w="17463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Line 29"/>
              <p:cNvSpPr>
                <a:spLocks noChangeShapeType="1"/>
              </p:cNvSpPr>
              <p:nvPr/>
            </p:nvSpPr>
            <p:spPr bwMode="auto">
              <a:xfrm>
                <a:off x="2020888" y="2608263"/>
                <a:ext cx="149225" cy="0"/>
              </a:xfrm>
              <a:prstGeom prst="line">
                <a:avLst/>
              </a:prstGeom>
              <a:noFill/>
              <a:ln cap="rnd" w="17463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8808156" y="3211830"/>
            <a:ext cx="1637654" cy="1637656"/>
            <a:chOff x="8179277" y="3748642"/>
            <a:chExt cx="1500028" cy="1500029"/>
          </a:xfrm>
        </p:grpSpPr>
        <p:sp>
          <p:nvSpPr>
            <p:cNvPr id="87" name="椭圆 86"/>
            <p:cNvSpPr/>
            <p:nvPr/>
          </p:nvSpPr>
          <p:spPr>
            <a:xfrm>
              <a:off x="8179277" y="3748642"/>
              <a:ext cx="1500028" cy="1500029"/>
            </a:xfrm>
            <a:prstGeom prst="ellipse">
              <a:avLst/>
            </a:prstGeom>
            <a:solidFill>
              <a:srgbClr val="01499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8605283" y="4234099"/>
              <a:ext cx="630396" cy="548323"/>
              <a:chOff x="11250613" y="919163"/>
              <a:chExt cx="573087" cy="498475"/>
            </a:xfrm>
          </p:grpSpPr>
          <p:sp>
            <p:nvSpPr>
              <p:cNvPr id="89" name="Freeform 193"/>
              <p:cNvSpPr/>
              <p:nvPr/>
            </p:nvSpPr>
            <p:spPr bwMode="auto">
              <a:xfrm>
                <a:off x="11250613" y="919163"/>
                <a:ext cx="573087" cy="498475"/>
              </a:xfrm>
              <a:custGeom>
                <a:gdLst>
                  <a:gd fmla="*/ 0 w 248" name="T0"/>
                  <a:gd fmla="*/ 2147483646 h 216" name="T1"/>
                  <a:gd fmla="*/ 2147483646 w 248" name="T2"/>
                  <a:gd fmla="*/ 2147483646 h 216" name="T3"/>
                  <a:gd fmla="*/ 2147483646 w 248" name="T4"/>
                  <a:gd fmla="*/ 2147483646 h 216" name="T5"/>
                  <a:gd fmla="*/ 2147483646 w 248" name="T6"/>
                  <a:gd fmla="*/ 0 h 216" name="T7"/>
                  <a:gd fmla="*/ 2147483646 w 248" name="T8"/>
                  <a:gd fmla="*/ 2147483646 h 216" name="T9"/>
                  <a:gd fmla="*/ 2147483646 w 248" name="T10"/>
                  <a:gd fmla="*/ 0 h 216" name="T11"/>
                  <a:gd fmla="*/ 0 w 248" name="T12"/>
                  <a:gd fmla="*/ 2147483646 h 21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b" l="0" r="r" t="0"/>
                <a:pathLst>
                  <a:path h="216" w="248">
                    <a:moveTo>
                      <a:pt x="0" y="64"/>
                    </a:moveTo>
                    <a:cubicBezTo>
                      <a:pt x="0" y="144"/>
                      <a:pt x="124" y="216"/>
                      <a:pt x="124" y="216"/>
                    </a:cubicBezTo>
                    <a:cubicBezTo>
                      <a:pt x="124" y="216"/>
                      <a:pt x="248" y="144"/>
                      <a:pt x="248" y="64"/>
                    </a:cubicBezTo>
                    <a:cubicBezTo>
                      <a:pt x="248" y="31"/>
                      <a:pt x="224" y="0"/>
                      <a:pt x="188" y="0"/>
                    </a:cubicBezTo>
                    <a:cubicBezTo>
                      <a:pt x="155" y="0"/>
                      <a:pt x="124" y="23"/>
                      <a:pt x="124" y="56"/>
                    </a:cubicBezTo>
                    <a:cubicBezTo>
                      <a:pt x="124" y="23"/>
                      <a:pt x="93" y="0"/>
                      <a:pt x="60" y="0"/>
                    </a:cubicBezTo>
                    <a:cubicBezTo>
                      <a:pt x="24" y="0"/>
                      <a:pt x="0" y="31"/>
                      <a:pt x="0" y="64"/>
                    </a:cubicBezTo>
                    <a:close/>
                  </a:path>
                </a:pathLst>
              </a:custGeom>
              <a:noFill/>
              <a:ln cap="rnd" w="17463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90" name="Freeform 194"/>
              <p:cNvSpPr/>
              <p:nvPr/>
            </p:nvSpPr>
            <p:spPr bwMode="auto">
              <a:xfrm>
                <a:off x="11676063" y="984250"/>
                <a:ext cx="87312" cy="92075"/>
              </a:xfrm>
              <a:custGeom>
                <a:gdLst>
                  <a:gd fmla="*/ 2147483646 w 38" name="T0"/>
                  <a:gd fmla="*/ 2147483646 h 40" name="T1"/>
                  <a:gd fmla="*/ 0 w 38" name="T2"/>
                  <a:gd fmla="*/ 0 h 40" name="T3"/>
                  <a:gd fmla="*/ 0 60000 65536" name="T4"/>
                  <a:gd fmla="*/ 0 60000 65536" name="T5"/>
                </a:gdLst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b="b" l="0" r="r" t="0"/>
                <a:pathLst>
                  <a:path h="40" w="38">
                    <a:moveTo>
                      <a:pt x="38" y="40"/>
                    </a:moveTo>
                    <a:cubicBezTo>
                      <a:pt x="38" y="19"/>
                      <a:pt x="23" y="0"/>
                      <a:pt x="0" y="0"/>
                    </a:cubicBezTo>
                  </a:path>
                </a:pathLst>
              </a:custGeom>
              <a:noFill/>
              <a:ln cap="rnd" w="17463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</p:grpSp>
      </p:grpSp>
      <p:sp>
        <p:nvSpPr>
          <p:cNvPr id="91" name="矩形 90"/>
          <p:cNvSpPr/>
          <p:nvPr/>
        </p:nvSpPr>
        <p:spPr>
          <a:xfrm>
            <a:off x="1767598" y="2283745"/>
            <a:ext cx="2834870" cy="51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7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2" name="矩形 91"/>
          <p:cNvSpPr/>
          <p:nvPr/>
        </p:nvSpPr>
        <p:spPr>
          <a:xfrm>
            <a:off x="4003859" y="5368701"/>
            <a:ext cx="2834870" cy="51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7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3" name="矩形 92"/>
          <p:cNvSpPr/>
          <p:nvPr/>
        </p:nvSpPr>
        <p:spPr>
          <a:xfrm>
            <a:off x="6057148" y="2283745"/>
            <a:ext cx="2834870" cy="51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7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4" name="矩形 93"/>
          <p:cNvSpPr/>
          <p:nvPr/>
        </p:nvSpPr>
        <p:spPr>
          <a:xfrm>
            <a:off x="8209548" y="5368701"/>
            <a:ext cx="2834870" cy="51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7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5" name="矩形 94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97" name="任意多边形 96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98" name="任意多边形 97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99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00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1852640020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1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3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6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2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4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6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2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92"/>
      <p:bldP grpId="0" spid="93"/>
      <p:bldP grpId="0" spid="94"/>
      <p:bldP grpId="0" spid="99"/>
      <p:bldP grpId="0" spid="10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5" name="Group 104"/>
          <p:cNvGrpSpPr/>
          <p:nvPr/>
        </p:nvGrpSpPr>
        <p:grpSpPr>
          <a:xfrm>
            <a:off x="5722404" y="2223668"/>
            <a:ext cx="1411910" cy="1411910"/>
            <a:chOff x="5286041" y="1769387"/>
            <a:chExt cx="1619915" cy="1619915"/>
          </a:xfrm>
        </p:grpSpPr>
        <p:sp>
          <p:nvSpPr>
            <p:cNvPr id="66" name="Oval 65"/>
            <p:cNvSpPr/>
            <p:nvPr/>
          </p:nvSpPr>
          <p:spPr>
            <a:xfrm>
              <a:off x="5286041" y="1769387"/>
              <a:ext cx="1619915" cy="1619915"/>
            </a:xfrm>
            <a:prstGeom prst="ellipse">
              <a:avLst/>
            </a:prstGeom>
            <a:solidFill>
              <a:srgbClr val="E60012"/>
            </a:solidFill>
            <a:ln w="444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5754618" y="2290827"/>
              <a:ext cx="681009" cy="572931"/>
              <a:chOff x="5368132" y="2625725"/>
              <a:chExt cx="465138" cy="391319"/>
            </a:xfrm>
            <a:solidFill>
              <a:schemeClr val="accent3"/>
            </a:solidFill>
          </p:grpSpPr>
          <p:sp>
            <p:nvSpPr>
              <p:cNvPr id="7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7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7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3491393" y="3366899"/>
            <a:ext cx="1411910" cy="1411910"/>
            <a:chOff x="3171077" y="1769386"/>
            <a:chExt cx="1619915" cy="1619915"/>
          </a:xfrm>
        </p:grpSpPr>
        <p:sp>
          <p:nvSpPr>
            <p:cNvPr id="68" name="Oval 67"/>
            <p:cNvSpPr/>
            <p:nvPr/>
          </p:nvSpPr>
          <p:spPr>
            <a:xfrm>
              <a:off x="3171077" y="1769386"/>
              <a:ext cx="1619915" cy="1619915"/>
            </a:xfrm>
            <a:prstGeom prst="ellipse">
              <a:avLst/>
            </a:prstGeom>
            <a:solidFill>
              <a:srgbClr val="014999"/>
            </a:solidFill>
            <a:ln w="444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672013" y="2245786"/>
              <a:ext cx="618042" cy="618042"/>
              <a:chOff x="4439444" y="1652588"/>
              <a:chExt cx="464344" cy="464344"/>
            </a:xfrm>
            <a:solidFill>
              <a:schemeClr val="accent2"/>
            </a:solidFill>
          </p:grpSpPr>
          <p:sp>
            <p:nvSpPr>
              <p:cNvPr id="76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77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gdLst>
                  <a:gd fmla="+- 0 10819 195" name="T0"/>
                  <a:gd fmla="*/ T0 w 21248" name="T1"/>
                  <a:gd fmla="*/ 10800 h 21600" name="T2"/>
                  <a:gd fmla="+- 0 10819 195" name="T3"/>
                  <a:gd fmla="*/ T3 w 21248" name="T4"/>
                  <a:gd fmla="*/ 10800 h 21600" name="T5"/>
                  <a:gd fmla="+- 0 10819 195" name="T6"/>
                  <a:gd fmla="*/ T6 w 21248" name="T7"/>
                  <a:gd fmla="*/ 10800 h 21600" name="T8"/>
                  <a:gd fmla="+- 0 10819 195" name="T9"/>
                  <a:gd fmla="*/ T9 w 21248" name="T10"/>
                  <a:gd fmla="*/ 10800 h 21600" name="T11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b="b" l="0" r="r" t="0"/>
                <a:pathLst>
                  <a:path h="21600" w="21248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78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7953415" y="3366900"/>
            <a:ext cx="1411910" cy="1411910"/>
            <a:chOff x="7401005" y="1769387"/>
            <a:chExt cx="1619915" cy="1619915"/>
          </a:xfrm>
        </p:grpSpPr>
        <p:sp>
          <p:nvSpPr>
            <p:cNvPr id="67" name="Oval 66"/>
            <p:cNvSpPr/>
            <p:nvPr/>
          </p:nvSpPr>
          <p:spPr>
            <a:xfrm>
              <a:off x="7401005" y="1769387"/>
              <a:ext cx="1619915" cy="1619915"/>
            </a:xfrm>
            <a:prstGeom prst="ellipse">
              <a:avLst/>
            </a:prstGeom>
            <a:solidFill>
              <a:srgbClr val="014999"/>
            </a:solidFill>
            <a:ln w="444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7930034" y="2313880"/>
              <a:ext cx="561856" cy="562817"/>
              <a:chOff x="9145588" y="4435475"/>
              <a:chExt cx="464344" cy="465138"/>
            </a:xfrm>
            <a:solidFill>
              <a:schemeClr val="accent4"/>
            </a:solidFill>
          </p:grpSpPr>
          <p:sp>
            <p:nvSpPr>
              <p:cNvPr id="80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gdLst>
                  <a:gd fmla="+- 0 10800 1271" name="T0"/>
                  <a:gd fmla="*/ T0 w 19058" name="T1"/>
                  <a:gd fmla="+- 0 10799 1270" name="T2"/>
                  <a:gd fmla="*/ 10799 h 19059" name="T3"/>
                  <a:gd fmla="+- 0 10800 1271" name="T4"/>
                  <a:gd fmla="*/ T4 w 19058" name="T5"/>
                  <a:gd fmla="+- 0 10799 1270" name="T6"/>
                  <a:gd fmla="*/ 10799 h 19059" name="T7"/>
                  <a:gd fmla="+- 0 10800 1271" name="T8"/>
                  <a:gd fmla="*/ T8 w 19058" name="T9"/>
                  <a:gd fmla="+- 0 10799 1270" name="T10"/>
                  <a:gd fmla="*/ 10799 h 19059" name="T11"/>
                  <a:gd fmla="+- 0 10800 1271" name="T12"/>
                  <a:gd fmla="*/ T12 w 19058" name="T13"/>
                  <a:gd fmla="+- 0 10799 1270" name="T14"/>
                  <a:gd fmla="*/ 10799 h 19059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19059" w="19058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81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gdLst>
                  <a:gd fmla="+- 0 10801 1272" name="T0"/>
                  <a:gd fmla="*/ T0 w 19059" name="T1"/>
                  <a:gd fmla="+- 0 10800 1272" name="T2"/>
                  <a:gd fmla="*/ 10800 h 19056" name="T3"/>
                  <a:gd fmla="+- 0 10801 1272" name="T4"/>
                  <a:gd fmla="*/ T4 w 19059" name="T5"/>
                  <a:gd fmla="+- 0 10800 1272" name="T6"/>
                  <a:gd fmla="*/ 10800 h 19056" name="T7"/>
                  <a:gd fmla="+- 0 10801 1272" name="T8"/>
                  <a:gd fmla="*/ T8 w 19059" name="T9"/>
                  <a:gd fmla="+- 0 10800 1272" name="T10"/>
                  <a:gd fmla="*/ 10800 h 19056" name="T11"/>
                  <a:gd fmla="+- 0 10801 1272" name="T12"/>
                  <a:gd fmla="*/ T12 w 19059" name="T13"/>
                  <a:gd fmla="+- 0 10800 1272" name="T14"/>
                  <a:gd fmla="*/ 10800 h 19056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19056" w="19059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82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gdLst>
                  <a:gd fmla="+- 0 10800 1271" name="T0"/>
                  <a:gd fmla="*/ T0 w 19059" name="T1"/>
                  <a:gd fmla="+- 0 10800 1271" name="T2"/>
                  <a:gd fmla="*/ 10800 h 19058" name="T3"/>
                  <a:gd fmla="+- 0 10800 1271" name="T4"/>
                  <a:gd fmla="*/ T4 w 19059" name="T5"/>
                  <a:gd fmla="+- 0 10800 1271" name="T6"/>
                  <a:gd fmla="*/ 10800 h 19058" name="T7"/>
                  <a:gd fmla="+- 0 10800 1271" name="T8"/>
                  <a:gd fmla="*/ T8 w 19059" name="T9"/>
                  <a:gd fmla="+- 0 10800 1271" name="T10"/>
                  <a:gd fmla="*/ 10800 h 19058" name="T11"/>
                  <a:gd fmla="+- 0 10800 1271" name="T12"/>
                  <a:gd fmla="*/ T12 w 19059" name="T13"/>
                  <a:gd fmla="+- 0 10800 1271" name="T14"/>
                  <a:gd fmla="*/ 10800 h 19058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19058" w="19059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83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gdLst>
                  <a:gd fmla="+- 0 10804 288" name="T0"/>
                  <a:gd fmla="*/ T0 w 21033" name="T1"/>
                  <a:gd fmla="+- 0 10798 277" name="T2"/>
                  <a:gd fmla="*/ 10798 h 21043" name="T3"/>
                  <a:gd fmla="+- 0 10804 288" name="T4"/>
                  <a:gd fmla="*/ T4 w 21033" name="T5"/>
                  <a:gd fmla="+- 0 10798 277" name="T6"/>
                  <a:gd fmla="*/ 10798 h 21043" name="T7"/>
                  <a:gd fmla="+- 0 10804 288" name="T8"/>
                  <a:gd fmla="*/ T8 w 21033" name="T9"/>
                  <a:gd fmla="+- 0 10798 277" name="T10"/>
                  <a:gd fmla="*/ 10798 h 21043" name="T11"/>
                  <a:gd fmla="+- 0 10804 288" name="T12"/>
                  <a:gd fmla="*/ T12 w 21033" name="T13"/>
                  <a:gd fmla="+- 0 10798 277" name="T14"/>
                  <a:gd fmla="*/ 10798 h 21043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043" w="2103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84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gdLst>
                  <a:gd fmla="+- 0 10803 203" name="T0"/>
                  <a:gd fmla="*/ T0 w 21201" name="T1"/>
                  <a:gd fmla="+- 0 10798 194" name="T2"/>
                  <a:gd fmla="*/ 10798 h 21209" name="T3"/>
                  <a:gd fmla="+- 0 10803 203" name="T4"/>
                  <a:gd fmla="*/ T4 w 21201" name="T5"/>
                  <a:gd fmla="+- 0 10798 194" name="T6"/>
                  <a:gd fmla="*/ 10798 h 21209" name="T7"/>
                  <a:gd fmla="+- 0 10803 203" name="T8"/>
                  <a:gd fmla="*/ T8 w 21201" name="T9"/>
                  <a:gd fmla="+- 0 10798 194" name="T10"/>
                  <a:gd fmla="*/ 10798 h 21209" name="T11"/>
                  <a:gd fmla="+- 0 10803 203" name="T12"/>
                  <a:gd fmla="*/ T12 w 21201" name="T13"/>
                  <a:gd fmla="+- 0 10798 194" name="T14"/>
                  <a:gd fmla="*/ 10798 h 21209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209" w="21201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85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gdLst>
                  <a:gd fmla="+- 0 10802 238" name="T0"/>
                  <a:gd fmla="*/ T0 w 21128" name="T1"/>
                  <a:gd fmla="+- 0 10797 227" name="T2"/>
                  <a:gd fmla="*/ 10797 h 21141" name="T3"/>
                  <a:gd fmla="+- 0 10802 238" name="T4"/>
                  <a:gd fmla="*/ T4 w 21128" name="T5"/>
                  <a:gd fmla="+- 0 10797 227" name="T6"/>
                  <a:gd fmla="*/ 10797 h 21141" name="T7"/>
                  <a:gd fmla="+- 0 10802 238" name="T8"/>
                  <a:gd fmla="*/ T8 w 21128" name="T9"/>
                  <a:gd fmla="+- 0 10797 227" name="T10"/>
                  <a:gd fmla="*/ 10797 h 21141" name="T11"/>
                  <a:gd fmla="+- 0 10802 238" name="T12"/>
                  <a:gd fmla="*/ T12 w 21128" name="T13"/>
                  <a:gd fmla="+- 0 10797 227" name="T14"/>
                  <a:gd fmla="*/ 10797 h 21141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141" w="21128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86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gdLst>
                  <a:gd fmla="+- 0 10797 278" name="T0"/>
                  <a:gd fmla="*/ T0 w 21039" name="T1"/>
                  <a:gd fmla="+- 0 10803 281" name="T2"/>
                  <a:gd fmla="*/ 10803 h 21044" name="T3"/>
                  <a:gd fmla="+- 0 10797 278" name="T4"/>
                  <a:gd fmla="*/ T4 w 21039" name="T5"/>
                  <a:gd fmla="+- 0 10803 281" name="T6"/>
                  <a:gd fmla="*/ 10803 h 21044" name="T7"/>
                  <a:gd fmla="+- 0 10797 278" name="T8"/>
                  <a:gd fmla="*/ T8 w 21039" name="T9"/>
                  <a:gd fmla="+- 0 10803 281" name="T10"/>
                  <a:gd fmla="*/ 10803 h 21044" name="T11"/>
                  <a:gd fmla="+- 0 10797 278" name="T12"/>
                  <a:gd fmla="*/ T12 w 21039" name="T13"/>
                  <a:gd fmla="+- 0 10803 281" name="T14"/>
                  <a:gd fmla="*/ 10803 h 21044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044" w="21039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87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gdLst>
                  <a:gd fmla="+- 0 10797 198" name="T0"/>
                  <a:gd fmla="*/ T0 w 21199" name="T1"/>
                  <a:gd fmla="+- 0 10802 198" name="T2"/>
                  <a:gd fmla="*/ 10802 h 21208" name="T3"/>
                  <a:gd fmla="+- 0 10797 198" name="T4"/>
                  <a:gd fmla="*/ T4 w 21199" name="T5"/>
                  <a:gd fmla="+- 0 10802 198" name="T6"/>
                  <a:gd fmla="*/ 10802 h 21208" name="T7"/>
                  <a:gd fmla="+- 0 10797 198" name="T8"/>
                  <a:gd fmla="*/ T8 w 21199" name="T9"/>
                  <a:gd fmla="+- 0 10802 198" name="T10"/>
                  <a:gd fmla="*/ 10802 h 21208" name="T11"/>
                  <a:gd fmla="+- 0 10797 198" name="T12"/>
                  <a:gd fmla="*/ T12 w 21199" name="T13"/>
                  <a:gd fmla="+- 0 10802 198" name="T14"/>
                  <a:gd fmla="*/ 10802 h 21208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208" w="21199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88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gdLst>
                  <a:gd fmla="+- 0 10796 232" name="T0"/>
                  <a:gd fmla="*/ T0 w 21129" name="T1"/>
                  <a:gd fmla="+- 0 10804 234" name="T2"/>
                  <a:gd fmla="*/ 10804 h 21141" name="T3"/>
                  <a:gd fmla="+- 0 10796 232" name="T4"/>
                  <a:gd fmla="*/ T4 w 21129" name="T5"/>
                  <a:gd fmla="+- 0 10804 234" name="T6"/>
                  <a:gd fmla="*/ 10804 h 21141" name="T7"/>
                  <a:gd fmla="+- 0 10796 232" name="T8"/>
                  <a:gd fmla="*/ T8 w 21129" name="T9"/>
                  <a:gd fmla="+- 0 10804 234" name="T10"/>
                  <a:gd fmla="*/ 10804 h 21141" name="T11"/>
                  <a:gd fmla="+- 0 10796 232" name="T12"/>
                  <a:gd fmla="*/ T12 w 21129" name="T13"/>
                  <a:gd fmla="+- 0 10804 234" name="T14"/>
                  <a:gd fmla="*/ 10804 h 21141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141" w="21129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260382" y="2283605"/>
            <a:ext cx="1411910" cy="1411910"/>
            <a:chOff x="1056113" y="1769387"/>
            <a:chExt cx="1619915" cy="1619915"/>
          </a:xfrm>
          <a:solidFill>
            <a:srgbClr val="00B0F0"/>
          </a:solidFill>
        </p:grpSpPr>
        <p:sp>
          <p:nvSpPr>
            <p:cNvPr id="69" name="Oval 68"/>
            <p:cNvSpPr/>
            <p:nvPr/>
          </p:nvSpPr>
          <p:spPr>
            <a:xfrm>
              <a:off x="1056113" y="1769387"/>
              <a:ext cx="1619915" cy="1619915"/>
            </a:xfrm>
            <a:prstGeom prst="ellipse">
              <a:avLst/>
            </a:prstGeom>
            <a:solidFill>
              <a:srgbClr val="E60012"/>
            </a:solidFill>
            <a:ln w="444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557049" y="2272825"/>
              <a:ext cx="618042" cy="618042"/>
              <a:chOff x="4439443" y="2582069"/>
              <a:chExt cx="464344" cy="464344"/>
            </a:xfrm>
            <a:grpFill/>
          </p:grpSpPr>
          <p:sp>
            <p:nvSpPr>
              <p:cNvPr id="90" name="AutoShape 123"/>
              <p:cNvSpPr/>
              <p:nvPr/>
            </p:nvSpPr>
            <p:spPr bwMode="auto">
              <a:xfrm>
                <a:off x="4439443" y="2582069"/>
                <a:ext cx="464344" cy="464344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91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92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10184426" y="2223668"/>
            <a:ext cx="1411910" cy="1411910"/>
            <a:chOff x="9515969" y="1769387"/>
            <a:chExt cx="1619915" cy="1619915"/>
          </a:xfrm>
        </p:grpSpPr>
        <p:sp>
          <p:nvSpPr>
            <p:cNvPr id="70" name="Oval 69"/>
            <p:cNvSpPr/>
            <p:nvPr/>
          </p:nvSpPr>
          <p:spPr>
            <a:xfrm>
              <a:off x="9515969" y="1769387"/>
              <a:ext cx="1619915" cy="1619915"/>
            </a:xfrm>
            <a:prstGeom prst="ellipse">
              <a:avLst/>
            </a:prstGeom>
            <a:solidFill>
              <a:srgbClr val="E60012"/>
            </a:solidFill>
            <a:ln w="444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0044998" y="2300063"/>
              <a:ext cx="561856" cy="562817"/>
              <a:chOff x="7287419" y="3505994"/>
              <a:chExt cx="464344" cy="465138"/>
            </a:xfrm>
            <a:solidFill>
              <a:schemeClr val="accent5"/>
            </a:solidFill>
          </p:grpSpPr>
          <p:sp>
            <p:nvSpPr>
              <p:cNvPr id="94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gdLst>
                  <a:gd fmla="+- 0 10849 98" name="T0"/>
                  <a:gd fmla="*/ T0 w 21502" name="T1"/>
                  <a:gd fmla="*/ 10800 h 21600" name="T2"/>
                  <a:gd fmla="+- 0 10849 98" name="T3"/>
                  <a:gd fmla="*/ T3 w 21502" name="T4"/>
                  <a:gd fmla="*/ 10800 h 21600" name="T5"/>
                  <a:gd fmla="+- 0 10849 98" name="T6"/>
                  <a:gd fmla="*/ T6 w 21502" name="T7"/>
                  <a:gd fmla="*/ 10800 h 21600" name="T8"/>
                  <a:gd fmla="+- 0 10849 98" name="T9"/>
                  <a:gd fmla="*/ T9 w 21502" name="T10"/>
                  <a:gd fmla="*/ 10800 h 21600" name="T11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b="b" l="0" r="r" t="0"/>
                <a:pathLst>
                  <a:path h="21600" w="21502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95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96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97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98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99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91" lIns="20091" rIns="20091" tIns="20091"/>
              <a:lstStyle/>
              <a:p>
                <a:pPr algn="ctr" defTabSz="241082" hangingPunct="0">
                  <a:lnSpc>
                    <a:spcPct val="130000"/>
                  </a:lnSpc>
                </a:pPr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</p:grpSp>
      <p:sp>
        <p:nvSpPr>
          <p:cNvPr id="56" name="TextBox 23"/>
          <p:cNvSpPr txBox="1"/>
          <p:nvPr/>
        </p:nvSpPr>
        <p:spPr>
          <a:xfrm>
            <a:off x="1131096" y="455173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7" name="TextBox 24"/>
          <p:cNvSpPr txBox="1"/>
          <p:nvPr/>
        </p:nvSpPr>
        <p:spPr>
          <a:xfrm>
            <a:off x="1131095" y="414786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8" name="TextBox 23"/>
          <p:cNvSpPr txBox="1"/>
          <p:nvPr/>
        </p:nvSpPr>
        <p:spPr>
          <a:xfrm>
            <a:off x="3523314" y="5456901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9" name="TextBox 24"/>
          <p:cNvSpPr txBox="1"/>
          <p:nvPr/>
        </p:nvSpPr>
        <p:spPr>
          <a:xfrm>
            <a:off x="3523313" y="505302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0" name="TextBox 23"/>
          <p:cNvSpPr txBox="1"/>
          <p:nvPr/>
        </p:nvSpPr>
        <p:spPr>
          <a:xfrm>
            <a:off x="5426005" y="455173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1" name="TextBox 24"/>
          <p:cNvSpPr txBox="1"/>
          <p:nvPr/>
        </p:nvSpPr>
        <p:spPr>
          <a:xfrm>
            <a:off x="5426004" y="414786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2" name="TextBox 23"/>
          <p:cNvSpPr txBox="1"/>
          <p:nvPr/>
        </p:nvSpPr>
        <p:spPr>
          <a:xfrm>
            <a:off x="9656258" y="455173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3" name="TextBox 24"/>
          <p:cNvSpPr txBox="1"/>
          <p:nvPr/>
        </p:nvSpPr>
        <p:spPr>
          <a:xfrm>
            <a:off x="9656259" y="414786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4" name="TextBox 23"/>
          <p:cNvSpPr txBox="1"/>
          <p:nvPr/>
        </p:nvSpPr>
        <p:spPr>
          <a:xfrm>
            <a:off x="7892113" y="5456901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5" name="TextBox 24"/>
          <p:cNvSpPr txBox="1"/>
          <p:nvPr/>
        </p:nvSpPr>
        <p:spPr>
          <a:xfrm>
            <a:off x="7892114" y="505302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2" name="矩形 51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54" name="任意多边形 53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100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01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2227907685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8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5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2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9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2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6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8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100"/>
      <p:bldP grpId="0" spid="101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90082" y="530933"/>
            <a:ext cx="6275374" cy="6170784"/>
          </a:xfrm>
          <a:prstGeom prst="rect">
            <a:avLst/>
          </a:prstGeom>
        </p:spPr>
      </p:pic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2181357" y="4706810"/>
            <a:ext cx="394264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buNone/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汇报人：XXX   REPORT PERSON: WWW.HOME.COM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19677" y="2248173"/>
            <a:ext cx="4072861" cy="112338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 flipV="1">
            <a:off x="10539441" y="0"/>
            <a:ext cx="4339079" cy="723265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平行四边形 1"/>
          <p:cNvSpPr/>
          <p:nvPr/>
        </p:nvSpPr>
        <p:spPr>
          <a:xfrm>
            <a:off x="6316097" y="0"/>
            <a:ext cx="8138864" cy="7232650"/>
          </a:xfrm>
          <a:prstGeom prst="parallelogram">
            <a:avLst>
              <a:gd fmla="val 59735" name="adj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5732111" y="0"/>
            <a:ext cx="4339079" cy="72326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平行四边形 31"/>
          <p:cNvSpPr/>
          <p:nvPr/>
        </p:nvSpPr>
        <p:spPr>
          <a:xfrm>
            <a:off x="7591000" y="0"/>
            <a:ext cx="3578250" cy="3179833"/>
          </a:xfrm>
          <a:prstGeom prst="parallelogram">
            <a:avLst>
              <a:gd fmla="val 59735" name="adj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-2152060" y="0"/>
            <a:ext cx="4339079" cy="72326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平行四边形 34"/>
          <p:cNvSpPr/>
          <p:nvPr/>
        </p:nvSpPr>
        <p:spPr>
          <a:xfrm>
            <a:off x="-6375404" y="0"/>
            <a:ext cx="8138864" cy="7232650"/>
          </a:xfrm>
          <a:prstGeom prst="parallelogram">
            <a:avLst>
              <a:gd fmla="val 59735" name="adj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365165" y="3375657"/>
            <a:ext cx="6210542" cy="7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</a:pPr>
            <a:r>
              <a:rPr altLang="en-US" b="1" cap="all" lang="zh-CN" smtClean="0" sz="4600">
                <a:cs charset="0" panose="020b0604020202020204" pitchFamily="34" typeface="Arial"/>
              </a:rPr>
              <a:t>感谢聆听，批评指导</a:t>
            </a: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1365165" y="4098203"/>
            <a:ext cx="5572338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</a:pPr>
            <a:r>
              <a:rPr altLang="zh-CN" b="1" cap="all" lang="en-US" sz="2200">
                <a:latin typeface="+mj-lt"/>
                <a:cs charset="0" panose="020b0604020202020204" pitchFamily="34" typeface="Arial"/>
              </a:rPr>
              <a:t>Thank you to listen to criticism guidance</a:t>
            </a:r>
          </a:p>
        </p:txBody>
      </p:sp>
    </p:spTree>
    <p:extLst>
      <p:ext uri="{BB962C8B-B14F-4D97-AF65-F5344CB8AC3E}">
        <p14:creationId val="238775000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1" id="45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46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7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1" id="57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58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9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3"/>
      <p:bldP grpId="1" spid="13"/>
      <p:bldP grpId="0" spid="14"/>
      <p:bldP grpId="1" spid="1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" y="754"/>
            <a:ext cx="12860093" cy="7231896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353" y="0"/>
            <a:ext cx="8625605" cy="7232650"/>
          </a:xfrm>
          <a:custGeom>
            <a:gdLst>
              <a:gd fmla="*/ 0 w 8178800" name="connsiteX0"/>
              <a:gd fmla="*/ 0 h 6858000" name="connsiteY0"/>
              <a:gd fmla="*/ 8178800 w 8178800" name="connsiteX1"/>
              <a:gd fmla="*/ 0 h 6858000" name="connsiteY1"/>
              <a:gd fmla="*/ 8178800 w 8178800" name="connsiteX2"/>
              <a:gd fmla="*/ 50247 h 6858000" name="connsiteY2"/>
              <a:gd fmla="*/ 4090015 w 8178800" name="connsiteX3"/>
              <a:gd fmla="*/ 6858000 h 6858000" name="connsiteY3"/>
              <a:gd fmla="*/ 0 w 8178800" name="connsiteX4"/>
              <a:gd fmla="*/ 6858000 h 685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8000" w="8178800">
                <a:moveTo>
                  <a:pt x="0" y="0"/>
                </a:moveTo>
                <a:lnTo>
                  <a:pt x="8178800" y="0"/>
                </a:lnTo>
                <a:lnTo>
                  <a:pt x="8178800" y="50247"/>
                </a:lnTo>
                <a:lnTo>
                  <a:pt x="40900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5" name="直角三角形 4"/>
          <p:cNvSpPr/>
          <p:nvPr/>
        </p:nvSpPr>
        <p:spPr>
          <a:xfrm flipH="1" flipV="1" rot="5400000">
            <a:off x="9974034" y="4347934"/>
            <a:ext cx="3608673" cy="2160759"/>
          </a:xfrm>
          <a:prstGeom prst="rtTriangle">
            <a:avLst/>
          </a:prstGeom>
          <a:solidFill>
            <a:srgbClr val="E60012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53" y="1460879"/>
            <a:ext cx="8464879" cy="4326196"/>
          </a:xfrm>
          <a:custGeom>
            <a:gdLst>
              <a:gd fmla="*/ 0 w 7830510" name="connsiteX0"/>
              <a:gd fmla="*/ 0 h 4102100" name="connsiteY0"/>
              <a:gd fmla="*/ 7830510 w 7830510" name="connsiteX1"/>
              <a:gd fmla="*/ 0 h 4102100" name="connsiteY1"/>
              <a:gd fmla="*/ 5351409 w 7830510" name="connsiteX2"/>
              <a:gd fmla="*/ 4102100 h 4102100" name="connsiteY2"/>
              <a:gd fmla="*/ 0 w 7830510" name="connsiteX3"/>
              <a:gd fmla="*/ 4102100 h 41021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102100" w="7830510">
                <a:moveTo>
                  <a:pt x="0" y="0"/>
                </a:moveTo>
                <a:lnTo>
                  <a:pt x="7830510" y="0"/>
                </a:lnTo>
                <a:lnTo>
                  <a:pt x="5351409" y="4102100"/>
                </a:lnTo>
                <a:lnTo>
                  <a:pt x="0" y="4102100"/>
                </a:lnTo>
                <a:close/>
              </a:path>
            </a:pathLst>
          </a:custGeom>
          <a:solidFill>
            <a:srgbClr val="0149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5198" y="2147892"/>
            <a:ext cx="3285865" cy="2316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i="1" sz="7200">
                <a:solidFill>
                  <a:schemeClr val="bg1"/>
                </a:solidFill>
                <a:latin charset="0" panose="020b0706040902060204" pitchFamily="34" typeface="Haettenschweiler"/>
              </a:defRPr>
            </a:lvl1pPr>
          </a:lstStyle>
          <a:p>
            <a:r>
              <a:rPr altLang="zh-CN" i="0" lang="en-US" sz="14600">
                <a:latin charset="0" panose="020b0604020202020204" pitchFamily="34" typeface="Arial"/>
                <a:ea typeface="+mj-ea"/>
                <a:cs charset="0" panose="020b0604020202020204" pitchFamily="34" typeface="Arial"/>
              </a:rPr>
              <a:t>01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884121" y="3236699"/>
            <a:ext cx="325722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799656" y="2579382"/>
            <a:ext cx="440655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i="1" sz="7200">
                <a:solidFill>
                  <a:schemeClr val="bg1"/>
                </a:solidFill>
                <a:latin charset="0" panose="020b0706040902060204" pitchFamily="34" typeface="Haettenschweiler"/>
              </a:defRPr>
            </a:lvl1pPr>
          </a:lstStyle>
          <a:p>
            <a:r>
              <a:rPr altLang="zh-CN" i="0" lang="en-US" sz="3200">
                <a:latin charset="0" panose="020b0503020202020204" pitchFamily="34" typeface="Agency FB"/>
              </a:rPr>
              <a:t>ADD YOUR TITLE HERE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785249" y="3513548"/>
            <a:ext cx="3413695" cy="163403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i="1" sz="7200">
                <a:solidFill>
                  <a:schemeClr val="bg1"/>
                </a:solidFill>
                <a:latin charset="0" panose="020b0706040902060204" pitchFamily="34" typeface="Haettenschweiler"/>
              </a:defRPr>
            </a:lvl1pPr>
          </a:lstStyle>
          <a:p>
            <a:pPr algn="just"/>
            <a:r>
              <a:rPr altLang="zh-CN" i="0" lang="en-US" sz="1687">
                <a:latin charset="0" panose="020b0503020202020204" pitchFamily="34" typeface="Agency FB"/>
              </a:rPr>
              <a:t>ADD YOUR TITLE HEREADD YOUR TITLE HEREADD YOUR TITLEHEREADD YOUR TITLE HEREADD YOUR TITLE HEREADD YOUR TITLE HEREADD YOUR TITLE HEREADD YOUR TITLE HERE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1980492" y="230460"/>
            <a:ext cx="5245914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3189592168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3"/>
      <p:bldP grpId="0" spid="14"/>
      <p:bldP grpId="0" spid="18"/>
      <p:bldP grpId="0" spid="20"/>
      <p:bldP grpId="0" spid="1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1545614" y="2248173"/>
            <a:ext cx="1763389" cy="1763389"/>
          </a:xfrm>
          <a:prstGeom prst="ellipse">
            <a:avLst/>
          </a:prstGeom>
          <a:noFill/>
          <a:ln w="381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06770" y="2248173"/>
            <a:ext cx="1763389" cy="1763389"/>
          </a:xfrm>
          <a:prstGeom prst="ellipse">
            <a:avLst/>
          </a:prstGeom>
          <a:noFill/>
          <a:ln w="38100">
            <a:solidFill>
              <a:srgbClr val="01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67925" y="2248173"/>
            <a:ext cx="1763389" cy="1763389"/>
          </a:xfrm>
          <a:prstGeom prst="ellipse">
            <a:avLst/>
          </a:prstGeom>
          <a:noFill/>
          <a:ln w="381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529081" y="2248173"/>
            <a:ext cx="1763389" cy="1763389"/>
          </a:xfrm>
          <a:prstGeom prst="ellipse">
            <a:avLst/>
          </a:prstGeom>
          <a:noFill/>
          <a:ln w="38100">
            <a:solidFill>
              <a:srgbClr val="01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18" name="Freeform 56"/>
          <p:cNvSpPr>
            <a:spLocks noEditPoints="1"/>
          </p:cNvSpPr>
          <p:nvPr/>
        </p:nvSpPr>
        <p:spPr bwMode="auto">
          <a:xfrm>
            <a:off x="2011189" y="2675243"/>
            <a:ext cx="867431" cy="965170"/>
          </a:xfrm>
          <a:custGeom>
            <a:gdLst>
              <a:gd fmla="*/ 172 w 180" name="T0"/>
              <a:gd fmla="*/ 164 h 200" name="T1"/>
              <a:gd fmla="*/ 12 w 180" name="T2"/>
              <a:gd fmla="*/ 152 h 200" name="T3"/>
              <a:gd fmla="*/ 173 w 180" name="T4"/>
              <a:gd fmla="*/ 8 h 200" name="T5"/>
              <a:gd fmla="*/ 168 w 180" name="T6"/>
              <a:gd fmla="*/ 24 h 200" name="T7"/>
              <a:gd fmla="*/ 180 w 180" name="T8"/>
              <a:gd fmla="*/ 19 h 200" name="T9"/>
              <a:gd fmla="*/ 173 w 180" name="T10"/>
              <a:gd fmla="*/ 8 h 200" name="T11"/>
              <a:gd fmla="*/ 108 w 180" name="T12"/>
              <a:gd fmla="*/ 8 h 200" name="T13"/>
              <a:gd fmla="*/ 72 w 180" name="T14"/>
              <a:gd fmla="*/ 0 h 200" name="T15"/>
              <a:gd fmla="*/ 16 w 180" name="T16"/>
              <a:gd fmla="*/ 8 h 200" name="T17"/>
              <a:gd fmla="*/ 164 w 180" name="T18"/>
              <a:gd fmla="*/ 24 h 200" name="T19"/>
              <a:gd fmla="*/ 40 w 180" name="T20"/>
              <a:gd fmla="*/ 200 h 200" name="T21"/>
              <a:gd fmla="*/ 77 w 180" name="T22"/>
              <a:gd fmla="*/ 168 h 200" name="T23"/>
              <a:gd fmla="*/ 40 w 180" name="T24"/>
              <a:gd fmla="*/ 200 h 200" name="T25"/>
              <a:gd fmla="*/ 0 w 180" name="T26"/>
              <a:gd fmla="*/ 19 h 200" name="T27"/>
              <a:gd fmla="*/ 12 w 180" name="T28"/>
              <a:gd fmla="*/ 24 h 200" name="T29"/>
              <a:gd fmla="*/ 6 w 180" name="T30"/>
              <a:gd fmla="*/ 8 h 200" name="T31"/>
              <a:gd fmla="*/ 102 w 180" name="T32"/>
              <a:gd fmla="*/ 168 h 200" name="T33"/>
              <a:gd fmla="*/ 139 w 180" name="T34"/>
              <a:gd fmla="*/ 200 h 200" name="T35"/>
              <a:gd fmla="*/ 102 w 180" name="T36"/>
              <a:gd fmla="*/ 168 h 200" name="T37"/>
              <a:gd fmla="*/ 160 w 180" name="T38"/>
              <a:gd fmla="*/ 32 h 200" name="T39"/>
              <a:gd fmla="*/ 20 w 180" name="T40"/>
              <a:gd fmla="*/ 144 h 200" name="T41"/>
              <a:gd fmla="*/ 62 w 180" name="T42"/>
              <a:gd fmla="*/ 131 h 200" name="T43"/>
              <a:gd fmla="*/ 56 w 180" name="T44"/>
              <a:gd fmla="*/ 75 h 200" name="T45"/>
              <a:gd fmla="*/ 89 w 180" name="T46"/>
              <a:gd fmla="*/ 108 h 200" name="T47"/>
              <a:gd fmla="*/ 64 w 180" name="T48"/>
              <a:gd fmla="*/ 100 h 200" name="T49"/>
              <a:gd fmla="*/ 96 w 180" name="T50"/>
              <a:gd fmla="*/ 100 h 200" name="T51"/>
              <a:gd fmla="*/ 104 w 180" name="T52"/>
              <a:gd fmla="*/ 80 h 200" name="T53"/>
              <a:gd fmla="*/ 148 w 180" name="T54"/>
              <a:gd fmla="*/ 88 h 200" name="T55"/>
              <a:gd fmla="*/ 104 w 180" name="T56"/>
              <a:gd fmla="*/ 80 h 200" name="T57"/>
              <a:gd fmla="*/ 148 w 180" name="T58"/>
              <a:gd fmla="*/ 100 h 200" name="T59"/>
              <a:gd fmla="*/ 104 w 180" name="T60"/>
              <a:gd fmla="*/ 108 h 200" name="T61"/>
              <a:gd fmla="*/ 104 w 180" name="T62"/>
              <a:gd fmla="*/ 116 h 200" name="T63"/>
              <a:gd fmla="*/ 132 w 180" name="T64"/>
              <a:gd fmla="*/ 124 h 200" name="T65"/>
              <a:gd fmla="*/ 104 w 180" name="T66"/>
              <a:gd fmla="*/ 116 h 200" name="T67"/>
              <a:gd fmla="*/ 96 w 180" name="T68"/>
              <a:gd fmla="*/ 44 h 200" name="T69"/>
              <a:gd fmla="*/ 32 w 180" name="T70"/>
              <a:gd fmla="*/ 56 h 200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200" w="180">
                <a:moveTo>
                  <a:pt x="12" y="164"/>
                </a:moveTo>
                <a:cubicBezTo>
                  <a:pt x="172" y="164"/>
                  <a:pt x="172" y="164"/>
                  <a:pt x="172" y="164"/>
                </a:cubicBezTo>
                <a:cubicBezTo>
                  <a:pt x="172" y="152"/>
                  <a:pt x="172" y="152"/>
                  <a:pt x="172" y="152"/>
                </a:cubicBezTo>
                <a:cubicBezTo>
                  <a:pt x="12" y="152"/>
                  <a:pt x="12" y="152"/>
                  <a:pt x="12" y="152"/>
                </a:cubicBezTo>
                <a:lnTo>
                  <a:pt x="12" y="164"/>
                </a:lnTo>
                <a:close/>
                <a:moveTo>
                  <a:pt x="173" y="8"/>
                </a:moveTo>
                <a:cubicBezTo>
                  <a:pt x="168" y="8"/>
                  <a:pt x="168" y="8"/>
                  <a:pt x="168" y="8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73" y="24"/>
                  <a:pt x="173" y="24"/>
                  <a:pt x="173" y="24"/>
                </a:cubicBezTo>
                <a:cubicBezTo>
                  <a:pt x="180" y="19"/>
                  <a:pt x="180" y="19"/>
                  <a:pt x="180" y="19"/>
                </a:cubicBezTo>
                <a:cubicBezTo>
                  <a:pt x="180" y="12"/>
                  <a:pt x="180" y="12"/>
                  <a:pt x="180" y="12"/>
                </a:cubicBezTo>
                <a:lnTo>
                  <a:pt x="173" y="8"/>
                </a:lnTo>
                <a:close/>
                <a:moveTo>
                  <a:pt x="164" y="8"/>
                </a:moveTo>
                <a:cubicBezTo>
                  <a:pt x="108" y="8"/>
                  <a:pt x="108" y="8"/>
                  <a:pt x="108" y="8"/>
                </a:cubicBezTo>
                <a:cubicBezTo>
                  <a:pt x="108" y="0"/>
                  <a:pt x="108" y="0"/>
                  <a:pt x="108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8"/>
                  <a:pt x="72" y="8"/>
                  <a:pt x="7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4" y="24"/>
                  <a:pt x="164" y="24"/>
                  <a:pt x="164" y="24"/>
                </a:cubicBezTo>
                <a:lnTo>
                  <a:pt x="164" y="8"/>
                </a:lnTo>
                <a:close/>
                <a:moveTo>
                  <a:pt x="40" y="200"/>
                </a:moveTo>
                <a:cubicBezTo>
                  <a:pt x="58" y="200"/>
                  <a:pt x="58" y="200"/>
                  <a:pt x="58" y="200"/>
                </a:cubicBezTo>
                <a:cubicBezTo>
                  <a:pt x="77" y="168"/>
                  <a:pt x="77" y="168"/>
                  <a:pt x="77" y="168"/>
                </a:cubicBezTo>
                <a:cubicBezTo>
                  <a:pt x="58" y="168"/>
                  <a:pt x="58" y="168"/>
                  <a:pt x="58" y="168"/>
                </a:cubicBezTo>
                <a:lnTo>
                  <a:pt x="40" y="200"/>
                </a:lnTo>
                <a:close/>
                <a:moveTo>
                  <a:pt x="0" y="12"/>
                </a:moveTo>
                <a:cubicBezTo>
                  <a:pt x="0" y="19"/>
                  <a:pt x="0" y="19"/>
                  <a:pt x="0" y="19"/>
                </a:cubicBezTo>
                <a:cubicBezTo>
                  <a:pt x="6" y="24"/>
                  <a:pt x="6" y="24"/>
                  <a:pt x="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8"/>
                  <a:pt x="12" y="8"/>
                  <a:pt x="12" y="8"/>
                </a:cubicBezTo>
                <a:cubicBezTo>
                  <a:pt x="6" y="8"/>
                  <a:pt x="6" y="8"/>
                  <a:pt x="6" y="8"/>
                </a:cubicBezTo>
                <a:lnTo>
                  <a:pt x="0" y="12"/>
                </a:lnTo>
                <a:close/>
                <a:moveTo>
                  <a:pt x="102" y="168"/>
                </a:moveTo>
                <a:cubicBezTo>
                  <a:pt x="121" y="200"/>
                  <a:pt x="121" y="200"/>
                  <a:pt x="121" y="200"/>
                </a:cubicBezTo>
                <a:cubicBezTo>
                  <a:pt x="139" y="200"/>
                  <a:pt x="139" y="200"/>
                  <a:pt x="139" y="200"/>
                </a:cubicBezTo>
                <a:cubicBezTo>
                  <a:pt x="121" y="168"/>
                  <a:pt x="121" y="168"/>
                  <a:pt x="121" y="168"/>
                </a:cubicBezTo>
                <a:lnTo>
                  <a:pt x="102" y="168"/>
                </a:lnTo>
                <a:close/>
                <a:moveTo>
                  <a:pt x="160" y="144"/>
                </a:moveTo>
                <a:cubicBezTo>
                  <a:pt x="160" y="32"/>
                  <a:pt x="160" y="32"/>
                  <a:pt x="16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144"/>
                  <a:pt x="20" y="144"/>
                  <a:pt x="20" y="144"/>
                </a:cubicBezTo>
                <a:lnTo>
                  <a:pt x="160" y="144"/>
                </a:lnTo>
                <a:close/>
                <a:moveTo>
                  <a:pt x="62" y="131"/>
                </a:moveTo>
                <a:cubicBezTo>
                  <a:pt x="46" y="131"/>
                  <a:pt x="33" y="118"/>
                  <a:pt x="33" y="103"/>
                </a:cubicBezTo>
                <a:cubicBezTo>
                  <a:pt x="33" y="88"/>
                  <a:pt x="42" y="77"/>
                  <a:pt x="56" y="75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88" y="122"/>
                  <a:pt x="76" y="131"/>
                  <a:pt x="62" y="131"/>
                </a:cubicBezTo>
                <a:close/>
                <a:moveTo>
                  <a:pt x="64" y="100"/>
                </a:moveTo>
                <a:cubicBezTo>
                  <a:pt x="64" y="69"/>
                  <a:pt x="64" y="69"/>
                  <a:pt x="64" y="69"/>
                </a:cubicBezTo>
                <a:cubicBezTo>
                  <a:pt x="95" y="69"/>
                  <a:pt x="96" y="100"/>
                  <a:pt x="96" y="100"/>
                </a:cubicBezTo>
                <a:lnTo>
                  <a:pt x="64" y="100"/>
                </a:lnTo>
                <a:close/>
                <a:moveTo>
                  <a:pt x="104" y="80"/>
                </a:moveTo>
                <a:cubicBezTo>
                  <a:pt x="148" y="80"/>
                  <a:pt x="148" y="80"/>
                  <a:pt x="148" y="80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04" y="88"/>
                  <a:pt x="104" y="88"/>
                  <a:pt x="104" y="88"/>
                </a:cubicBezTo>
                <a:lnTo>
                  <a:pt x="104" y="80"/>
                </a:lnTo>
                <a:close/>
                <a:moveTo>
                  <a:pt x="104" y="100"/>
                </a:moveTo>
                <a:cubicBezTo>
                  <a:pt x="148" y="100"/>
                  <a:pt x="148" y="100"/>
                  <a:pt x="148" y="100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04" y="108"/>
                  <a:pt x="104" y="108"/>
                  <a:pt x="104" y="108"/>
                </a:cubicBezTo>
                <a:lnTo>
                  <a:pt x="104" y="100"/>
                </a:lnTo>
                <a:close/>
                <a:moveTo>
                  <a:pt x="104" y="116"/>
                </a:moveTo>
                <a:cubicBezTo>
                  <a:pt x="132" y="116"/>
                  <a:pt x="132" y="116"/>
                  <a:pt x="132" y="116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04" y="124"/>
                  <a:pt x="104" y="124"/>
                  <a:pt x="104" y="124"/>
                </a:cubicBezTo>
                <a:lnTo>
                  <a:pt x="104" y="116"/>
                </a:lnTo>
                <a:close/>
                <a:moveTo>
                  <a:pt x="32" y="44"/>
                </a:moveTo>
                <a:cubicBezTo>
                  <a:pt x="96" y="44"/>
                  <a:pt x="96" y="44"/>
                  <a:pt x="96" y="44"/>
                </a:cubicBezTo>
                <a:cubicBezTo>
                  <a:pt x="96" y="56"/>
                  <a:pt x="96" y="56"/>
                  <a:pt x="96" y="56"/>
                </a:cubicBezTo>
                <a:cubicBezTo>
                  <a:pt x="32" y="56"/>
                  <a:pt x="32" y="56"/>
                  <a:pt x="32" y="56"/>
                </a:cubicBezTo>
                <a:lnTo>
                  <a:pt x="32" y="44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xtLst/>
        </p:spPr>
        <p:txBody>
          <a:bodyPr anchor="t" anchorCtr="0" bIns="48218" compatLnSpc="1" lIns="96435" numCol="1" rIns="96435" tIns="48218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19" name="Freeform 20"/>
          <p:cNvSpPr>
            <a:spLocks noEditPoints="1"/>
          </p:cNvSpPr>
          <p:nvPr/>
        </p:nvSpPr>
        <p:spPr bwMode="auto">
          <a:xfrm>
            <a:off x="4554387" y="2653049"/>
            <a:ext cx="1068155" cy="1009558"/>
          </a:xfrm>
          <a:custGeom>
            <a:gdLst>
              <a:gd fmla="*/ 164 w 197" name="T0"/>
              <a:gd fmla="*/ 93 h 186" name="T1"/>
              <a:gd fmla="*/ 197 w 197" name="T2"/>
              <a:gd fmla="*/ 93 h 186" name="T3"/>
              <a:gd fmla="*/ 21 w 197" name="T4"/>
              <a:gd fmla="*/ 93 h 186" name="T5"/>
              <a:gd fmla="*/ 163 w 197" name="T6"/>
              <a:gd fmla="*/ 32 h 186" name="T7"/>
              <a:gd fmla="*/ 93 w 197" name="T8"/>
              <a:gd fmla="*/ 186 h 186" name="T9"/>
              <a:gd fmla="*/ 92 w 197" name="T10"/>
              <a:gd fmla="*/ 164 h 186" name="T11"/>
              <a:gd fmla="*/ 93 w 197" name="T12"/>
              <a:gd fmla="*/ 124 h 186" name="T13"/>
              <a:gd fmla="*/ 93 w 197" name="T14"/>
              <a:gd fmla="*/ 108 h 186" name="T15"/>
              <a:gd fmla="*/ 108 w 197" name="T16"/>
              <a:gd fmla="*/ 93 h 186" name="T17"/>
              <a:gd fmla="*/ 54 w 197" name="T18"/>
              <a:gd fmla="*/ 124 h 186" name="T19"/>
              <a:gd fmla="*/ 52 w 197" name="T20"/>
              <a:gd fmla="*/ 130 h 186" name="T21"/>
              <a:gd fmla="*/ 51 w 197" name="T22"/>
              <a:gd fmla="*/ 112 h 186" name="T23"/>
              <a:gd fmla="*/ 56 w 197" name="T24"/>
              <a:gd fmla="*/ 146 h 186" name="T25"/>
              <a:gd fmla="*/ 51 w 197" name="T26"/>
              <a:gd fmla="*/ 144 h 186" name="T27"/>
              <a:gd fmla="*/ 90 w 197" name="T28"/>
              <a:gd fmla="*/ 147 h 186" name="T29"/>
              <a:gd fmla="*/ 85 w 197" name="T30"/>
              <a:gd fmla="*/ 149 h 186" name="T31"/>
              <a:gd fmla="*/ 103 w 197" name="T32"/>
              <a:gd fmla="*/ 156 h 186" name="T33"/>
              <a:gd fmla="*/ 80 w 197" name="T34"/>
              <a:gd fmla="*/ 126 h 186" name="T35"/>
              <a:gd fmla="*/ 83 w 197" name="T36"/>
              <a:gd fmla="*/ 131 h 186" name="T37"/>
              <a:gd fmla="*/ 131 w 197" name="T38"/>
              <a:gd fmla="*/ 132 h 186" name="T39"/>
              <a:gd fmla="*/ 129 w 197" name="T40"/>
              <a:gd fmla="*/ 138 h 186" name="T41"/>
              <a:gd fmla="*/ 129 w 197" name="T42"/>
              <a:gd fmla="*/ 99 h 186" name="T43"/>
              <a:gd fmla="*/ 154 w 197" name="T44"/>
              <a:gd fmla="*/ 71 h 186" name="T45"/>
              <a:gd fmla="*/ 150 w 197" name="T46"/>
              <a:gd fmla="*/ 75 h 186" name="T47"/>
              <a:gd fmla="*/ 108 w 197" name="T48"/>
              <a:gd fmla="*/ 132 h 186" name="T49"/>
              <a:gd fmla="*/ 109 w 197" name="T50"/>
              <a:gd fmla="*/ 126 h 186" name="T51"/>
              <a:gd fmla="*/ 142 w 197" name="T52"/>
              <a:gd fmla="*/ 87 h 186" name="T53"/>
              <a:gd fmla="*/ 115 w 197" name="T54"/>
              <a:gd fmla="*/ 31 h 186" name="T55"/>
              <a:gd fmla="*/ 120 w 197" name="T56"/>
              <a:gd fmla="*/ 32 h 186" name="T57"/>
              <a:gd fmla="*/ 140 w 197" name="T58"/>
              <a:gd fmla="*/ 132 h 186" name="T59"/>
              <a:gd fmla="*/ 142 w 197" name="T60"/>
              <a:gd fmla="*/ 127 h 186" name="T61"/>
              <a:gd fmla="*/ 123 w 197" name="T62"/>
              <a:gd fmla="*/ 69 h 186" name="T63"/>
              <a:gd fmla="*/ 127 w 197" name="T64"/>
              <a:gd fmla="*/ 47 h 186" name="T65"/>
              <a:gd fmla="*/ 126 w 197" name="T66"/>
              <a:gd fmla="*/ 52 h 186" name="T67"/>
              <a:gd fmla="*/ 31 w 197" name="T68"/>
              <a:gd fmla="*/ 67 h 186" name="T69"/>
              <a:gd fmla="*/ 37 w 197" name="T70"/>
              <a:gd fmla="*/ 67 h 186" name="T71"/>
              <a:gd fmla="*/ 40 w 197" name="T72"/>
              <a:gd fmla="*/ 89 h 186" name="T73"/>
              <a:gd fmla="*/ 32 w 197" name="T74"/>
              <a:gd fmla="*/ 104 h 186" name="T75"/>
              <a:gd fmla="*/ 35 w 197" name="T76"/>
              <a:gd fmla="*/ 109 h 186" name="T77"/>
              <a:gd fmla="*/ 69 w 197" name="T78"/>
              <a:gd fmla="*/ 37 h 186" name="T79"/>
              <a:gd fmla="*/ 65 w 197" name="T80"/>
              <a:gd fmla="*/ 41 h 186" name="T81"/>
              <a:gd fmla="*/ 57 w 197" name="T82"/>
              <a:gd fmla="*/ 86 h 186" name="T83"/>
              <a:gd fmla="*/ 45 w 197" name="T84"/>
              <a:gd fmla="*/ 58 h 186" name="T85"/>
              <a:gd fmla="*/ 51 w 197" name="T86"/>
              <a:gd fmla="*/ 58 h 186" name="T87"/>
              <a:gd fmla="*/ 93 w 197" name="T88"/>
              <a:gd fmla="*/ 49 h 186" name="T89"/>
              <a:gd fmla="*/ 97 w 197" name="T90"/>
              <a:gd fmla="*/ 53 h 186" name="T91"/>
              <a:gd fmla="*/ 77 w 197" name="T92"/>
              <a:gd fmla="*/ 41 h 186" name="T93"/>
              <a:gd fmla="*/ 62 w 197" name="T94"/>
              <a:gd fmla="*/ 64 h 186" name="T95"/>
              <a:gd fmla="*/ 62 w 197" name="T96"/>
              <a:gd fmla="*/ 58 h 186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86" w="197">
                <a:moveTo>
                  <a:pt x="179" y="36"/>
                </a:moveTo>
                <a:cubicBezTo>
                  <a:pt x="156" y="62"/>
                  <a:pt x="156" y="62"/>
                  <a:pt x="156" y="62"/>
                </a:cubicBezTo>
                <a:cubicBezTo>
                  <a:pt x="161" y="71"/>
                  <a:pt x="164" y="82"/>
                  <a:pt x="164" y="93"/>
                </a:cubicBezTo>
                <a:cubicBezTo>
                  <a:pt x="164" y="105"/>
                  <a:pt x="160" y="117"/>
                  <a:pt x="155" y="126"/>
                </a:cubicBezTo>
                <a:cubicBezTo>
                  <a:pt x="179" y="151"/>
                  <a:pt x="179" y="151"/>
                  <a:pt x="179" y="151"/>
                </a:cubicBezTo>
                <a:cubicBezTo>
                  <a:pt x="190" y="134"/>
                  <a:pt x="197" y="114"/>
                  <a:pt x="197" y="93"/>
                </a:cubicBezTo>
                <a:cubicBezTo>
                  <a:pt x="197" y="72"/>
                  <a:pt x="190" y="52"/>
                  <a:pt x="179" y="36"/>
                </a:cubicBezTo>
                <a:close/>
                <a:moveTo>
                  <a:pt x="92" y="164"/>
                </a:moveTo>
                <a:cubicBezTo>
                  <a:pt x="52" y="164"/>
                  <a:pt x="21" y="132"/>
                  <a:pt x="21" y="93"/>
                </a:cubicBezTo>
                <a:cubicBezTo>
                  <a:pt x="21" y="54"/>
                  <a:pt x="52" y="22"/>
                  <a:pt x="92" y="22"/>
                </a:cubicBezTo>
                <a:cubicBezTo>
                  <a:pt x="114" y="22"/>
                  <a:pt x="134" y="32"/>
                  <a:pt x="147" y="48"/>
                </a:cubicBezTo>
                <a:cubicBezTo>
                  <a:pt x="163" y="32"/>
                  <a:pt x="163" y="32"/>
                  <a:pt x="163" y="32"/>
                </a:cubicBezTo>
                <a:cubicBezTo>
                  <a:pt x="146" y="12"/>
                  <a:pt x="121" y="0"/>
                  <a:pt x="93" y="0"/>
                </a:cubicBezTo>
                <a:cubicBezTo>
                  <a:pt x="41" y="0"/>
                  <a:pt x="0" y="41"/>
                  <a:pt x="0" y="93"/>
                </a:cubicBezTo>
                <a:cubicBezTo>
                  <a:pt x="0" y="144"/>
                  <a:pt x="41" y="186"/>
                  <a:pt x="93" y="186"/>
                </a:cubicBezTo>
                <a:cubicBezTo>
                  <a:pt x="121" y="186"/>
                  <a:pt x="146" y="174"/>
                  <a:pt x="163" y="154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32" y="155"/>
                  <a:pt x="113" y="164"/>
                  <a:pt x="92" y="164"/>
                </a:cubicBezTo>
                <a:close/>
                <a:moveTo>
                  <a:pt x="93" y="61"/>
                </a:moveTo>
                <a:cubicBezTo>
                  <a:pt x="75" y="61"/>
                  <a:pt x="61" y="76"/>
                  <a:pt x="61" y="93"/>
                </a:cubicBezTo>
                <a:cubicBezTo>
                  <a:pt x="61" y="110"/>
                  <a:pt x="75" y="124"/>
                  <a:pt x="93" y="124"/>
                </a:cubicBezTo>
                <a:cubicBezTo>
                  <a:pt x="110" y="124"/>
                  <a:pt x="124" y="110"/>
                  <a:pt x="124" y="93"/>
                </a:cubicBezTo>
                <a:cubicBezTo>
                  <a:pt x="124" y="76"/>
                  <a:pt x="110" y="61"/>
                  <a:pt x="93" y="61"/>
                </a:cubicBezTo>
                <a:close/>
                <a:moveTo>
                  <a:pt x="93" y="108"/>
                </a:moveTo>
                <a:cubicBezTo>
                  <a:pt x="84" y="108"/>
                  <a:pt x="77" y="101"/>
                  <a:pt x="77" y="93"/>
                </a:cubicBezTo>
                <a:cubicBezTo>
                  <a:pt x="77" y="84"/>
                  <a:pt x="84" y="77"/>
                  <a:pt x="93" y="77"/>
                </a:cubicBezTo>
                <a:cubicBezTo>
                  <a:pt x="101" y="77"/>
                  <a:pt x="108" y="84"/>
                  <a:pt x="108" y="93"/>
                </a:cubicBezTo>
                <a:cubicBezTo>
                  <a:pt x="108" y="101"/>
                  <a:pt x="101" y="108"/>
                  <a:pt x="93" y="108"/>
                </a:cubicBezTo>
                <a:close/>
                <a:moveTo>
                  <a:pt x="52" y="130"/>
                </a:moveTo>
                <a:cubicBezTo>
                  <a:pt x="54" y="129"/>
                  <a:pt x="55" y="126"/>
                  <a:pt x="54" y="124"/>
                </a:cubicBezTo>
                <a:cubicBezTo>
                  <a:pt x="53" y="123"/>
                  <a:pt x="50" y="122"/>
                  <a:pt x="48" y="123"/>
                </a:cubicBezTo>
                <a:cubicBezTo>
                  <a:pt x="46" y="124"/>
                  <a:pt x="46" y="126"/>
                  <a:pt x="47" y="128"/>
                </a:cubicBezTo>
                <a:cubicBezTo>
                  <a:pt x="48" y="130"/>
                  <a:pt x="50" y="131"/>
                  <a:pt x="52" y="130"/>
                </a:cubicBezTo>
                <a:close/>
                <a:moveTo>
                  <a:pt x="58" y="108"/>
                </a:moveTo>
                <a:cubicBezTo>
                  <a:pt x="57" y="106"/>
                  <a:pt x="55" y="106"/>
                  <a:pt x="53" y="107"/>
                </a:cubicBezTo>
                <a:cubicBezTo>
                  <a:pt x="51" y="108"/>
                  <a:pt x="50" y="110"/>
                  <a:pt x="51" y="112"/>
                </a:cubicBezTo>
                <a:cubicBezTo>
                  <a:pt x="52" y="114"/>
                  <a:pt x="55" y="115"/>
                  <a:pt x="57" y="114"/>
                </a:cubicBezTo>
                <a:cubicBezTo>
                  <a:pt x="59" y="113"/>
                  <a:pt x="59" y="110"/>
                  <a:pt x="58" y="108"/>
                </a:cubicBezTo>
                <a:close/>
                <a:moveTo>
                  <a:pt x="56" y="146"/>
                </a:moveTo>
                <a:cubicBezTo>
                  <a:pt x="58" y="145"/>
                  <a:pt x="59" y="142"/>
                  <a:pt x="58" y="140"/>
                </a:cubicBezTo>
                <a:cubicBezTo>
                  <a:pt x="57" y="138"/>
                  <a:pt x="54" y="138"/>
                  <a:pt x="52" y="139"/>
                </a:cubicBezTo>
                <a:cubicBezTo>
                  <a:pt x="51" y="140"/>
                  <a:pt x="50" y="142"/>
                  <a:pt x="51" y="144"/>
                </a:cubicBezTo>
                <a:cubicBezTo>
                  <a:pt x="52" y="146"/>
                  <a:pt x="54" y="147"/>
                  <a:pt x="56" y="146"/>
                </a:cubicBezTo>
                <a:close/>
                <a:moveTo>
                  <a:pt x="85" y="149"/>
                </a:moveTo>
                <a:cubicBezTo>
                  <a:pt x="87" y="150"/>
                  <a:pt x="89" y="149"/>
                  <a:pt x="90" y="147"/>
                </a:cubicBezTo>
                <a:cubicBezTo>
                  <a:pt x="91" y="145"/>
                  <a:pt x="89" y="142"/>
                  <a:pt x="87" y="142"/>
                </a:cubicBezTo>
                <a:cubicBezTo>
                  <a:pt x="85" y="141"/>
                  <a:pt x="83" y="142"/>
                  <a:pt x="82" y="144"/>
                </a:cubicBezTo>
                <a:cubicBezTo>
                  <a:pt x="81" y="146"/>
                  <a:pt x="83" y="148"/>
                  <a:pt x="85" y="149"/>
                </a:cubicBezTo>
                <a:close/>
                <a:moveTo>
                  <a:pt x="96" y="153"/>
                </a:moveTo>
                <a:cubicBezTo>
                  <a:pt x="95" y="155"/>
                  <a:pt x="96" y="158"/>
                  <a:pt x="98" y="158"/>
                </a:cubicBezTo>
                <a:cubicBezTo>
                  <a:pt x="100" y="159"/>
                  <a:pt x="103" y="158"/>
                  <a:pt x="103" y="156"/>
                </a:cubicBezTo>
                <a:cubicBezTo>
                  <a:pt x="104" y="154"/>
                  <a:pt x="103" y="152"/>
                  <a:pt x="101" y="151"/>
                </a:cubicBezTo>
                <a:cubicBezTo>
                  <a:pt x="99" y="150"/>
                  <a:pt x="97" y="151"/>
                  <a:pt x="96" y="153"/>
                </a:cubicBezTo>
                <a:close/>
                <a:moveTo>
                  <a:pt x="80" y="126"/>
                </a:moveTo>
                <a:cubicBezTo>
                  <a:pt x="78" y="125"/>
                  <a:pt x="76" y="126"/>
                  <a:pt x="75" y="129"/>
                </a:cubicBezTo>
                <a:cubicBezTo>
                  <a:pt x="74" y="131"/>
                  <a:pt x="75" y="133"/>
                  <a:pt x="78" y="134"/>
                </a:cubicBezTo>
                <a:cubicBezTo>
                  <a:pt x="80" y="134"/>
                  <a:pt x="82" y="133"/>
                  <a:pt x="83" y="131"/>
                </a:cubicBezTo>
                <a:cubicBezTo>
                  <a:pt x="83" y="129"/>
                  <a:pt x="82" y="127"/>
                  <a:pt x="80" y="126"/>
                </a:cubicBezTo>
                <a:close/>
                <a:moveTo>
                  <a:pt x="129" y="138"/>
                </a:moveTo>
                <a:cubicBezTo>
                  <a:pt x="131" y="137"/>
                  <a:pt x="132" y="134"/>
                  <a:pt x="131" y="132"/>
                </a:cubicBezTo>
                <a:cubicBezTo>
                  <a:pt x="130" y="130"/>
                  <a:pt x="128" y="130"/>
                  <a:pt x="126" y="131"/>
                </a:cubicBezTo>
                <a:cubicBezTo>
                  <a:pt x="124" y="132"/>
                  <a:pt x="123" y="134"/>
                  <a:pt x="124" y="136"/>
                </a:cubicBezTo>
                <a:cubicBezTo>
                  <a:pt x="125" y="138"/>
                  <a:pt x="128" y="139"/>
                  <a:pt x="129" y="138"/>
                </a:cubicBezTo>
                <a:close/>
                <a:moveTo>
                  <a:pt x="137" y="99"/>
                </a:moveTo>
                <a:cubicBezTo>
                  <a:pt x="138" y="97"/>
                  <a:pt x="136" y="95"/>
                  <a:pt x="134" y="95"/>
                </a:cubicBezTo>
                <a:cubicBezTo>
                  <a:pt x="131" y="95"/>
                  <a:pt x="130" y="96"/>
                  <a:pt x="129" y="99"/>
                </a:cubicBezTo>
                <a:cubicBezTo>
                  <a:pt x="129" y="101"/>
                  <a:pt x="131" y="103"/>
                  <a:pt x="133" y="103"/>
                </a:cubicBezTo>
                <a:cubicBezTo>
                  <a:pt x="136" y="103"/>
                  <a:pt x="137" y="101"/>
                  <a:pt x="137" y="99"/>
                </a:cubicBezTo>
                <a:close/>
                <a:moveTo>
                  <a:pt x="154" y="71"/>
                </a:moveTo>
                <a:cubicBezTo>
                  <a:pt x="154" y="69"/>
                  <a:pt x="152" y="67"/>
                  <a:pt x="150" y="67"/>
                </a:cubicBezTo>
                <a:cubicBezTo>
                  <a:pt x="148" y="67"/>
                  <a:pt x="146" y="69"/>
                  <a:pt x="146" y="71"/>
                </a:cubicBezTo>
                <a:cubicBezTo>
                  <a:pt x="146" y="73"/>
                  <a:pt x="148" y="75"/>
                  <a:pt x="150" y="75"/>
                </a:cubicBezTo>
                <a:cubicBezTo>
                  <a:pt x="152" y="75"/>
                  <a:pt x="154" y="73"/>
                  <a:pt x="154" y="71"/>
                </a:cubicBezTo>
                <a:close/>
                <a:moveTo>
                  <a:pt x="109" y="126"/>
                </a:moveTo>
                <a:cubicBezTo>
                  <a:pt x="107" y="127"/>
                  <a:pt x="107" y="130"/>
                  <a:pt x="108" y="132"/>
                </a:cubicBezTo>
                <a:cubicBezTo>
                  <a:pt x="109" y="133"/>
                  <a:pt x="111" y="134"/>
                  <a:pt x="113" y="133"/>
                </a:cubicBezTo>
                <a:cubicBezTo>
                  <a:pt x="115" y="132"/>
                  <a:pt x="116" y="130"/>
                  <a:pt x="115" y="128"/>
                </a:cubicBezTo>
                <a:cubicBezTo>
                  <a:pt x="114" y="126"/>
                  <a:pt x="111" y="125"/>
                  <a:pt x="109" y="126"/>
                </a:cubicBezTo>
                <a:close/>
                <a:moveTo>
                  <a:pt x="150" y="87"/>
                </a:moveTo>
                <a:cubicBezTo>
                  <a:pt x="150" y="85"/>
                  <a:pt x="148" y="83"/>
                  <a:pt x="146" y="83"/>
                </a:cubicBezTo>
                <a:cubicBezTo>
                  <a:pt x="144" y="83"/>
                  <a:pt x="142" y="85"/>
                  <a:pt x="142" y="87"/>
                </a:cubicBezTo>
                <a:cubicBezTo>
                  <a:pt x="142" y="89"/>
                  <a:pt x="143" y="91"/>
                  <a:pt x="146" y="91"/>
                </a:cubicBezTo>
                <a:cubicBezTo>
                  <a:pt x="148" y="91"/>
                  <a:pt x="150" y="89"/>
                  <a:pt x="150" y="87"/>
                </a:cubicBezTo>
                <a:close/>
                <a:moveTo>
                  <a:pt x="115" y="31"/>
                </a:moveTo>
                <a:cubicBezTo>
                  <a:pt x="113" y="32"/>
                  <a:pt x="113" y="35"/>
                  <a:pt x="114" y="36"/>
                </a:cubicBezTo>
                <a:cubicBezTo>
                  <a:pt x="115" y="38"/>
                  <a:pt x="118" y="38"/>
                  <a:pt x="120" y="37"/>
                </a:cubicBezTo>
                <a:cubicBezTo>
                  <a:pt x="121" y="36"/>
                  <a:pt x="122" y="33"/>
                  <a:pt x="120" y="32"/>
                </a:cubicBezTo>
                <a:cubicBezTo>
                  <a:pt x="119" y="30"/>
                  <a:pt x="117" y="29"/>
                  <a:pt x="115" y="31"/>
                </a:cubicBezTo>
                <a:close/>
                <a:moveTo>
                  <a:pt x="142" y="127"/>
                </a:moveTo>
                <a:cubicBezTo>
                  <a:pt x="140" y="128"/>
                  <a:pt x="139" y="130"/>
                  <a:pt x="140" y="132"/>
                </a:cubicBezTo>
                <a:cubicBezTo>
                  <a:pt x="141" y="134"/>
                  <a:pt x="143" y="135"/>
                  <a:pt x="145" y="134"/>
                </a:cubicBezTo>
                <a:cubicBezTo>
                  <a:pt x="147" y="132"/>
                  <a:pt x="148" y="130"/>
                  <a:pt x="147" y="128"/>
                </a:cubicBezTo>
                <a:cubicBezTo>
                  <a:pt x="146" y="126"/>
                  <a:pt x="143" y="125"/>
                  <a:pt x="142" y="127"/>
                </a:cubicBezTo>
                <a:close/>
                <a:moveTo>
                  <a:pt x="119" y="63"/>
                </a:moveTo>
                <a:cubicBezTo>
                  <a:pt x="117" y="64"/>
                  <a:pt x="117" y="67"/>
                  <a:pt x="118" y="68"/>
                </a:cubicBezTo>
                <a:cubicBezTo>
                  <a:pt x="119" y="70"/>
                  <a:pt x="122" y="70"/>
                  <a:pt x="123" y="69"/>
                </a:cubicBezTo>
                <a:cubicBezTo>
                  <a:pt x="125" y="68"/>
                  <a:pt x="126" y="65"/>
                  <a:pt x="124" y="64"/>
                </a:cubicBezTo>
                <a:cubicBezTo>
                  <a:pt x="123" y="62"/>
                  <a:pt x="120" y="61"/>
                  <a:pt x="119" y="63"/>
                </a:cubicBezTo>
                <a:close/>
                <a:moveTo>
                  <a:pt x="127" y="47"/>
                </a:moveTo>
                <a:cubicBezTo>
                  <a:pt x="125" y="45"/>
                  <a:pt x="123" y="45"/>
                  <a:pt x="121" y="46"/>
                </a:cubicBezTo>
                <a:cubicBezTo>
                  <a:pt x="119" y="47"/>
                  <a:pt x="119" y="50"/>
                  <a:pt x="120" y="52"/>
                </a:cubicBezTo>
                <a:cubicBezTo>
                  <a:pt x="122" y="53"/>
                  <a:pt x="124" y="54"/>
                  <a:pt x="126" y="52"/>
                </a:cubicBezTo>
                <a:cubicBezTo>
                  <a:pt x="128" y="51"/>
                  <a:pt x="128" y="48"/>
                  <a:pt x="127" y="47"/>
                </a:cubicBezTo>
                <a:close/>
                <a:moveTo>
                  <a:pt x="37" y="67"/>
                </a:moveTo>
                <a:cubicBezTo>
                  <a:pt x="35" y="65"/>
                  <a:pt x="32" y="65"/>
                  <a:pt x="31" y="67"/>
                </a:cubicBezTo>
                <a:cubicBezTo>
                  <a:pt x="29" y="69"/>
                  <a:pt x="29" y="71"/>
                  <a:pt x="31" y="73"/>
                </a:cubicBezTo>
                <a:cubicBezTo>
                  <a:pt x="32" y="74"/>
                  <a:pt x="35" y="74"/>
                  <a:pt x="37" y="73"/>
                </a:cubicBezTo>
                <a:cubicBezTo>
                  <a:pt x="38" y="71"/>
                  <a:pt x="38" y="69"/>
                  <a:pt x="37" y="67"/>
                </a:cubicBezTo>
                <a:close/>
                <a:moveTo>
                  <a:pt x="38" y="97"/>
                </a:moveTo>
                <a:cubicBezTo>
                  <a:pt x="40" y="98"/>
                  <a:pt x="42" y="96"/>
                  <a:pt x="43" y="94"/>
                </a:cubicBezTo>
                <a:cubicBezTo>
                  <a:pt x="43" y="92"/>
                  <a:pt x="42" y="90"/>
                  <a:pt x="40" y="89"/>
                </a:cubicBezTo>
                <a:cubicBezTo>
                  <a:pt x="38" y="89"/>
                  <a:pt x="35" y="90"/>
                  <a:pt x="35" y="92"/>
                </a:cubicBezTo>
                <a:cubicBezTo>
                  <a:pt x="34" y="94"/>
                  <a:pt x="36" y="97"/>
                  <a:pt x="38" y="97"/>
                </a:cubicBezTo>
                <a:close/>
                <a:moveTo>
                  <a:pt x="32" y="104"/>
                </a:moveTo>
                <a:cubicBezTo>
                  <a:pt x="30" y="103"/>
                  <a:pt x="27" y="105"/>
                  <a:pt x="27" y="107"/>
                </a:cubicBezTo>
                <a:cubicBezTo>
                  <a:pt x="26" y="109"/>
                  <a:pt x="28" y="111"/>
                  <a:pt x="30" y="112"/>
                </a:cubicBezTo>
                <a:cubicBezTo>
                  <a:pt x="32" y="112"/>
                  <a:pt x="34" y="111"/>
                  <a:pt x="35" y="109"/>
                </a:cubicBezTo>
                <a:cubicBezTo>
                  <a:pt x="35" y="107"/>
                  <a:pt x="34" y="104"/>
                  <a:pt x="32" y="104"/>
                </a:cubicBezTo>
                <a:close/>
                <a:moveTo>
                  <a:pt x="65" y="41"/>
                </a:moveTo>
                <a:cubicBezTo>
                  <a:pt x="67" y="41"/>
                  <a:pt x="69" y="39"/>
                  <a:pt x="69" y="37"/>
                </a:cubicBezTo>
                <a:cubicBezTo>
                  <a:pt x="69" y="35"/>
                  <a:pt x="67" y="33"/>
                  <a:pt x="65" y="33"/>
                </a:cubicBezTo>
                <a:cubicBezTo>
                  <a:pt x="63" y="33"/>
                  <a:pt x="61" y="35"/>
                  <a:pt x="61" y="37"/>
                </a:cubicBezTo>
                <a:cubicBezTo>
                  <a:pt x="61" y="39"/>
                  <a:pt x="63" y="41"/>
                  <a:pt x="65" y="41"/>
                </a:cubicBezTo>
                <a:close/>
                <a:moveTo>
                  <a:pt x="50" y="84"/>
                </a:moveTo>
                <a:cubicBezTo>
                  <a:pt x="49" y="86"/>
                  <a:pt x="50" y="88"/>
                  <a:pt x="52" y="89"/>
                </a:cubicBezTo>
                <a:cubicBezTo>
                  <a:pt x="55" y="89"/>
                  <a:pt x="57" y="88"/>
                  <a:pt x="57" y="86"/>
                </a:cubicBezTo>
                <a:cubicBezTo>
                  <a:pt x="58" y="84"/>
                  <a:pt x="57" y="82"/>
                  <a:pt x="55" y="81"/>
                </a:cubicBezTo>
                <a:cubicBezTo>
                  <a:pt x="52" y="80"/>
                  <a:pt x="50" y="82"/>
                  <a:pt x="50" y="84"/>
                </a:cubicBezTo>
                <a:close/>
                <a:moveTo>
                  <a:pt x="45" y="58"/>
                </a:moveTo>
                <a:cubicBezTo>
                  <a:pt x="44" y="60"/>
                  <a:pt x="44" y="63"/>
                  <a:pt x="45" y="64"/>
                </a:cubicBezTo>
                <a:cubicBezTo>
                  <a:pt x="47" y="66"/>
                  <a:pt x="49" y="66"/>
                  <a:pt x="51" y="64"/>
                </a:cubicBezTo>
                <a:cubicBezTo>
                  <a:pt x="52" y="63"/>
                  <a:pt x="52" y="60"/>
                  <a:pt x="51" y="58"/>
                </a:cubicBezTo>
                <a:cubicBezTo>
                  <a:pt x="49" y="57"/>
                  <a:pt x="47" y="57"/>
                  <a:pt x="45" y="58"/>
                </a:cubicBezTo>
                <a:close/>
                <a:moveTo>
                  <a:pt x="97" y="53"/>
                </a:moveTo>
                <a:cubicBezTo>
                  <a:pt x="97" y="51"/>
                  <a:pt x="95" y="49"/>
                  <a:pt x="93" y="49"/>
                </a:cubicBezTo>
                <a:cubicBezTo>
                  <a:pt x="91" y="49"/>
                  <a:pt x="89" y="51"/>
                  <a:pt x="89" y="53"/>
                </a:cubicBezTo>
                <a:cubicBezTo>
                  <a:pt x="89" y="55"/>
                  <a:pt x="91" y="57"/>
                  <a:pt x="93" y="57"/>
                </a:cubicBezTo>
                <a:cubicBezTo>
                  <a:pt x="95" y="57"/>
                  <a:pt x="97" y="55"/>
                  <a:pt x="97" y="53"/>
                </a:cubicBezTo>
                <a:close/>
                <a:moveTo>
                  <a:pt x="85" y="41"/>
                </a:moveTo>
                <a:cubicBezTo>
                  <a:pt x="85" y="39"/>
                  <a:pt x="83" y="37"/>
                  <a:pt x="81" y="37"/>
                </a:cubicBezTo>
                <a:cubicBezTo>
                  <a:pt x="79" y="37"/>
                  <a:pt x="77" y="39"/>
                  <a:pt x="77" y="41"/>
                </a:cubicBezTo>
                <a:cubicBezTo>
                  <a:pt x="77" y="43"/>
                  <a:pt x="79" y="45"/>
                  <a:pt x="81" y="45"/>
                </a:cubicBezTo>
                <a:cubicBezTo>
                  <a:pt x="83" y="45"/>
                  <a:pt x="85" y="43"/>
                  <a:pt x="85" y="41"/>
                </a:cubicBezTo>
                <a:close/>
                <a:moveTo>
                  <a:pt x="62" y="64"/>
                </a:moveTo>
                <a:cubicBezTo>
                  <a:pt x="64" y="66"/>
                  <a:pt x="66" y="66"/>
                  <a:pt x="68" y="64"/>
                </a:cubicBezTo>
                <a:cubicBezTo>
                  <a:pt x="69" y="63"/>
                  <a:pt x="69" y="60"/>
                  <a:pt x="68" y="58"/>
                </a:cubicBezTo>
                <a:cubicBezTo>
                  <a:pt x="66" y="57"/>
                  <a:pt x="64" y="57"/>
                  <a:pt x="62" y="58"/>
                </a:cubicBezTo>
                <a:cubicBezTo>
                  <a:pt x="60" y="60"/>
                  <a:pt x="60" y="63"/>
                  <a:pt x="62" y="64"/>
                </a:cubicBezTo>
                <a:close/>
              </a:path>
            </a:pathLst>
          </a:custGeom>
          <a:solidFill>
            <a:srgbClr val="014999"/>
          </a:solidFill>
          <a:ln>
            <a:noFill/>
          </a:ln>
          <a:extLst/>
        </p:spPr>
        <p:txBody>
          <a:bodyPr anchor="t" anchorCtr="0" bIns="48218" compatLnSpc="1" lIns="96435" numCol="1" rIns="96435" tIns="48218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20" name="Freeform 26"/>
          <p:cNvSpPr>
            <a:spLocks noEditPoints="1"/>
          </p:cNvSpPr>
          <p:nvPr/>
        </p:nvSpPr>
        <p:spPr bwMode="auto">
          <a:xfrm>
            <a:off x="7187917" y="2743456"/>
            <a:ext cx="1123405" cy="828742"/>
          </a:xfrm>
          <a:custGeom>
            <a:gdLst>
              <a:gd fmla="*/ 62 w 206" name="T0"/>
              <a:gd fmla="*/ 12 h 152" name="T1"/>
              <a:gd fmla="*/ 94 w 206" name="T2"/>
              <a:gd fmla="*/ 12 h 152" name="T3"/>
              <a:gd fmla="*/ 94 w 206" name="T4"/>
              <a:gd fmla="*/ 48 h 152" name="T5"/>
              <a:gd fmla="*/ 138 w 206" name="T6"/>
              <a:gd fmla="*/ 48 h 152" name="T7"/>
              <a:gd fmla="*/ 138 w 206" name="T8"/>
              <a:gd fmla="*/ 12 h 152" name="T9"/>
              <a:gd fmla="*/ 170 w 206" name="T10"/>
              <a:gd fmla="*/ 12 h 152" name="T11"/>
              <a:gd fmla="*/ 170 w 206" name="T12"/>
              <a:gd fmla="*/ 84 h 152" name="T13"/>
              <a:gd fmla="*/ 182 w 206" name="T14"/>
              <a:gd fmla="*/ 84 h 152" name="T15"/>
              <a:gd fmla="*/ 182 w 206" name="T16"/>
              <a:gd fmla="*/ 12 h 152" name="T17"/>
              <a:gd fmla="*/ 182 w 206" name="T18"/>
              <a:gd fmla="*/ 8 h 152" name="T19"/>
              <a:gd fmla="*/ 182 w 206" name="T20"/>
              <a:gd fmla="*/ 0 h 152" name="T21"/>
              <a:gd fmla="*/ 50 w 206" name="T22"/>
              <a:gd fmla="*/ 0 h 152" name="T23"/>
              <a:gd fmla="*/ 50 w 206" name="T24"/>
              <a:gd fmla="*/ 8 h 152" name="T25"/>
              <a:gd fmla="*/ 50 w 206" name="T26"/>
              <a:gd fmla="*/ 12 h 152" name="T27"/>
              <a:gd fmla="*/ 50 w 206" name="T28"/>
              <a:gd fmla="*/ 71 h 152" name="T29"/>
              <a:gd fmla="*/ 62 w 206" name="T30"/>
              <a:gd fmla="*/ 69 h 152" name="T31"/>
              <a:gd fmla="*/ 62 w 206" name="T32"/>
              <a:gd fmla="*/ 12 h 152" name="T33"/>
              <a:gd fmla="*/ 187 w 206" name="T34"/>
              <a:gd fmla="*/ 97 h 152" name="T35"/>
              <a:gd fmla="*/ 176 w 206" name="T36"/>
              <a:gd fmla="*/ 97 h 152" name="T37"/>
              <a:gd fmla="*/ 157 w 206" name="T38"/>
              <a:gd fmla="*/ 116 h 152" name="T39"/>
              <a:gd fmla="*/ 119 w 206" name="T40"/>
              <a:gd fmla="*/ 116 h 152" name="T41"/>
              <a:gd fmla="*/ 111 w 206" name="T42"/>
              <a:gd fmla="*/ 108 h 152" name="T43"/>
              <a:gd fmla="*/ 150 w 206" name="T44"/>
              <a:gd fmla="*/ 108 h 152" name="T45"/>
              <a:gd fmla="*/ 150 w 206" name="T46"/>
              <a:gd fmla="*/ 88 h 152" name="T47"/>
              <a:gd fmla="*/ 103 w 206" name="T48"/>
              <a:gd fmla="*/ 88 h 152" name="T49"/>
              <a:gd fmla="*/ 58 w 206" name="T50"/>
              <a:gd fmla="*/ 82 h 152" name="T51"/>
              <a:gd fmla="*/ 0 w 206" name="T52"/>
              <a:gd fmla="*/ 117 h 152" name="T53"/>
              <a:gd fmla="*/ 32 w 206" name="T54"/>
              <a:gd fmla="*/ 152 h 152" name="T55"/>
              <a:gd fmla="*/ 104 w 206" name="T56"/>
              <a:gd fmla="*/ 148 h 152" name="T57"/>
              <a:gd fmla="*/ 165 w 206" name="T58"/>
              <a:gd fmla="*/ 148 h 152" name="T59"/>
              <a:gd fmla="*/ 194 w 206" name="T60"/>
              <a:gd fmla="*/ 113 h 152" name="T61"/>
              <a:gd fmla="*/ 187 w 206" name="T62"/>
              <a:gd fmla="*/ 97 h 152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52" w="206">
                <a:moveTo>
                  <a:pt x="62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94" y="48"/>
                  <a:pt x="94" y="48"/>
                  <a:pt x="94" y="4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8" y="12"/>
                  <a:pt x="138" y="12"/>
                  <a:pt x="138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175" y="84"/>
                  <a:pt x="180" y="84"/>
                  <a:pt x="182" y="84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8"/>
                  <a:pt x="182" y="8"/>
                  <a:pt x="182" y="8"/>
                </a:cubicBezTo>
                <a:cubicBezTo>
                  <a:pt x="182" y="0"/>
                  <a:pt x="182" y="0"/>
                  <a:pt x="18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71"/>
                  <a:pt x="50" y="71"/>
                  <a:pt x="50" y="71"/>
                </a:cubicBezTo>
                <a:cubicBezTo>
                  <a:pt x="54" y="70"/>
                  <a:pt x="58" y="69"/>
                  <a:pt x="62" y="69"/>
                </a:cubicBezTo>
                <a:lnTo>
                  <a:pt x="62" y="12"/>
                </a:lnTo>
                <a:close/>
                <a:moveTo>
                  <a:pt x="187" y="97"/>
                </a:moveTo>
                <a:cubicBezTo>
                  <a:pt x="187" y="97"/>
                  <a:pt x="182" y="89"/>
                  <a:pt x="176" y="97"/>
                </a:cubicBezTo>
                <a:cubicBezTo>
                  <a:pt x="173" y="100"/>
                  <a:pt x="157" y="116"/>
                  <a:pt x="157" y="116"/>
                </a:cubicBezTo>
                <a:cubicBezTo>
                  <a:pt x="157" y="116"/>
                  <a:pt x="127" y="116"/>
                  <a:pt x="119" y="116"/>
                </a:cubicBezTo>
                <a:cubicBezTo>
                  <a:pt x="112" y="116"/>
                  <a:pt x="111" y="108"/>
                  <a:pt x="111" y="108"/>
                </a:cubicBezTo>
                <a:cubicBezTo>
                  <a:pt x="111" y="108"/>
                  <a:pt x="146" y="108"/>
                  <a:pt x="150" y="108"/>
                </a:cubicBezTo>
                <a:cubicBezTo>
                  <a:pt x="166" y="103"/>
                  <a:pt x="158" y="88"/>
                  <a:pt x="150" y="88"/>
                </a:cubicBezTo>
                <a:cubicBezTo>
                  <a:pt x="147" y="88"/>
                  <a:pt x="109" y="88"/>
                  <a:pt x="103" y="88"/>
                </a:cubicBezTo>
                <a:cubicBezTo>
                  <a:pt x="97" y="88"/>
                  <a:pt x="81" y="71"/>
                  <a:pt x="58" y="82"/>
                </a:cubicBezTo>
                <a:cubicBezTo>
                  <a:pt x="55" y="83"/>
                  <a:pt x="0" y="117"/>
                  <a:pt x="0" y="117"/>
                </a:cubicBezTo>
                <a:cubicBezTo>
                  <a:pt x="0" y="117"/>
                  <a:pt x="30" y="149"/>
                  <a:pt x="32" y="152"/>
                </a:cubicBezTo>
                <a:cubicBezTo>
                  <a:pt x="62" y="129"/>
                  <a:pt x="90" y="148"/>
                  <a:pt x="104" y="148"/>
                </a:cubicBezTo>
                <a:cubicBezTo>
                  <a:pt x="110" y="148"/>
                  <a:pt x="165" y="148"/>
                  <a:pt x="165" y="148"/>
                </a:cubicBezTo>
                <a:cubicBezTo>
                  <a:pt x="165" y="148"/>
                  <a:pt x="197" y="111"/>
                  <a:pt x="194" y="113"/>
                </a:cubicBezTo>
                <a:cubicBezTo>
                  <a:pt x="206" y="96"/>
                  <a:pt x="187" y="97"/>
                  <a:pt x="187" y="97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xtLst/>
        </p:spPr>
        <p:txBody>
          <a:bodyPr anchor="t" anchorCtr="0" bIns="48218" compatLnSpc="1" lIns="96435" numCol="1" rIns="96435" tIns="48218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21" name="Freeform 8"/>
          <p:cNvSpPr>
            <a:spLocks noEditPoints="1"/>
          </p:cNvSpPr>
          <p:nvPr/>
        </p:nvSpPr>
        <p:spPr bwMode="auto">
          <a:xfrm>
            <a:off x="9862467" y="2617051"/>
            <a:ext cx="1096618" cy="1081549"/>
          </a:xfrm>
          <a:custGeom>
            <a:gdLst>
              <a:gd fmla="*/ 36 w 204" name="T0"/>
              <a:gd fmla="*/ 32 h 201" name="T1"/>
              <a:gd fmla="*/ 83 w 204" name="T2"/>
              <a:gd fmla="*/ 20 h 201" name="T3"/>
              <a:gd fmla="*/ 70 w 204" name="T4"/>
              <a:gd fmla="*/ 13 h 201" name="T5"/>
              <a:gd fmla="*/ 18 w 204" name="T6"/>
              <a:gd fmla="*/ 8 h 201" name="T7"/>
              <a:gd fmla="*/ 36 w 204" name="T8"/>
              <a:gd fmla="*/ 32 h 201" name="T9"/>
              <a:gd fmla="*/ 56 w 204" name="T10"/>
              <a:gd fmla="*/ 43 h 201" name="T11"/>
              <a:gd fmla="*/ 108 w 204" name="T12"/>
              <a:gd fmla="*/ 49 h 201" name="T13"/>
              <a:gd fmla="*/ 93 w 204" name="T14"/>
              <a:gd fmla="*/ 27 h 201" name="T15"/>
              <a:gd fmla="*/ 48 w 204" name="T16"/>
              <a:gd fmla="*/ 39 h 201" name="T17"/>
              <a:gd fmla="*/ 56 w 204" name="T18"/>
              <a:gd fmla="*/ 43 h 201" name="T19"/>
              <a:gd fmla="*/ 131 w 204" name="T20"/>
              <a:gd fmla="*/ 124 h 201" name="T21"/>
              <a:gd fmla="*/ 162 w 204" name="T22"/>
              <a:gd fmla="*/ 55 h 201" name="T23"/>
              <a:gd fmla="*/ 125 w 204" name="T24"/>
              <a:gd fmla="*/ 65 h 201" name="T25"/>
              <a:gd fmla="*/ 121 w 204" name="T26"/>
              <a:gd fmla="*/ 133 h 201" name="T27"/>
              <a:gd fmla="*/ 131 w 204" name="T28"/>
              <a:gd fmla="*/ 124 h 201" name="T29"/>
              <a:gd fmla="*/ 195 w 204" name="T30"/>
              <a:gd fmla="*/ 88 h 201" name="T31"/>
              <a:gd fmla="*/ 195 w 204" name="T32"/>
              <a:gd fmla="*/ 88 h 201" name="T33"/>
              <a:gd fmla="*/ 172 w 204" name="T34"/>
              <a:gd fmla="*/ 64 h 201" name="T35"/>
              <a:gd fmla="*/ 136 w 204" name="T36"/>
              <a:gd fmla="*/ 129 h 201" name="T37"/>
              <a:gd fmla="*/ 73 w 204" name="T38"/>
              <a:gd fmla="*/ 168 h 201" name="T39"/>
              <a:gd fmla="*/ 95 w 204" name="T40"/>
              <a:gd fmla="*/ 190 h 201" name="T41"/>
              <a:gd fmla="*/ 96 w 204" name="T42"/>
              <a:gd fmla="*/ 189 h 201" name="T43"/>
              <a:gd fmla="*/ 97 w 204" name="T44"/>
              <a:gd fmla="*/ 192 h 201" name="T45"/>
              <a:gd fmla="*/ 163 w 204" name="T46"/>
              <a:gd fmla="*/ 156 h 201" name="T47"/>
              <a:gd fmla="*/ 195 w 204" name="T48"/>
              <a:gd fmla="*/ 88 h 201" name="T49"/>
              <a:gd fmla="*/ 93 w 204" name="T50"/>
              <a:gd fmla="*/ 78 h 201" name="T51"/>
              <a:gd fmla="*/ 94 w 204" name="T52"/>
              <a:gd fmla="*/ 78 h 201" name="T53"/>
              <a:gd fmla="*/ 104 w 204" name="T54"/>
              <a:gd fmla="*/ 57 h 201" name="T55"/>
              <a:gd fmla="*/ 54 w 204" name="T56"/>
              <a:gd fmla="*/ 48 h 201" name="T57"/>
              <a:gd fmla="*/ 14 w 204" name="T58"/>
              <a:gd fmla="*/ 15 h 201" name="T59"/>
              <a:gd fmla="*/ 5 w 204" name="T60"/>
              <a:gd fmla="*/ 34 h 201" name="T61"/>
              <a:gd fmla="*/ 5 w 204" name="T62"/>
              <a:gd fmla="*/ 35 h 201" name="T63"/>
              <a:gd fmla="*/ 4 w 204" name="T64"/>
              <a:gd fmla="*/ 36 h 201" name="T65"/>
              <a:gd fmla="*/ 42 w 204" name="T66"/>
              <a:gd fmla="*/ 72 h 201" name="T67"/>
              <a:gd fmla="*/ 93 w 204" name="T68"/>
              <a:gd fmla="*/ 78 h 201" name="T69"/>
              <a:gd fmla="*/ 112 w 204" name="T70"/>
              <a:gd fmla="*/ 76 h 201" name="T71"/>
              <a:gd fmla="*/ 96 w 204" name="T72"/>
              <a:gd fmla="*/ 91 h 201" name="T73"/>
              <a:gd fmla="*/ 65 w 204" name="T74"/>
              <a:gd fmla="*/ 159 h 201" name="T75"/>
              <a:gd fmla="*/ 107 w 204" name="T76"/>
              <a:gd fmla="*/ 146 h 201" name="T77"/>
              <a:gd fmla="*/ 112 w 204" name="T78"/>
              <a:gd fmla="*/ 76 h 201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201" w="204">
                <a:moveTo>
                  <a:pt x="36" y="32"/>
                </a:moveTo>
                <a:cubicBezTo>
                  <a:pt x="83" y="20"/>
                  <a:pt x="83" y="20"/>
                  <a:pt x="83" y="20"/>
                </a:cubicBezTo>
                <a:cubicBezTo>
                  <a:pt x="79" y="18"/>
                  <a:pt x="75" y="15"/>
                  <a:pt x="70" y="13"/>
                </a:cubicBezTo>
                <a:cubicBezTo>
                  <a:pt x="45" y="2"/>
                  <a:pt x="22" y="0"/>
                  <a:pt x="18" y="8"/>
                </a:cubicBezTo>
                <a:cubicBezTo>
                  <a:pt x="16" y="14"/>
                  <a:pt x="23" y="23"/>
                  <a:pt x="36" y="32"/>
                </a:cubicBezTo>
                <a:close/>
                <a:moveTo>
                  <a:pt x="56" y="43"/>
                </a:moveTo>
                <a:cubicBezTo>
                  <a:pt x="81" y="55"/>
                  <a:pt x="104" y="57"/>
                  <a:pt x="108" y="49"/>
                </a:cubicBezTo>
                <a:cubicBezTo>
                  <a:pt x="110" y="43"/>
                  <a:pt x="104" y="35"/>
                  <a:pt x="93" y="27"/>
                </a:cubicBezTo>
                <a:cubicBezTo>
                  <a:pt x="48" y="39"/>
                  <a:pt x="48" y="39"/>
                  <a:pt x="48" y="39"/>
                </a:cubicBezTo>
                <a:cubicBezTo>
                  <a:pt x="50" y="41"/>
                  <a:pt x="53" y="42"/>
                  <a:pt x="56" y="43"/>
                </a:cubicBezTo>
                <a:close/>
                <a:moveTo>
                  <a:pt x="131" y="124"/>
                </a:moveTo>
                <a:cubicBezTo>
                  <a:pt x="158" y="95"/>
                  <a:pt x="172" y="64"/>
                  <a:pt x="162" y="55"/>
                </a:cubicBezTo>
                <a:cubicBezTo>
                  <a:pt x="156" y="49"/>
                  <a:pt x="142" y="54"/>
                  <a:pt x="125" y="65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5" y="130"/>
                  <a:pt x="128" y="127"/>
                  <a:pt x="131" y="124"/>
                </a:cubicBezTo>
                <a:close/>
                <a:moveTo>
                  <a:pt x="195" y="88"/>
                </a:moveTo>
                <a:cubicBezTo>
                  <a:pt x="195" y="88"/>
                  <a:pt x="195" y="88"/>
                  <a:pt x="195" y="88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4" y="78"/>
                  <a:pt x="160" y="104"/>
                  <a:pt x="136" y="129"/>
                </a:cubicBezTo>
                <a:cubicBezTo>
                  <a:pt x="112" y="155"/>
                  <a:pt x="85" y="171"/>
                  <a:pt x="73" y="168"/>
                </a:cubicBezTo>
                <a:cubicBezTo>
                  <a:pt x="95" y="190"/>
                  <a:pt x="95" y="190"/>
                  <a:pt x="95" y="190"/>
                </a:cubicBezTo>
                <a:cubicBezTo>
                  <a:pt x="96" y="189"/>
                  <a:pt x="96" y="189"/>
                  <a:pt x="96" y="189"/>
                </a:cubicBezTo>
                <a:cubicBezTo>
                  <a:pt x="96" y="190"/>
                  <a:pt x="97" y="191"/>
                  <a:pt x="97" y="192"/>
                </a:cubicBezTo>
                <a:cubicBezTo>
                  <a:pt x="107" y="201"/>
                  <a:pt x="137" y="185"/>
                  <a:pt x="163" y="156"/>
                </a:cubicBezTo>
                <a:cubicBezTo>
                  <a:pt x="190" y="128"/>
                  <a:pt x="204" y="98"/>
                  <a:pt x="195" y="88"/>
                </a:cubicBezTo>
                <a:close/>
                <a:moveTo>
                  <a:pt x="93" y="78"/>
                </a:moveTo>
                <a:cubicBezTo>
                  <a:pt x="94" y="78"/>
                  <a:pt x="94" y="78"/>
                  <a:pt x="94" y="78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96" y="61"/>
                  <a:pt x="75" y="58"/>
                  <a:pt x="54" y="48"/>
                </a:cubicBezTo>
                <a:cubicBezTo>
                  <a:pt x="32" y="38"/>
                  <a:pt x="15" y="24"/>
                  <a:pt x="14" y="1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4" y="36"/>
                  <a:pt x="4" y="36"/>
                </a:cubicBezTo>
                <a:cubicBezTo>
                  <a:pt x="0" y="45"/>
                  <a:pt x="17" y="60"/>
                  <a:pt x="42" y="72"/>
                </a:cubicBezTo>
                <a:cubicBezTo>
                  <a:pt x="66" y="83"/>
                  <a:pt x="89" y="85"/>
                  <a:pt x="93" y="78"/>
                </a:cubicBezTo>
                <a:close/>
                <a:moveTo>
                  <a:pt x="112" y="76"/>
                </a:moveTo>
                <a:cubicBezTo>
                  <a:pt x="107" y="80"/>
                  <a:pt x="101" y="85"/>
                  <a:pt x="96" y="91"/>
                </a:cubicBezTo>
                <a:cubicBezTo>
                  <a:pt x="69" y="120"/>
                  <a:pt x="55" y="150"/>
                  <a:pt x="65" y="159"/>
                </a:cubicBezTo>
                <a:cubicBezTo>
                  <a:pt x="72" y="166"/>
                  <a:pt x="88" y="160"/>
                  <a:pt x="107" y="146"/>
                </a:cubicBezTo>
                <a:lnTo>
                  <a:pt x="112" y="76"/>
                </a:lnTo>
                <a:close/>
              </a:path>
            </a:pathLst>
          </a:custGeom>
          <a:solidFill>
            <a:srgbClr val="014999"/>
          </a:solidFill>
          <a:ln>
            <a:noFill/>
          </a:ln>
          <a:extLst/>
        </p:spPr>
        <p:txBody>
          <a:bodyPr anchor="t" anchorCtr="0" bIns="48218" compatLnSpc="1" lIns="96435" numCol="1" rIns="96435" tIns="48218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anose="020b0604020202020204" pitchFamily="34" typeface="Arial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309003" y="3129867"/>
            <a:ext cx="897766" cy="0"/>
          </a:xfrm>
          <a:prstGeom prst="line">
            <a:avLst/>
          </a:prstGeom>
          <a:ln w="34925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935718" y="3157824"/>
            <a:ext cx="897766" cy="0"/>
          </a:xfrm>
          <a:prstGeom prst="line">
            <a:avLst/>
          </a:prstGeom>
          <a:ln w="34925">
            <a:solidFill>
              <a:srgbClr val="01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631314" y="3157824"/>
            <a:ext cx="897766" cy="0"/>
          </a:xfrm>
          <a:prstGeom prst="line">
            <a:avLst/>
          </a:prstGeom>
          <a:ln w="34925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1292471" y="3157824"/>
            <a:ext cx="1566279" cy="0"/>
          </a:xfrm>
          <a:prstGeom prst="line">
            <a:avLst/>
          </a:prstGeom>
          <a:ln w="34925">
            <a:solidFill>
              <a:srgbClr val="01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67317" y="3068447"/>
            <a:ext cx="878298" cy="125520"/>
            <a:chOff x="667317" y="2459675"/>
            <a:chExt cx="878298" cy="12552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64519" y="2521095"/>
              <a:ext cx="781096" cy="0"/>
            </a:xfrm>
            <a:prstGeom prst="line">
              <a:avLst/>
            </a:prstGeom>
            <a:ln w="34925">
              <a:solidFill>
                <a:srgbClr val="E600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667317" y="2459675"/>
              <a:ext cx="125520" cy="125520"/>
            </a:xfrm>
            <a:prstGeom prst="ellipse">
              <a:avLst/>
            </a:prstGeom>
            <a:solidFill>
              <a:srgbClr val="E60012"/>
            </a:solidFill>
            <a:ln>
              <a:solidFill>
                <a:srgbClr val="E60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b0604020202020204" pitchFamily="34" typeface="Arial"/>
              </a:endParaRPr>
            </a:p>
          </p:txBody>
        </p:sp>
      </p:grpSp>
      <p:sp>
        <p:nvSpPr>
          <p:cNvPr id="44" name="TextBox 71"/>
          <p:cNvSpPr txBox="1"/>
          <p:nvPr/>
        </p:nvSpPr>
        <p:spPr>
          <a:xfrm>
            <a:off x="1169602" y="5089193"/>
            <a:ext cx="2390794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5" name="TextBox 71"/>
          <p:cNvSpPr txBox="1"/>
          <p:nvPr/>
        </p:nvSpPr>
        <p:spPr>
          <a:xfrm>
            <a:off x="3976302" y="5089193"/>
            <a:ext cx="2390794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6" name="TextBox 71"/>
          <p:cNvSpPr txBox="1"/>
          <p:nvPr/>
        </p:nvSpPr>
        <p:spPr>
          <a:xfrm>
            <a:off x="6617903" y="5089193"/>
            <a:ext cx="2390794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7" name="TextBox 71"/>
          <p:cNvSpPr txBox="1"/>
          <p:nvPr/>
        </p:nvSpPr>
        <p:spPr>
          <a:xfrm>
            <a:off x="9424603" y="5089193"/>
            <a:ext cx="2390794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8" name="矩形 47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9882"/>
              </a:solidFill>
              <a:latin charset="0" panose="020b0604020202020204" pitchFamily="34" typeface="Arial"/>
            </a:endParaRPr>
          </a:p>
        </p:txBody>
      </p:sp>
      <p:sp>
        <p:nvSpPr>
          <p:cNvPr id="50" name="任意多边形 49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9882"/>
              </a:solidFill>
              <a:latin charset="0" panose="020b0604020202020204" pitchFamily="34" typeface="Arial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4055343533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44"/>
      <p:bldP grpId="0" spid="45"/>
      <p:bldP grpId="0" spid="46"/>
      <p:bldP grpId="0" spid="47"/>
      <p:bldP grpId="0" spid="51"/>
      <p:bldP grpId="0" spid="5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61" name="AutoShape 5"/>
          <p:cNvSpPr/>
          <p:nvPr/>
        </p:nvSpPr>
        <p:spPr bwMode="auto">
          <a:xfrm>
            <a:off x="5493271" y="2100181"/>
            <a:ext cx="2108898" cy="2144816"/>
          </a:xfrm>
          <a:custGeom>
            <a:gdLst>
              <a:gd fmla="+- 0 10800 961" name="T0"/>
              <a:gd fmla="*/ T0 w 19679" name="T1"/>
              <a:gd fmla="*/ 10800 h 21600" name="T2"/>
              <a:gd fmla="+- 0 10800 961" name="T3"/>
              <a:gd fmla="*/ T3 w 19679" name="T4"/>
              <a:gd fmla="*/ 10800 h 21600" name="T5"/>
              <a:gd fmla="+- 0 10800 961" name="T6"/>
              <a:gd fmla="*/ T6 w 19679" name="T7"/>
              <a:gd fmla="*/ 10800 h 21600" name="T8"/>
              <a:gd fmla="+- 0 10800 961" name="T9"/>
              <a:gd fmla="*/ T9 w 19679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19679">
                <a:moveTo>
                  <a:pt x="9839" y="0"/>
                </a:moveTo>
                <a:cubicBezTo>
                  <a:pt x="7320" y="0"/>
                  <a:pt x="4802" y="1036"/>
                  <a:pt x="2881" y="3110"/>
                </a:cubicBezTo>
                <a:cubicBezTo>
                  <a:pt x="-961" y="7258"/>
                  <a:pt x="-961" y="13983"/>
                  <a:pt x="2881" y="18131"/>
                </a:cubicBezTo>
                <a:cubicBezTo>
                  <a:pt x="3701" y="19017"/>
                  <a:pt x="4634" y="19702"/>
                  <a:pt x="5625" y="20210"/>
                </a:cubicBezTo>
                <a:lnTo>
                  <a:pt x="5625" y="21600"/>
                </a:lnTo>
                <a:lnTo>
                  <a:pt x="13833" y="21600"/>
                </a:lnTo>
                <a:lnTo>
                  <a:pt x="13833" y="20318"/>
                </a:lnTo>
                <a:cubicBezTo>
                  <a:pt x="14906" y="19804"/>
                  <a:pt x="15916" y="19081"/>
                  <a:pt x="16796" y="18131"/>
                </a:cubicBezTo>
                <a:cubicBezTo>
                  <a:pt x="20638" y="13983"/>
                  <a:pt x="20638" y="7258"/>
                  <a:pt x="16796" y="3110"/>
                </a:cubicBezTo>
                <a:cubicBezTo>
                  <a:pt x="14875" y="1036"/>
                  <a:pt x="12357" y="0"/>
                  <a:pt x="9839" y="0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2953"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-128" typeface="ＭＳ Ｐゴシック"/>
              <a:cs charset="0" typeface="Gill Sans"/>
              <a:sym charset="0" typeface="Gill Sans"/>
            </a:endParaRPr>
          </a:p>
        </p:txBody>
      </p:sp>
      <p:grpSp>
        <p:nvGrpSpPr>
          <p:cNvPr id="70662" name="Group 6"/>
          <p:cNvGrpSpPr/>
          <p:nvPr/>
        </p:nvGrpSpPr>
        <p:grpSpPr>
          <a:xfrm>
            <a:off x="6058963" y="4244997"/>
            <a:ext cx="955125" cy="1215346"/>
            <a:chExt cx="2068248" cy="2633134"/>
          </a:xfrm>
        </p:grpSpPr>
        <p:grpSp>
          <p:nvGrpSpPr>
            <p:cNvPr id="71705" name="Group 7"/>
            <p:cNvGrpSpPr/>
            <p:nvPr/>
          </p:nvGrpSpPr>
          <p:grpSpPr>
            <a:xfrm>
              <a:off x="0" y="0"/>
              <a:ext cx="2068248" cy="1905000"/>
              <a:chExt cx="2068248" cy="1905000"/>
            </a:xfrm>
          </p:grpSpPr>
          <p:sp>
            <p:nvSpPr>
              <p:cNvPr id="70664" name="AutoShape 8"/>
              <p:cNvSpPr/>
              <p:nvPr/>
            </p:nvSpPr>
            <p:spPr bwMode="auto">
              <a:xfrm>
                <a:off x="66666" y="0"/>
                <a:ext cx="1904756" cy="1905766"/>
              </a:xfrm>
              <a:custGeom>
                <a:gdLst>
                  <a:gd fmla="*/ 952378 w 21600" name="T0"/>
                  <a:gd fmla="*/ 952883 h 21600" name="T1"/>
                  <a:gd fmla="*/ 952378 w 21600" name="T2"/>
                  <a:gd fmla="*/ 952883 h 21600" name="T3"/>
                  <a:gd fmla="*/ 952378 w 21600" name="T4"/>
                  <a:gd fmla="*/ 952883 h 21600" name="T5"/>
                  <a:gd fmla="*/ 952378 w 21600" name="T6"/>
                  <a:gd fmla="*/ 952883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70665" name="AutoShape 9"/>
              <p:cNvSpPr/>
              <p:nvPr/>
            </p:nvSpPr>
            <p:spPr bwMode="auto">
              <a:xfrm>
                <a:off x="0" y="28586"/>
                <a:ext cx="2068248" cy="88936"/>
              </a:xfrm>
              <a:custGeom>
                <a:gdLst>
                  <a:gd fmla="*/ 1034124 w 21600" name="T0"/>
                  <a:gd fmla="*/ 44468 h 21600" name="T1"/>
                  <a:gd fmla="*/ 1034124 w 21600" name="T2"/>
                  <a:gd fmla="*/ 44468 h 21600" name="T3"/>
                  <a:gd fmla="*/ 1034124 w 21600" name="T4"/>
                  <a:gd fmla="*/ 44468 h 21600" name="T5"/>
                  <a:gd fmla="*/ 1034124 w 21600" name="T6"/>
                  <a:gd fmla="*/ 44468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70666" name="AutoShape 10"/>
              <p:cNvSpPr/>
              <p:nvPr/>
            </p:nvSpPr>
            <p:spPr bwMode="auto">
              <a:xfrm>
                <a:off x="0" y="651137"/>
                <a:ext cx="2068248" cy="88936"/>
              </a:xfrm>
              <a:custGeom>
                <a:gdLst>
                  <a:gd fmla="*/ 1034124 w 21600" name="T0"/>
                  <a:gd fmla="*/ 44468 h 21600" name="T1"/>
                  <a:gd fmla="*/ 1034124 w 21600" name="T2"/>
                  <a:gd fmla="*/ 44468 h 21600" name="T3"/>
                  <a:gd fmla="*/ 1034124 w 21600" name="T4"/>
                  <a:gd fmla="*/ 44468 h 21600" name="T5"/>
                  <a:gd fmla="*/ 1034124 w 21600" name="T6"/>
                  <a:gd fmla="*/ 44468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70667" name="AutoShape 11"/>
              <p:cNvSpPr/>
              <p:nvPr/>
            </p:nvSpPr>
            <p:spPr bwMode="auto">
              <a:xfrm>
                <a:off x="0" y="238221"/>
                <a:ext cx="2068248" cy="90524"/>
              </a:xfrm>
              <a:custGeom>
                <a:gdLst>
                  <a:gd fmla="*/ 1034124 w 21600" name="T0"/>
                  <a:gd fmla="*/ 45262 h 21600" name="T1"/>
                  <a:gd fmla="*/ 1034124 w 21600" name="T2"/>
                  <a:gd fmla="*/ 45262 h 21600" name="T3"/>
                  <a:gd fmla="*/ 1034124 w 21600" name="T4"/>
                  <a:gd fmla="*/ 45262 h 21600" name="T5"/>
                  <a:gd fmla="*/ 1034124 w 21600" name="T6"/>
                  <a:gd fmla="*/ 45262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70668" name="AutoShape 12"/>
              <p:cNvSpPr/>
              <p:nvPr/>
            </p:nvSpPr>
            <p:spPr bwMode="auto">
              <a:xfrm>
                <a:off x="0" y="444679"/>
                <a:ext cx="2068248" cy="88936"/>
              </a:xfrm>
              <a:custGeom>
                <a:gdLst>
                  <a:gd fmla="*/ 1034124 w 21600" name="T0"/>
                  <a:gd fmla="*/ 44468 h 21600" name="T1"/>
                  <a:gd fmla="*/ 1034124 w 21600" name="T2"/>
                  <a:gd fmla="*/ 44468 h 21600" name="T3"/>
                  <a:gd fmla="*/ 1034124 w 21600" name="T4"/>
                  <a:gd fmla="*/ 44468 h 21600" name="T5"/>
                  <a:gd fmla="*/ 1034124 w 21600" name="T6"/>
                  <a:gd fmla="*/ 44468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</p:grpSp>
        <p:sp>
          <p:nvSpPr>
            <p:cNvPr id="70669" name="AutoShape 13"/>
            <p:cNvSpPr/>
            <p:nvPr/>
          </p:nvSpPr>
          <p:spPr bwMode="auto">
            <a:xfrm>
              <a:off x="57143" y="727368"/>
              <a:ext cx="1904756" cy="1905766"/>
            </a:xfrm>
            <a:custGeom>
              <a:gdLst>
                <a:gd fmla="*/ 952378 w 21600" name="T0"/>
                <a:gd fmla="*/ 952883 h 21600" name="T1"/>
                <a:gd fmla="*/ 952378 w 21600" name="T2"/>
                <a:gd fmla="*/ 952883 h 21600" name="T3"/>
                <a:gd fmla="*/ 952378 w 21600" name="T4"/>
                <a:gd fmla="*/ 952883 h 21600" name="T5"/>
                <a:gd fmla="*/ 952378 w 21600" name="T6"/>
                <a:gd fmla="*/ 95288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sp>
          <p:nvSpPr>
            <p:cNvPr id="70671" name="AutoShape 15"/>
            <p:cNvSpPr/>
            <p:nvPr/>
          </p:nvSpPr>
          <p:spPr bwMode="auto">
            <a:xfrm>
              <a:off x="693649" y="727368"/>
              <a:ext cx="657141" cy="1905766"/>
            </a:xfrm>
            <a:custGeom>
              <a:gdLst>
                <a:gd fmla="*/ 328571 w 21600" name="T0"/>
                <a:gd fmla="*/ 952883 h 21600" name="T1"/>
                <a:gd fmla="*/ 328571 w 21600" name="T2"/>
                <a:gd fmla="*/ 952883 h 21600" name="T3"/>
                <a:gd fmla="*/ 328571 w 21600" name="T4"/>
                <a:gd fmla="*/ 952883 h 21600" name="T5"/>
                <a:gd fmla="*/ 328571 w 21600" name="T6"/>
                <a:gd fmla="*/ 95288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</p:grpSp>
      <p:grpSp>
        <p:nvGrpSpPr>
          <p:cNvPr id="70673" name="Group 17"/>
          <p:cNvGrpSpPr/>
          <p:nvPr/>
        </p:nvGrpSpPr>
        <p:grpSpPr>
          <a:xfrm>
            <a:off x="6096713" y="5521961"/>
            <a:ext cx="879624" cy="439812"/>
            <a:chExt cx="1905000" cy="952236"/>
          </a:xfrm>
        </p:grpSpPr>
        <p:sp>
          <p:nvSpPr>
            <p:cNvPr id="70674" name="AutoShape 18"/>
            <p:cNvSpPr/>
            <p:nvPr/>
          </p:nvSpPr>
          <p:spPr bwMode="auto">
            <a:xfrm>
              <a:off x="0" y="0"/>
              <a:ext cx="1905000" cy="952236"/>
            </a:xfrm>
            <a:custGeom>
              <a:gdLst>
                <a:gd fmla="*/ 952500 w 21600" name="T0"/>
                <a:gd fmla="*/ 476118 h 21600" name="T1"/>
                <a:gd fmla="*/ 952500 w 21600" name="T2"/>
                <a:gd fmla="*/ 476118 h 21600" name="T3"/>
                <a:gd fmla="*/ 952500 w 21600" name="T4"/>
                <a:gd fmla="*/ 476118 h 21600" name="T5"/>
                <a:gd fmla="*/ 952500 w 21600" name="T6"/>
                <a:gd fmla="*/ 476118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21"/>
                  </a:moveTo>
                  <a:lnTo>
                    <a:pt x="11093" y="21599"/>
                  </a:lnTo>
                  <a:lnTo>
                    <a:pt x="0" y="0"/>
                  </a:lnTo>
                  <a:lnTo>
                    <a:pt x="21600" y="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sp>
          <p:nvSpPr>
            <p:cNvPr id="70675" name="AutoShape 19"/>
            <p:cNvSpPr/>
            <p:nvPr/>
          </p:nvSpPr>
          <p:spPr bwMode="auto">
            <a:xfrm>
              <a:off x="636587" y="623714"/>
              <a:ext cx="657225" cy="328522"/>
            </a:xfrm>
            <a:custGeom>
              <a:gdLst>
                <a:gd fmla="*/ 328613 w 21600" name="T0"/>
                <a:gd fmla="*/ 164261 h 21600" name="T1"/>
                <a:gd fmla="*/ 328613 w 21600" name="T2"/>
                <a:gd fmla="*/ 164261 h 21600" name="T3"/>
                <a:gd fmla="*/ 328613 w 21600" name="T4"/>
                <a:gd fmla="*/ 164261 h 21600" name="T5"/>
                <a:gd fmla="*/ 328613 w 21600" name="T6"/>
                <a:gd fmla="*/ 164261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21"/>
                  </a:moveTo>
                  <a:lnTo>
                    <a:pt x="11093" y="21600"/>
                  </a:lnTo>
                  <a:lnTo>
                    <a:pt x="0" y="0"/>
                  </a:lnTo>
                  <a:lnTo>
                    <a:pt x="21599" y="21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</p:grpSp>
      <p:sp>
        <p:nvSpPr>
          <p:cNvPr id="70676" name="AutoShape 20"/>
          <p:cNvSpPr/>
          <p:nvPr/>
        </p:nvSpPr>
        <p:spPr bwMode="auto">
          <a:xfrm>
            <a:off x="5832659" y="2418933"/>
            <a:ext cx="1430122" cy="1430122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2953">
              <a:solidFill>
                <a:srgbClr val="008FBC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-128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1460824" y="2406906"/>
            <a:ext cx="2990884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6" name="TextBox 24"/>
          <p:cNvSpPr txBox="1"/>
          <p:nvPr/>
        </p:nvSpPr>
        <p:spPr>
          <a:xfrm>
            <a:off x="2846427" y="200302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1460824" y="3775058"/>
            <a:ext cx="2990884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8" name="TextBox 24"/>
          <p:cNvSpPr txBox="1"/>
          <p:nvPr/>
        </p:nvSpPr>
        <p:spPr>
          <a:xfrm>
            <a:off x="2846427" y="337118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1460824" y="5206695"/>
            <a:ext cx="2990884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0" name="TextBox 24"/>
          <p:cNvSpPr txBox="1"/>
          <p:nvPr/>
        </p:nvSpPr>
        <p:spPr>
          <a:xfrm>
            <a:off x="2846427" y="480281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1" name="TextBox 23"/>
          <p:cNvSpPr txBox="1"/>
          <p:nvPr/>
        </p:nvSpPr>
        <p:spPr>
          <a:xfrm>
            <a:off x="8345463" y="2406906"/>
            <a:ext cx="2980457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2" name="TextBox 24"/>
          <p:cNvSpPr txBox="1"/>
          <p:nvPr/>
        </p:nvSpPr>
        <p:spPr>
          <a:xfrm>
            <a:off x="8345463" y="200302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3" name="TextBox 23"/>
          <p:cNvSpPr txBox="1"/>
          <p:nvPr/>
        </p:nvSpPr>
        <p:spPr>
          <a:xfrm>
            <a:off x="8345463" y="3775058"/>
            <a:ext cx="2980457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4" name="TextBox 24"/>
          <p:cNvSpPr txBox="1"/>
          <p:nvPr/>
        </p:nvSpPr>
        <p:spPr>
          <a:xfrm>
            <a:off x="8345463" y="337118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8345463" y="5206695"/>
            <a:ext cx="2980457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6" name="TextBox 24"/>
          <p:cNvSpPr txBox="1"/>
          <p:nvPr/>
        </p:nvSpPr>
        <p:spPr>
          <a:xfrm>
            <a:off x="8345463" y="480281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3" name="矩形 32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47" name="任意多边形 46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9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754350257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18" nodeType="afterEffect" presetClass="entr" presetID="2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22" nodeType="afterEffect" presetClass="entr" presetID="2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26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8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3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3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4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5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6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7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1" spid="48"/>
      <p:bldP grpId="1" spid="4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" name="Hexagon 54"/>
          <p:cNvSpPr/>
          <p:nvPr/>
        </p:nvSpPr>
        <p:spPr>
          <a:xfrm rot="5400000">
            <a:off x="4517325" y="2107207"/>
            <a:ext cx="3824102" cy="3603916"/>
          </a:xfrm>
          <a:prstGeom prst="hexagon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7" name="Group 71"/>
          <p:cNvGrpSpPr/>
          <p:nvPr/>
        </p:nvGrpSpPr>
        <p:grpSpPr>
          <a:xfrm>
            <a:off x="5976683" y="1647959"/>
            <a:ext cx="937702" cy="937702"/>
            <a:chOff x="4160694" y="1208495"/>
            <a:chExt cx="822613" cy="822613"/>
          </a:xfrm>
        </p:grpSpPr>
        <p:sp>
          <p:nvSpPr>
            <p:cNvPr id="32" name="Freeform 31"/>
            <p:cNvSpPr/>
            <p:nvPr/>
          </p:nvSpPr>
          <p:spPr>
            <a:xfrm>
              <a:off x="4160694" y="1208495"/>
              <a:ext cx="822613" cy="822613"/>
            </a:xfrm>
            <a:custGeom>
              <a:gdLst>
                <a:gd fmla="*/ 0 w 661361" name="connsiteX0"/>
                <a:gd fmla="*/ 330681 h 661361" name="connsiteY0"/>
                <a:gd fmla="*/ 96855 w 661361" name="connsiteX1"/>
                <a:gd fmla="*/ 96854 h 661361" name="connsiteY1"/>
                <a:gd fmla="*/ 330682 w 661361" name="connsiteX2"/>
                <a:gd fmla="*/ 0 h 661361" name="connsiteY2"/>
                <a:gd fmla="*/ 564509 w 661361" name="connsiteX3"/>
                <a:gd fmla="*/ 96855 h 661361" name="connsiteY3"/>
                <a:gd fmla="*/ 661363 w 661361" name="connsiteX4"/>
                <a:gd fmla="*/ 330682 h 661361" name="connsiteY4"/>
                <a:gd fmla="*/ 564509 w 661361" name="connsiteX5"/>
                <a:gd fmla="*/ 564509 h 661361" name="connsiteY5"/>
                <a:gd fmla="*/ 330682 w 661361" name="connsiteX6"/>
                <a:gd fmla="*/ 661363 h 661361" name="connsiteY6"/>
                <a:gd fmla="*/ 96855 w 661361" name="connsiteX7"/>
                <a:gd fmla="*/ 564509 h 661361" name="connsiteY7"/>
                <a:gd fmla="*/ 1 w 661361" name="connsiteX8"/>
                <a:gd fmla="*/ 330682 h 661361" name="connsiteY8"/>
                <a:gd fmla="*/ 0 w 661361" name="connsiteX9"/>
                <a:gd fmla="*/ 330681 h 66136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61361" w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014999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49587" lIns="149587" numCol="1" rIns="149587" spcCol="1270" spcFirstLastPara="0" tIns="149587" vert="horz" wrap="square">
              <a:noAutofit/>
            </a:bodyPr>
            <a:lstStyle/>
            <a:p>
              <a:pPr algn="ctr" defTabSz="937584">
                <a:lnSpc>
                  <a:spcPct val="90000"/>
                </a:lnSpc>
                <a:spcAft>
                  <a:spcPct val="35000"/>
                </a:spcAft>
              </a:pPr>
              <a:endParaRPr lang="en-US" sz="3375"/>
            </a:p>
          </p:txBody>
        </p:sp>
        <p:sp>
          <p:nvSpPr>
            <p:cNvPr id="35" name="Freeform 62"/>
            <p:cNvSpPr>
              <a:spLocks noEditPoints="1"/>
            </p:cNvSpPr>
            <p:nvPr/>
          </p:nvSpPr>
          <p:spPr bwMode="auto">
            <a:xfrm>
              <a:off x="4406792" y="1453272"/>
              <a:ext cx="330417" cy="333059"/>
            </a:xfrm>
            <a:custGeom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b="b" l="0" r="r" t="0"/>
              <a:pathLst>
                <a:path h="57" w="57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2"/>
          <p:cNvGrpSpPr/>
          <p:nvPr/>
        </p:nvGrpSpPr>
        <p:grpSpPr>
          <a:xfrm>
            <a:off x="3994425" y="2416584"/>
            <a:ext cx="937702" cy="937702"/>
            <a:chOff x="2728576" y="1786331"/>
            <a:chExt cx="822613" cy="822613"/>
          </a:xfrm>
        </p:grpSpPr>
        <p:sp>
          <p:nvSpPr>
            <p:cNvPr id="33" name="Freeform 32"/>
            <p:cNvSpPr/>
            <p:nvPr/>
          </p:nvSpPr>
          <p:spPr>
            <a:xfrm>
              <a:off x="2728576" y="1786331"/>
              <a:ext cx="822613" cy="822613"/>
            </a:xfrm>
            <a:custGeom>
              <a:gdLst>
                <a:gd fmla="*/ 0 w 661361" name="connsiteX0"/>
                <a:gd fmla="*/ 330681 h 661361" name="connsiteY0"/>
                <a:gd fmla="*/ 96855 w 661361" name="connsiteX1"/>
                <a:gd fmla="*/ 96854 h 661361" name="connsiteY1"/>
                <a:gd fmla="*/ 330682 w 661361" name="connsiteX2"/>
                <a:gd fmla="*/ 0 h 661361" name="connsiteY2"/>
                <a:gd fmla="*/ 564509 w 661361" name="connsiteX3"/>
                <a:gd fmla="*/ 96855 h 661361" name="connsiteY3"/>
                <a:gd fmla="*/ 661363 w 661361" name="connsiteX4"/>
                <a:gd fmla="*/ 330682 h 661361" name="connsiteY4"/>
                <a:gd fmla="*/ 564509 w 661361" name="connsiteX5"/>
                <a:gd fmla="*/ 564509 h 661361" name="connsiteY5"/>
                <a:gd fmla="*/ 330682 w 661361" name="connsiteX6"/>
                <a:gd fmla="*/ 661363 h 661361" name="connsiteY6"/>
                <a:gd fmla="*/ 96855 w 661361" name="connsiteX7"/>
                <a:gd fmla="*/ 564509 h 661361" name="connsiteY7"/>
                <a:gd fmla="*/ 1 w 661361" name="connsiteX8"/>
                <a:gd fmla="*/ 330682 h 661361" name="connsiteY8"/>
                <a:gd fmla="*/ 0 w 661361" name="connsiteX9"/>
                <a:gd fmla="*/ 330681 h 66136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61361" w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E60012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49587" lIns="149587" numCol="1" rIns="149587" spcCol="1270" spcFirstLastPara="0" tIns="149587" vert="horz" wrap="square">
              <a:noAutofit/>
            </a:bodyPr>
            <a:lstStyle/>
            <a:p>
              <a:pPr algn="ctr" defTabSz="937584">
                <a:lnSpc>
                  <a:spcPct val="90000"/>
                </a:lnSpc>
                <a:spcAft>
                  <a:spcPct val="35000"/>
                </a:spcAft>
              </a:pPr>
              <a:endParaRPr lang="en-US" sz="5625"/>
            </a:p>
          </p:txBody>
        </p:sp>
        <p:sp>
          <p:nvSpPr>
            <p:cNvPr id="36" name="Freeform 66"/>
            <p:cNvSpPr>
              <a:spLocks noEditPoints="1"/>
            </p:cNvSpPr>
            <p:nvPr/>
          </p:nvSpPr>
          <p:spPr bwMode="auto">
            <a:xfrm>
              <a:off x="2932219" y="2033861"/>
              <a:ext cx="422299" cy="327553"/>
            </a:xfrm>
            <a:custGeom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b="b" l="0" r="r" t="0"/>
              <a:pathLst>
                <a:path h="56" w="72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73"/>
          <p:cNvGrpSpPr/>
          <p:nvPr/>
        </p:nvGrpSpPr>
        <p:grpSpPr>
          <a:xfrm>
            <a:off x="3994425" y="4753105"/>
            <a:ext cx="937702" cy="937702"/>
            <a:chOff x="2728576" y="3447948"/>
            <a:chExt cx="822613" cy="822613"/>
          </a:xfrm>
        </p:grpSpPr>
        <p:sp>
          <p:nvSpPr>
            <p:cNvPr id="34" name="Freeform 33"/>
            <p:cNvSpPr/>
            <p:nvPr/>
          </p:nvSpPr>
          <p:spPr>
            <a:xfrm>
              <a:off x="2728576" y="3447948"/>
              <a:ext cx="822613" cy="822613"/>
            </a:xfrm>
            <a:custGeom>
              <a:gdLst>
                <a:gd fmla="*/ 0 w 661361" name="connsiteX0"/>
                <a:gd fmla="*/ 330681 h 661361" name="connsiteY0"/>
                <a:gd fmla="*/ 96855 w 661361" name="connsiteX1"/>
                <a:gd fmla="*/ 96854 h 661361" name="connsiteY1"/>
                <a:gd fmla="*/ 330682 w 661361" name="connsiteX2"/>
                <a:gd fmla="*/ 0 h 661361" name="connsiteY2"/>
                <a:gd fmla="*/ 564509 w 661361" name="connsiteX3"/>
                <a:gd fmla="*/ 96855 h 661361" name="connsiteY3"/>
                <a:gd fmla="*/ 661363 w 661361" name="connsiteX4"/>
                <a:gd fmla="*/ 330682 h 661361" name="connsiteY4"/>
                <a:gd fmla="*/ 564509 w 661361" name="connsiteX5"/>
                <a:gd fmla="*/ 564509 h 661361" name="connsiteY5"/>
                <a:gd fmla="*/ 330682 w 661361" name="connsiteX6"/>
                <a:gd fmla="*/ 661363 h 661361" name="connsiteY6"/>
                <a:gd fmla="*/ 96855 w 661361" name="connsiteX7"/>
                <a:gd fmla="*/ 564509 h 661361" name="connsiteY7"/>
                <a:gd fmla="*/ 1 w 661361" name="connsiteX8"/>
                <a:gd fmla="*/ 330682 h 661361" name="connsiteY8"/>
                <a:gd fmla="*/ 0 w 661361" name="connsiteX9"/>
                <a:gd fmla="*/ 330681 h 66136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61361" w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014999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49587" lIns="149587" numCol="1" rIns="149587" spcCol="1270" spcFirstLastPara="0" tIns="149587" vert="horz" wrap="square">
              <a:noAutofit/>
            </a:bodyPr>
            <a:lstStyle/>
            <a:p>
              <a:pPr algn="ctr" defTabSz="937584">
                <a:lnSpc>
                  <a:spcPct val="90000"/>
                </a:lnSpc>
                <a:spcAft>
                  <a:spcPct val="35000"/>
                </a:spcAft>
              </a:pPr>
              <a:endParaRPr kern="1200"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2957111" y="3716216"/>
              <a:ext cx="365543" cy="286077"/>
            </a:xfrm>
            <a:custGeom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b="b" l="0" r="r" t="0"/>
              <a:pathLst>
                <a:path h="50" w="64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77"/>
          <p:cNvGrpSpPr/>
          <p:nvPr/>
        </p:nvGrpSpPr>
        <p:grpSpPr>
          <a:xfrm>
            <a:off x="7868451" y="2416584"/>
            <a:ext cx="937702" cy="937702"/>
            <a:chOff x="5573678" y="1786331"/>
            <a:chExt cx="822613" cy="822613"/>
          </a:xfrm>
        </p:grpSpPr>
        <p:sp>
          <p:nvSpPr>
            <p:cNvPr id="86" name="Freeform 85"/>
            <p:cNvSpPr/>
            <p:nvPr/>
          </p:nvSpPr>
          <p:spPr>
            <a:xfrm>
              <a:off x="5573678" y="1786331"/>
              <a:ext cx="822613" cy="822613"/>
            </a:xfrm>
            <a:custGeom>
              <a:gdLst>
                <a:gd fmla="*/ 0 w 661361" name="connsiteX0"/>
                <a:gd fmla="*/ 330681 h 661361" name="connsiteY0"/>
                <a:gd fmla="*/ 96855 w 661361" name="connsiteX1"/>
                <a:gd fmla="*/ 96854 h 661361" name="connsiteY1"/>
                <a:gd fmla="*/ 330682 w 661361" name="connsiteX2"/>
                <a:gd fmla="*/ 0 h 661361" name="connsiteY2"/>
                <a:gd fmla="*/ 564509 w 661361" name="connsiteX3"/>
                <a:gd fmla="*/ 96855 h 661361" name="connsiteY3"/>
                <a:gd fmla="*/ 661363 w 661361" name="connsiteX4"/>
                <a:gd fmla="*/ 330682 h 661361" name="connsiteY4"/>
                <a:gd fmla="*/ 564509 w 661361" name="connsiteX5"/>
                <a:gd fmla="*/ 564509 h 661361" name="connsiteY5"/>
                <a:gd fmla="*/ 330682 w 661361" name="connsiteX6"/>
                <a:gd fmla="*/ 661363 h 661361" name="connsiteY6"/>
                <a:gd fmla="*/ 96855 w 661361" name="connsiteX7"/>
                <a:gd fmla="*/ 564509 h 661361" name="connsiteY7"/>
                <a:gd fmla="*/ 1 w 661361" name="connsiteX8"/>
                <a:gd fmla="*/ 330682 h 661361" name="connsiteY8"/>
                <a:gd fmla="*/ 0 w 661361" name="connsiteX9"/>
                <a:gd fmla="*/ 330681 h 66136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61361" w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E60012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49587" lIns="149587" numCol="1" rIns="149587" spcCol="1270" spcFirstLastPara="0" tIns="149587" vert="horz" wrap="square">
              <a:noAutofit/>
            </a:bodyPr>
            <a:lstStyle/>
            <a:p>
              <a:pPr algn="ctr" defTabSz="937584">
                <a:lnSpc>
                  <a:spcPct val="90000"/>
                </a:lnSpc>
                <a:spcAft>
                  <a:spcPct val="35000"/>
                </a:spcAft>
              </a:pPr>
              <a:endParaRPr lang="en-US" sz="3375"/>
            </a:p>
          </p:txBody>
        </p:sp>
        <p:sp>
          <p:nvSpPr>
            <p:cNvPr id="42" name="Freeform 57"/>
            <p:cNvSpPr>
              <a:spLocks noEditPoints="1"/>
            </p:cNvSpPr>
            <p:nvPr/>
          </p:nvSpPr>
          <p:spPr bwMode="auto">
            <a:xfrm>
              <a:off x="5843023" y="2071785"/>
              <a:ext cx="283922" cy="251704"/>
            </a:xfrm>
            <a:custGeom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b="b" l="0" r="r" t="0"/>
              <a:pathLst>
                <a:path h="57" w="65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76"/>
          <p:cNvGrpSpPr/>
          <p:nvPr/>
        </p:nvGrpSpPr>
        <p:grpSpPr>
          <a:xfrm>
            <a:off x="7868451" y="4753105"/>
            <a:ext cx="937702" cy="937702"/>
            <a:chOff x="5573678" y="3447948"/>
            <a:chExt cx="822613" cy="822613"/>
          </a:xfrm>
        </p:grpSpPr>
        <p:sp>
          <p:nvSpPr>
            <p:cNvPr id="88" name="Freeform 87"/>
            <p:cNvSpPr/>
            <p:nvPr/>
          </p:nvSpPr>
          <p:spPr>
            <a:xfrm>
              <a:off x="5573678" y="3447948"/>
              <a:ext cx="822613" cy="822613"/>
            </a:xfrm>
            <a:custGeom>
              <a:gdLst>
                <a:gd fmla="*/ 0 w 661361" name="connsiteX0"/>
                <a:gd fmla="*/ 330681 h 661361" name="connsiteY0"/>
                <a:gd fmla="*/ 96855 w 661361" name="connsiteX1"/>
                <a:gd fmla="*/ 96854 h 661361" name="connsiteY1"/>
                <a:gd fmla="*/ 330682 w 661361" name="connsiteX2"/>
                <a:gd fmla="*/ 0 h 661361" name="connsiteY2"/>
                <a:gd fmla="*/ 564509 w 661361" name="connsiteX3"/>
                <a:gd fmla="*/ 96855 h 661361" name="connsiteY3"/>
                <a:gd fmla="*/ 661363 w 661361" name="connsiteX4"/>
                <a:gd fmla="*/ 330682 h 661361" name="connsiteY4"/>
                <a:gd fmla="*/ 564509 w 661361" name="connsiteX5"/>
                <a:gd fmla="*/ 564509 h 661361" name="connsiteY5"/>
                <a:gd fmla="*/ 330682 w 661361" name="connsiteX6"/>
                <a:gd fmla="*/ 661363 h 661361" name="connsiteY6"/>
                <a:gd fmla="*/ 96855 w 661361" name="connsiteX7"/>
                <a:gd fmla="*/ 564509 h 661361" name="connsiteY7"/>
                <a:gd fmla="*/ 1 w 661361" name="connsiteX8"/>
                <a:gd fmla="*/ 330682 h 661361" name="connsiteY8"/>
                <a:gd fmla="*/ 0 w 661361" name="connsiteX9"/>
                <a:gd fmla="*/ 330681 h 66136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61361" w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014999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49587" lIns="149587" numCol="1" rIns="149587" spcCol="1270" spcFirstLastPara="0" tIns="149587" vert="horz" wrap="square">
              <a:noAutofit/>
            </a:bodyPr>
            <a:lstStyle/>
            <a:p>
              <a:pPr algn="ctr" defTabSz="937584">
                <a:lnSpc>
                  <a:spcPct val="90000"/>
                </a:lnSpc>
                <a:spcAft>
                  <a:spcPct val="35000"/>
                </a:spcAft>
              </a:pPr>
              <a:endParaRPr lang="en-US" sz="3375"/>
            </a:p>
          </p:txBody>
        </p:sp>
        <p:sp>
          <p:nvSpPr>
            <p:cNvPr id="45" name="Freeform 131"/>
            <p:cNvSpPr/>
            <p:nvPr/>
          </p:nvSpPr>
          <p:spPr bwMode="auto">
            <a:xfrm>
              <a:off x="5824314" y="3688432"/>
              <a:ext cx="321341" cy="326210"/>
            </a:xfrm>
            <a:custGeom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b="b" l="0" r="r" t="0"/>
              <a:pathLst>
                <a:path h="62" w="61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75"/>
          <p:cNvGrpSpPr/>
          <p:nvPr/>
        </p:nvGrpSpPr>
        <p:grpSpPr>
          <a:xfrm>
            <a:off x="5976683" y="5312116"/>
            <a:ext cx="937702" cy="937702"/>
            <a:chOff x="4160694" y="3979236"/>
            <a:chExt cx="822613" cy="822613"/>
          </a:xfrm>
        </p:grpSpPr>
        <p:sp>
          <p:nvSpPr>
            <p:cNvPr id="90" name="Freeform 89"/>
            <p:cNvSpPr/>
            <p:nvPr/>
          </p:nvSpPr>
          <p:spPr>
            <a:xfrm>
              <a:off x="4160694" y="3979236"/>
              <a:ext cx="822613" cy="822613"/>
            </a:xfrm>
            <a:custGeom>
              <a:gdLst>
                <a:gd fmla="*/ 0 w 661361" name="connsiteX0"/>
                <a:gd fmla="*/ 330681 h 661361" name="connsiteY0"/>
                <a:gd fmla="*/ 96855 w 661361" name="connsiteX1"/>
                <a:gd fmla="*/ 96854 h 661361" name="connsiteY1"/>
                <a:gd fmla="*/ 330682 w 661361" name="connsiteX2"/>
                <a:gd fmla="*/ 0 h 661361" name="connsiteY2"/>
                <a:gd fmla="*/ 564509 w 661361" name="connsiteX3"/>
                <a:gd fmla="*/ 96855 h 661361" name="connsiteY3"/>
                <a:gd fmla="*/ 661363 w 661361" name="connsiteX4"/>
                <a:gd fmla="*/ 330682 h 661361" name="connsiteY4"/>
                <a:gd fmla="*/ 564509 w 661361" name="connsiteX5"/>
                <a:gd fmla="*/ 564509 h 661361" name="connsiteY5"/>
                <a:gd fmla="*/ 330682 w 661361" name="connsiteX6"/>
                <a:gd fmla="*/ 661363 h 661361" name="connsiteY6"/>
                <a:gd fmla="*/ 96855 w 661361" name="connsiteX7"/>
                <a:gd fmla="*/ 564509 h 661361" name="connsiteY7"/>
                <a:gd fmla="*/ 1 w 661361" name="connsiteX8"/>
                <a:gd fmla="*/ 330682 h 661361" name="connsiteY8"/>
                <a:gd fmla="*/ 0 w 661361" name="connsiteX9"/>
                <a:gd fmla="*/ 330681 h 66136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61361" w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E60012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49587" lIns="149587" numCol="1" rIns="149587" spcCol="1270" spcFirstLastPara="0" tIns="149587" vert="horz" wrap="square">
              <a:noAutofit/>
            </a:bodyPr>
            <a:lstStyle/>
            <a:p>
              <a:pPr algn="ctr" defTabSz="937584">
                <a:lnSpc>
                  <a:spcPct val="90000"/>
                </a:lnSpc>
                <a:spcAft>
                  <a:spcPct val="35000"/>
                </a:spcAft>
              </a:pPr>
              <a:endParaRPr lang="en-US" sz="3375">
                <a:solidFill>
                  <a:schemeClr val="bg1"/>
                </a:solidFill>
              </a:endParaRPr>
            </a:p>
          </p:txBody>
        </p:sp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4388138" y="4206680"/>
              <a:ext cx="367725" cy="367725"/>
            </a:xfrm>
            <a:custGeom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b="b" l="0" r="r" t="0"/>
              <a:pathLst>
                <a:path h="384" w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74"/>
          <p:cNvGrpSpPr/>
          <p:nvPr/>
        </p:nvGrpSpPr>
        <p:grpSpPr>
          <a:xfrm>
            <a:off x="5722540" y="3202334"/>
            <a:ext cx="1413671" cy="1413665"/>
            <a:chOff x="4069334" y="2505075"/>
            <a:chExt cx="1005332" cy="1005328"/>
          </a:xfrm>
        </p:grpSpPr>
        <p:sp>
          <p:nvSpPr>
            <p:cNvPr id="110" name="Freeform 109"/>
            <p:cNvSpPr/>
            <p:nvPr/>
          </p:nvSpPr>
          <p:spPr>
            <a:xfrm>
              <a:off x="4069334" y="2505075"/>
              <a:ext cx="1005332" cy="1005328"/>
            </a:xfrm>
            <a:custGeom>
              <a:gdLst>
                <a:gd fmla="*/ 0 w 661361" name="connsiteX0"/>
                <a:gd fmla="*/ 330681 h 661361" name="connsiteY0"/>
                <a:gd fmla="*/ 96855 w 661361" name="connsiteX1"/>
                <a:gd fmla="*/ 96854 h 661361" name="connsiteY1"/>
                <a:gd fmla="*/ 330682 w 661361" name="connsiteX2"/>
                <a:gd fmla="*/ 0 h 661361" name="connsiteY2"/>
                <a:gd fmla="*/ 564509 w 661361" name="connsiteX3"/>
                <a:gd fmla="*/ 96855 h 661361" name="connsiteY3"/>
                <a:gd fmla="*/ 661363 w 661361" name="connsiteX4"/>
                <a:gd fmla="*/ 330682 h 661361" name="connsiteY4"/>
                <a:gd fmla="*/ 564509 w 661361" name="connsiteX5"/>
                <a:gd fmla="*/ 564509 h 661361" name="connsiteY5"/>
                <a:gd fmla="*/ 330682 w 661361" name="connsiteX6"/>
                <a:gd fmla="*/ 661363 h 661361" name="connsiteY6"/>
                <a:gd fmla="*/ 96855 w 661361" name="connsiteX7"/>
                <a:gd fmla="*/ 564509 h 661361" name="connsiteY7"/>
                <a:gd fmla="*/ 1 w 661361" name="connsiteX8"/>
                <a:gd fmla="*/ 330682 h 661361" name="connsiteY8"/>
                <a:gd fmla="*/ 0 w 661361" name="connsiteX9"/>
                <a:gd fmla="*/ 330681 h 66136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61361" w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49587" lIns="149587" numCol="1" rIns="149587" spcCol="1270" spcFirstLastPara="0" tIns="149587" vert="horz" wrap="square">
              <a:noAutofit/>
            </a:bodyPr>
            <a:lstStyle/>
            <a:p>
              <a:pPr algn="ctr" defTabSz="937584">
                <a:lnSpc>
                  <a:spcPct val="90000"/>
                </a:lnSpc>
                <a:spcAft>
                  <a:spcPct val="35000"/>
                </a:spcAft>
              </a:pPr>
              <a:endParaRPr lang="en-US" sz="5062"/>
            </a:p>
          </p:txBody>
        </p:sp>
        <p:sp>
          <p:nvSpPr>
            <p:cNvPr id="51" name="Freeform 42"/>
            <p:cNvSpPr>
              <a:spLocks noEditPoints="1"/>
            </p:cNvSpPr>
            <p:nvPr/>
          </p:nvSpPr>
          <p:spPr bwMode="auto">
            <a:xfrm>
              <a:off x="4342130" y="2809875"/>
              <a:ext cx="459742" cy="395726"/>
            </a:xfrm>
            <a:custGeom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b="b" l="0" r="r" t="0"/>
              <a:pathLst>
                <a:path h="62" w="7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7" name="Straight Connector 56"/>
          <p:cNvCxnSpPr/>
          <p:nvPr/>
        </p:nvCxnSpPr>
        <p:spPr>
          <a:xfrm flipH="1">
            <a:off x="6429375" y="2629621"/>
            <a:ext cx="3" cy="46446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429375" y="4717821"/>
            <a:ext cx="3" cy="46446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 rot="10800000">
            <a:off x="7132473" y="3094086"/>
            <a:ext cx="705435" cy="40826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 rot="10800000">
            <a:off x="4993940" y="4314219"/>
            <a:ext cx="732339" cy="40360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 rot="14400000">
            <a:off x="7137606" y="4375690"/>
            <a:ext cx="705435" cy="40826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 rot="14400000">
            <a:off x="4985536" y="3125117"/>
            <a:ext cx="732339" cy="40360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43"/>
          <p:cNvSpPr txBox="1"/>
          <p:nvPr/>
        </p:nvSpPr>
        <p:spPr>
          <a:xfrm>
            <a:off x="1487234" y="2741975"/>
            <a:ext cx="2464655" cy="21488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 algn="r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点击添加相关标题文字，点击添加相关标题文字，点击添加相关标题文字。</a:t>
            </a:r>
          </a:p>
        </p:txBody>
      </p:sp>
      <p:sp>
        <p:nvSpPr>
          <p:cNvPr id="60" name="TextBox 143"/>
          <p:cNvSpPr txBox="1"/>
          <p:nvPr/>
        </p:nvSpPr>
        <p:spPr>
          <a:xfrm>
            <a:off x="3500761" y="1254920"/>
            <a:ext cx="2464655" cy="21488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 algn="r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点击添加相关标题文字，点击添加相关标题文字，点击添加相关标题文字。</a:t>
            </a:r>
          </a:p>
        </p:txBody>
      </p:sp>
      <p:sp>
        <p:nvSpPr>
          <p:cNvPr id="63" name="TextBox 143"/>
          <p:cNvSpPr txBox="1"/>
          <p:nvPr/>
        </p:nvSpPr>
        <p:spPr>
          <a:xfrm>
            <a:off x="8968687" y="2511066"/>
            <a:ext cx="2464655" cy="21488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点击添加相关标题文字，点击添加相关标题文字，点击添加相关标题文字。</a:t>
            </a:r>
          </a:p>
        </p:txBody>
      </p:sp>
      <p:sp>
        <p:nvSpPr>
          <p:cNvPr id="64" name="TextBox 143"/>
          <p:cNvSpPr txBox="1"/>
          <p:nvPr/>
        </p:nvSpPr>
        <p:spPr>
          <a:xfrm>
            <a:off x="8968687" y="4958701"/>
            <a:ext cx="2464655" cy="21488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点击添加相关标题文字，点击添加相关标题文字，点击添加相关标题文字。</a:t>
            </a:r>
          </a:p>
        </p:txBody>
      </p:sp>
      <p:sp>
        <p:nvSpPr>
          <p:cNvPr id="65" name="TextBox 143"/>
          <p:cNvSpPr txBox="1"/>
          <p:nvPr/>
        </p:nvSpPr>
        <p:spPr>
          <a:xfrm>
            <a:off x="6871996" y="5799210"/>
            <a:ext cx="2464655" cy="21488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点击添加相关标题文字，点击添加相关标题文字，点击添加相关标题文字。</a:t>
            </a:r>
          </a:p>
        </p:txBody>
      </p:sp>
      <p:sp>
        <p:nvSpPr>
          <p:cNvPr id="66" name="TextBox 143"/>
          <p:cNvSpPr txBox="1"/>
          <p:nvPr/>
        </p:nvSpPr>
        <p:spPr>
          <a:xfrm>
            <a:off x="1487234" y="5235792"/>
            <a:ext cx="2464655" cy="21488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 algn="r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点击添加相关标题文字，点击添加相关标题文字，点击添加相关标题文字。</a:t>
            </a:r>
          </a:p>
        </p:txBody>
      </p:sp>
      <p:sp>
        <p:nvSpPr>
          <p:cNvPr id="46" name="矩形 45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49" name="任意多边形 48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2204337423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7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9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0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0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5"/>
      <p:bldP grpId="0" spid="59"/>
      <p:bldP grpId="0" spid="60"/>
      <p:bldP grpId="0" spid="63"/>
      <p:bldP grpId="0" spid="64"/>
      <p:bldP grpId="0" spid="65"/>
      <p:bldP grpId="0" spid="66"/>
      <p:bldP grpId="0" spid="50"/>
      <p:bldP grpId="0" spid="5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" name="Isosceles Triangle 91"/>
          <p:cNvSpPr/>
          <p:nvPr/>
        </p:nvSpPr>
        <p:spPr>
          <a:xfrm flipH="1" rot="3600000">
            <a:off x="7953436" y="2942784"/>
            <a:ext cx="418080" cy="36041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7164720" y="2264034"/>
            <a:ext cx="1236595" cy="1236595"/>
          </a:xfrm>
          <a:prstGeom prst="donut">
            <a:avLst>
              <a:gd fmla="val 19079" name="adj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901892" y="2651571"/>
            <a:ext cx="1509065" cy="382507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01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66601" y="1466365"/>
              <a:ext cx="308778" cy="332442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flipH="1" rot="3600000">
            <a:off x="8007015" y="4898703"/>
            <a:ext cx="418080" cy="36041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7218295" y="4220732"/>
            <a:ext cx="1236595" cy="1236595"/>
          </a:xfrm>
          <a:prstGeom prst="donut">
            <a:avLst>
              <a:gd fmla="val 19079" name="adj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955471" y="4612360"/>
            <a:ext cx="1509065" cy="382508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01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66602" y="1459818"/>
              <a:ext cx="308778" cy="332442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868200" y="1980959"/>
            <a:ext cx="1392955" cy="722061"/>
          </a:xfrm>
          <a:prstGeom prst="line">
            <a:avLst/>
          </a:prstGeom>
          <a:ln w="9525">
            <a:solidFill>
              <a:srgbClr val="09338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868201" y="3269169"/>
            <a:ext cx="1392955" cy="722063"/>
          </a:xfrm>
          <a:prstGeom prst="line">
            <a:avLst/>
          </a:prstGeom>
          <a:ln w="9525">
            <a:solidFill>
              <a:srgbClr val="09338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868201" y="5120812"/>
            <a:ext cx="1392955" cy="722063"/>
          </a:xfrm>
          <a:prstGeom prst="line">
            <a:avLst/>
          </a:prstGeom>
          <a:ln w="9525">
            <a:solidFill>
              <a:srgbClr val="09338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868200" y="4044806"/>
            <a:ext cx="1392955" cy="722061"/>
          </a:xfrm>
          <a:prstGeom prst="line">
            <a:avLst/>
          </a:prstGeom>
          <a:ln w="9525">
            <a:solidFill>
              <a:srgbClr val="09338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678781" y="1914905"/>
            <a:ext cx="362050" cy="36041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674465" y="1258897"/>
            <a:ext cx="1236595" cy="1236595"/>
          </a:xfrm>
          <a:prstGeom prst="donut">
            <a:avLst>
              <a:gd fmla="val 19079" name="adj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597320" y="1650526"/>
            <a:ext cx="1509065" cy="382508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49356" y="1446740"/>
              <a:ext cx="308778" cy="332442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692995" y="3914300"/>
            <a:ext cx="343097" cy="36041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674465" y="3269170"/>
            <a:ext cx="1236595" cy="1236595"/>
          </a:xfrm>
          <a:prstGeom prst="donut">
            <a:avLst>
              <a:gd fmla="val 19079" name="adj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597322" y="3660798"/>
            <a:ext cx="1509065" cy="382508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60176" y="1459818"/>
              <a:ext cx="308778" cy="332442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745430" y="5899363"/>
            <a:ext cx="276830" cy="3541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674465" y="5279442"/>
            <a:ext cx="1236595" cy="1236595"/>
          </a:xfrm>
          <a:prstGeom prst="donut">
            <a:avLst>
              <a:gd fmla="val 19079" name="adj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597322" y="5671070"/>
            <a:ext cx="1509065" cy="382508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60176" y="1459818"/>
              <a:ext cx="308778" cy="332442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925674" y="5897740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6" name="TextBox 24"/>
          <p:cNvSpPr txBox="1"/>
          <p:nvPr/>
        </p:nvSpPr>
        <p:spPr>
          <a:xfrm>
            <a:off x="1627292" y="549386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963774" y="4245123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1665392" y="384124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963774" y="2188629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1665392" y="178475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775160" y="3179590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9775160" y="277571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775160" y="5246515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9775160" y="484263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2" name="矩形 41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44" name="任意多边形 43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56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7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945636767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25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6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38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5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64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77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8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9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103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0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1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14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16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6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7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129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3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3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"/>
      <p:bldP grpId="0" spid="93"/>
      <p:bldP grpId="0" spid="99"/>
      <p:bldP grpId="0" spid="100"/>
      <p:bldP grpId="0" spid="115"/>
      <p:bldP grpId="0" spid="116"/>
      <p:bldP grpId="0" spid="122"/>
      <p:bldP grpId="0" spid="123"/>
      <p:bldP grpId="0" spid="129"/>
      <p:bldP grpId="0" spid="130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6"/>
      <p:bldP grpId="0" spid="5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" y="754"/>
            <a:ext cx="12860093" cy="7231896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 flipH="1">
            <a:off x="4269135" y="0"/>
            <a:ext cx="8589615" cy="7232650"/>
          </a:xfrm>
          <a:custGeom>
            <a:gdLst>
              <a:gd fmla="*/ 0 w 8178800" name="connsiteX0"/>
              <a:gd fmla="*/ 0 h 6858000" name="connsiteY0"/>
              <a:gd fmla="*/ 8178800 w 8178800" name="connsiteX1"/>
              <a:gd fmla="*/ 0 h 6858000" name="connsiteY1"/>
              <a:gd fmla="*/ 8178800 w 8178800" name="connsiteX2"/>
              <a:gd fmla="*/ 50247 h 6858000" name="connsiteY2"/>
              <a:gd fmla="*/ 4090015 w 8178800" name="connsiteX3"/>
              <a:gd fmla="*/ 6858000 h 6858000" name="connsiteY3"/>
              <a:gd fmla="*/ 0 w 8178800" name="connsiteX4"/>
              <a:gd fmla="*/ 6858000 h 685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8000" w="8178800">
                <a:moveTo>
                  <a:pt x="0" y="0"/>
                </a:moveTo>
                <a:lnTo>
                  <a:pt x="8178800" y="0"/>
                </a:lnTo>
                <a:lnTo>
                  <a:pt x="8178800" y="50247"/>
                </a:lnTo>
                <a:lnTo>
                  <a:pt x="40900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5" name="任意多边形 4"/>
          <p:cNvSpPr/>
          <p:nvPr/>
        </p:nvSpPr>
        <p:spPr>
          <a:xfrm flipH="1">
            <a:off x="4344210" y="1460879"/>
            <a:ext cx="8514540" cy="4326196"/>
          </a:xfrm>
          <a:custGeom>
            <a:gdLst>
              <a:gd fmla="*/ 0 w 7830510" name="connsiteX0"/>
              <a:gd fmla="*/ 0 h 4102100" name="connsiteY0"/>
              <a:gd fmla="*/ 7830510 w 7830510" name="connsiteX1"/>
              <a:gd fmla="*/ 0 h 4102100" name="connsiteY1"/>
              <a:gd fmla="*/ 5351409 w 7830510" name="connsiteX2"/>
              <a:gd fmla="*/ 4102100 h 4102100" name="connsiteY2"/>
              <a:gd fmla="*/ 0 w 7830510" name="connsiteX3"/>
              <a:gd fmla="*/ 4102100 h 41021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102100" w="7830510">
                <a:moveTo>
                  <a:pt x="0" y="0"/>
                </a:moveTo>
                <a:lnTo>
                  <a:pt x="7830510" y="0"/>
                </a:lnTo>
                <a:lnTo>
                  <a:pt x="5351409" y="4102100"/>
                </a:lnTo>
                <a:lnTo>
                  <a:pt x="0" y="4102100"/>
                </a:lnTo>
                <a:close/>
              </a:path>
            </a:pathLst>
          </a:custGeom>
          <a:solidFill>
            <a:srgbClr val="E600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11" name="直角三角形 10"/>
          <p:cNvSpPr/>
          <p:nvPr/>
        </p:nvSpPr>
        <p:spPr>
          <a:xfrm flipV="1" rot="16200000">
            <a:off x="-723604" y="4347934"/>
            <a:ext cx="3608673" cy="2160759"/>
          </a:xfrm>
          <a:prstGeom prst="rtTriangle">
            <a:avLst/>
          </a:prstGeom>
          <a:solidFill>
            <a:srgbClr val="014999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9173" y="2104715"/>
            <a:ext cx="3285865" cy="2316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i="1" sz="7200">
                <a:solidFill>
                  <a:schemeClr val="bg1"/>
                </a:solidFill>
                <a:latin charset="0" panose="020b0706040902060204" pitchFamily="34" typeface="Haettenschweiler"/>
              </a:defRPr>
            </a:lvl1pPr>
          </a:lstStyle>
          <a:p>
            <a:r>
              <a:rPr altLang="zh-CN" i="0" lang="en-US" smtClean="0" sz="14600">
                <a:latin charset="0" panose="020b0604020202020204" pitchFamily="34" typeface="Arial"/>
                <a:ea typeface="+mj-ea"/>
                <a:cs charset="0" panose="020b0604020202020204" pitchFamily="34" typeface="Arial"/>
              </a:rPr>
              <a:t>02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8818096" y="3193522"/>
            <a:ext cx="325722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733630" y="2536205"/>
            <a:ext cx="440655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i="1" sz="7200">
                <a:solidFill>
                  <a:schemeClr val="bg1"/>
                </a:solidFill>
                <a:latin charset="0" panose="020b0706040902060204" pitchFamily="34" typeface="Haettenschweiler"/>
              </a:defRPr>
            </a:lvl1pPr>
          </a:lstStyle>
          <a:p>
            <a:r>
              <a:rPr altLang="zh-CN" i="0" lang="en-US" sz="3200">
                <a:latin charset="0" panose="020b0503020202020204" pitchFamily="34" typeface="Agency FB"/>
              </a:rPr>
              <a:t>ADD YOUR TITLE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19224" y="3470371"/>
            <a:ext cx="3413695" cy="163403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i="1" sz="7200">
                <a:solidFill>
                  <a:schemeClr val="bg1"/>
                </a:solidFill>
                <a:latin charset="0" panose="020b0706040902060204" pitchFamily="34" typeface="Haettenschweiler"/>
              </a:defRPr>
            </a:lvl1pPr>
          </a:lstStyle>
          <a:p>
            <a:pPr algn="just"/>
            <a:r>
              <a:rPr altLang="zh-CN" i="0" lang="en-US" sz="1687">
                <a:latin charset="0" panose="020b0503020202020204" pitchFamily="34" typeface="Agency FB"/>
              </a:rPr>
              <a:t>ADD YOUR TITLE HEREADD YOUR TITLE HEREADD YOUR TITLEHEREADD YOUR TITLE HEREADD YOUR TITLE HEREADD YOUR TITLE HEREADD YOUR TITLE HEREADD YOUR TITLE HERE</a:t>
            </a:r>
          </a:p>
        </p:txBody>
      </p:sp>
      <p:sp>
        <p:nvSpPr>
          <p:cNvPr id="18" name="TextBox 24"/>
          <p:cNvSpPr txBox="1"/>
          <p:nvPr/>
        </p:nvSpPr>
        <p:spPr>
          <a:xfrm>
            <a:off x="6185704" y="230460"/>
            <a:ext cx="5245914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1792525009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1"/>
      <p:bldP grpId="0" spid="9"/>
      <p:bldP grpId="0" spid="16"/>
      <p:bldP grpId="0" spid="17"/>
      <p:bldP grpId="0" spid="1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6563313" y="1305895"/>
            <a:ext cx="4848554" cy="5136521"/>
          </a:xfrm>
          <a:prstGeom prst="rect">
            <a:avLst/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63009" y="1305895"/>
            <a:ext cx="4682056" cy="5136521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8492178" y="1497904"/>
            <a:ext cx="1411635" cy="1402799"/>
          </a:xfrm>
          <a:custGeom>
            <a:gdLst>
              <a:gd fmla="*/ 128 w 197" name="T0"/>
              <a:gd fmla="*/ 100 h 196" name="T1"/>
              <a:gd fmla="*/ 147 w 197" name="T2"/>
              <a:gd fmla="*/ 104 h 196" name="T3"/>
              <a:gd fmla="*/ 197 w 197" name="T4"/>
              <a:gd fmla="*/ 53 h 196" name="T5"/>
              <a:gd fmla="*/ 197 w 197" name="T6"/>
              <a:gd fmla="*/ 45 h 196" name="T7"/>
              <a:gd fmla="*/ 161 w 197" name="T8"/>
              <a:gd fmla="*/ 83 h 196" name="T9"/>
              <a:gd fmla="*/ 127 w 197" name="T10"/>
              <a:gd fmla="*/ 77 h 196" name="T11"/>
              <a:gd fmla="*/ 116 w 197" name="T12"/>
              <a:gd fmla="*/ 45 h 196" name="T13"/>
              <a:gd fmla="*/ 154 w 197" name="T14"/>
              <a:gd fmla="*/ 3 h 196" name="T15"/>
              <a:gd fmla="*/ 147 w 197" name="T16"/>
              <a:gd fmla="*/ 3 h 196" name="T17"/>
              <a:gd fmla="*/ 97 w 197" name="T18"/>
              <a:gd fmla="*/ 53 h 196" name="T19"/>
              <a:gd fmla="*/ 101 w 197" name="T20"/>
              <a:gd fmla="*/ 73 h 196" name="T21"/>
              <a:gd fmla="*/ 53 w 197" name="T22"/>
              <a:gd fmla="*/ 132 h 196" name="T23"/>
              <a:gd fmla="*/ 44 w 197" name="T24"/>
              <a:gd fmla="*/ 131 h 196" name="T25"/>
              <a:gd fmla="*/ 13 w 197" name="T26"/>
              <a:gd fmla="*/ 162 h 196" name="T27"/>
              <a:gd fmla="*/ 44 w 197" name="T28"/>
              <a:gd fmla="*/ 193 h 196" name="T29"/>
              <a:gd fmla="*/ 75 w 197" name="T30"/>
              <a:gd fmla="*/ 162 h 196" name="T31"/>
              <a:gd fmla="*/ 73 w 197" name="T32"/>
              <a:gd fmla="*/ 150 h 196" name="T33"/>
              <a:gd fmla="*/ 128 w 197" name="T34"/>
              <a:gd fmla="*/ 100 h 196" name="T35"/>
              <a:gd fmla="*/ 44 w 197" name="T36"/>
              <a:gd fmla="*/ 179 h 196" name="T37"/>
              <a:gd fmla="*/ 27 w 197" name="T38"/>
              <a:gd fmla="*/ 162 h 196" name="T39"/>
              <a:gd fmla="*/ 44 w 197" name="T40"/>
              <a:gd fmla="*/ 145 h 196" name="T41"/>
              <a:gd fmla="*/ 60 w 197" name="T42"/>
              <a:gd fmla="*/ 162 h 196" name="T43"/>
              <a:gd fmla="*/ 44 w 197" name="T44"/>
              <a:gd fmla="*/ 179 h 196" name="T45"/>
              <a:gd fmla="*/ 47 w 197" name="T46"/>
              <a:gd fmla="*/ 61 h 196" name="T47"/>
              <a:gd fmla="*/ 76 w 197" name="T48"/>
              <a:gd fmla="*/ 91 h 196" name="T49"/>
              <a:gd fmla="*/ 90 w 197" name="T50"/>
              <a:gd fmla="*/ 77 h 196" name="T51"/>
              <a:gd fmla="*/ 61 w 197" name="T52"/>
              <a:gd fmla="*/ 47 h 196" name="T53"/>
              <a:gd fmla="*/ 68 w 197" name="T54"/>
              <a:gd fmla="*/ 40 h 196" name="T55"/>
              <a:gd fmla="*/ 28 w 197" name="T56"/>
              <a:gd fmla="*/ 0 h 196" name="T57"/>
              <a:gd fmla="*/ 0 w 197" name="T58"/>
              <a:gd fmla="*/ 28 h 196" name="T59"/>
              <a:gd fmla="*/ 40 w 197" name="T60"/>
              <a:gd fmla="*/ 68 h 196" name="T61"/>
              <a:gd fmla="*/ 47 w 197" name="T62"/>
              <a:gd fmla="*/ 61 h 196" name="T63"/>
              <a:gd fmla="*/ 139 w 197" name="T64"/>
              <a:gd fmla="*/ 107 h 196" name="T65"/>
              <a:gd fmla="*/ 98 w 197" name="T66"/>
              <a:gd fmla="*/ 142 h 196" name="T67"/>
              <a:gd fmla="*/ 142 w 197" name="T68"/>
              <a:gd fmla="*/ 188 h 196" name="T69"/>
              <a:gd fmla="*/ 171 w 197" name="T70"/>
              <a:gd fmla="*/ 188 h 196" name="T71"/>
              <a:gd fmla="*/ 182 w 197" name="T72"/>
              <a:gd fmla="*/ 177 h 196" name="T73"/>
              <a:gd fmla="*/ 182 w 197" name="T74"/>
              <a:gd fmla="*/ 148 h 196" name="T75"/>
              <a:gd fmla="*/ 139 w 197" name="T76"/>
              <a:gd fmla="*/ 107 h 196" name="T77"/>
              <a:gd fmla="*/ 158 w 197" name="T78"/>
              <a:gd fmla="*/ 180 h 196" name="T79"/>
              <a:gd fmla="*/ 151 w 197" name="T80"/>
              <a:gd fmla="*/ 180 h 196" name="T81"/>
              <a:gd fmla="*/ 115 w 197" name="T82"/>
              <a:gd fmla="*/ 144 h 196" name="T83"/>
              <a:gd fmla="*/ 115 w 197" name="T84"/>
              <a:gd fmla="*/ 137 h 196" name="T85"/>
              <a:gd fmla="*/ 122 w 197" name="T86"/>
              <a:gd fmla="*/ 137 h 196" name="T87"/>
              <a:gd fmla="*/ 158 w 197" name="T88"/>
              <a:gd fmla="*/ 173 h 196" name="T89"/>
              <a:gd fmla="*/ 158 w 197" name="T90"/>
              <a:gd fmla="*/ 180 h 196" name="T91"/>
              <a:gd fmla="*/ 174 w 197" name="T92"/>
              <a:gd fmla="*/ 164 h 196" name="T93"/>
              <a:gd fmla="*/ 167 w 197" name="T94"/>
              <a:gd fmla="*/ 164 h 196" name="T95"/>
              <a:gd fmla="*/ 131 w 197" name="T96"/>
              <a:gd fmla="*/ 128 h 196" name="T97"/>
              <a:gd fmla="*/ 131 w 197" name="T98"/>
              <a:gd fmla="*/ 121 h 196" name="T99"/>
              <a:gd fmla="*/ 138 w 197" name="T100"/>
              <a:gd fmla="*/ 121 h 196" name="T101"/>
              <a:gd fmla="*/ 174 w 197" name="T102"/>
              <a:gd fmla="*/ 157 h 196" name="T103"/>
              <a:gd fmla="*/ 174 w 197" name="T104"/>
              <a:gd fmla="*/ 164 h 196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96" w="197">
                <a:moveTo>
                  <a:pt x="128" y="100"/>
                </a:moveTo>
                <a:cubicBezTo>
                  <a:pt x="134" y="102"/>
                  <a:pt x="140" y="104"/>
                  <a:pt x="147" y="104"/>
                </a:cubicBezTo>
                <a:cubicBezTo>
                  <a:pt x="175" y="104"/>
                  <a:pt x="197" y="81"/>
                  <a:pt x="197" y="53"/>
                </a:cubicBezTo>
                <a:cubicBezTo>
                  <a:pt x="197" y="50"/>
                  <a:pt x="197" y="48"/>
                  <a:pt x="197" y="45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16" y="45"/>
                  <a:pt x="116" y="45"/>
                  <a:pt x="116" y="45"/>
                </a:cubicBezTo>
                <a:cubicBezTo>
                  <a:pt x="154" y="3"/>
                  <a:pt x="154" y="3"/>
                  <a:pt x="154" y="3"/>
                </a:cubicBezTo>
                <a:cubicBezTo>
                  <a:pt x="152" y="3"/>
                  <a:pt x="149" y="3"/>
                  <a:pt x="147" y="3"/>
                </a:cubicBezTo>
                <a:cubicBezTo>
                  <a:pt x="119" y="3"/>
                  <a:pt x="97" y="25"/>
                  <a:pt x="97" y="53"/>
                </a:cubicBezTo>
                <a:cubicBezTo>
                  <a:pt x="97" y="60"/>
                  <a:pt x="98" y="67"/>
                  <a:pt x="101" y="73"/>
                </a:cubicBezTo>
                <a:cubicBezTo>
                  <a:pt x="85" y="101"/>
                  <a:pt x="62" y="124"/>
                  <a:pt x="53" y="132"/>
                </a:cubicBezTo>
                <a:cubicBezTo>
                  <a:pt x="50" y="131"/>
                  <a:pt x="47" y="131"/>
                  <a:pt x="44" y="131"/>
                </a:cubicBezTo>
                <a:cubicBezTo>
                  <a:pt x="27" y="131"/>
                  <a:pt x="13" y="145"/>
                  <a:pt x="13" y="162"/>
                </a:cubicBezTo>
                <a:cubicBezTo>
                  <a:pt x="13" y="179"/>
                  <a:pt x="27" y="193"/>
                  <a:pt x="44" y="193"/>
                </a:cubicBezTo>
                <a:cubicBezTo>
                  <a:pt x="61" y="193"/>
                  <a:pt x="75" y="179"/>
                  <a:pt x="75" y="162"/>
                </a:cubicBezTo>
                <a:cubicBezTo>
                  <a:pt x="75" y="158"/>
                  <a:pt x="74" y="154"/>
                  <a:pt x="73" y="150"/>
                </a:cubicBezTo>
                <a:cubicBezTo>
                  <a:pt x="79" y="141"/>
                  <a:pt x="98" y="119"/>
                  <a:pt x="128" y="100"/>
                </a:cubicBezTo>
                <a:close/>
                <a:moveTo>
                  <a:pt x="44" y="179"/>
                </a:moveTo>
                <a:cubicBezTo>
                  <a:pt x="35" y="179"/>
                  <a:pt x="27" y="171"/>
                  <a:pt x="27" y="162"/>
                </a:cubicBezTo>
                <a:cubicBezTo>
                  <a:pt x="27" y="153"/>
                  <a:pt x="35" y="145"/>
                  <a:pt x="44" y="145"/>
                </a:cubicBezTo>
                <a:cubicBezTo>
                  <a:pt x="53" y="145"/>
                  <a:pt x="60" y="153"/>
                  <a:pt x="60" y="162"/>
                </a:cubicBezTo>
                <a:cubicBezTo>
                  <a:pt x="60" y="171"/>
                  <a:pt x="53" y="179"/>
                  <a:pt x="44" y="179"/>
                </a:cubicBezTo>
                <a:close/>
                <a:moveTo>
                  <a:pt x="47" y="61"/>
                </a:moveTo>
                <a:cubicBezTo>
                  <a:pt x="76" y="91"/>
                  <a:pt x="76" y="91"/>
                  <a:pt x="76" y="91"/>
                </a:cubicBezTo>
                <a:cubicBezTo>
                  <a:pt x="90" y="77"/>
                  <a:pt x="90" y="77"/>
                  <a:pt x="90" y="77"/>
                </a:cubicBezTo>
                <a:cubicBezTo>
                  <a:pt x="61" y="47"/>
                  <a:pt x="61" y="47"/>
                  <a:pt x="61" y="47"/>
                </a:cubicBezTo>
                <a:cubicBezTo>
                  <a:pt x="68" y="40"/>
                  <a:pt x="68" y="40"/>
                  <a:pt x="68" y="4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40" y="68"/>
                  <a:pt x="40" y="68"/>
                  <a:pt x="40" y="68"/>
                </a:cubicBezTo>
                <a:lnTo>
                  <a:pt x="47" y="61"/>
                </a:lnTo>
                <a:close/>
                <a:moveTo>
                  <a:pt x="139" y="107"/>
                </a:moveTo>
                <a:cubicBezTo>
                  <a:pt x="139" y="107"/>
                  <a:pt x="114" y="113"/>
                  <a:pt x="98" y="142"/>
                </a:cubicBezTo>
                <a:cubicBezTo>
                  <a:pt x="97" y="141"/>
                  <a:pt x="142" y="188"/>
                  <a:pt x="142" y="188"/>
                </a:cubicBezTo>
                <a:cubicBezTo>
                  <a:pt x="150" y="196"/>
                  <a:pt x="163" y="196"/>
                  <a:pt x="171" y="18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90" y="169"/>
                  <a:pt x="190" y="156"/>
                  <a:pt x="182" y="148"/>
                </a:cubicBezTo>
                <a:lnTo>
                  <a:pt x="139" y="107"/>
                </a:lnTo>
                <a:close/>
                <a:moveTo>
                  <a:pt x="158" y="180"/>
                </a:moveTo>
                <a:cubicBezTo>
                  <a:pt x="156" y="182"/>
                  <a:pt x="153" y="182"/>
                  <a:pt x="151" y="180"/>
                </a:cubicBezTo>
                <a:cubicBezTo>
                  <a:pt x="115" y="144"/>
                  <a:pt x="115" y="144"/>
                  <a:pt x="115" y="144"/>
                </a:cubicBezTo>
                <a:cubicBezTo>
                  <a:pt x="113" y="142"/>
                  <a:pt x="113" y="139"/>
                  <a:pt x="115" y="137"/>
                </a:cubicBezTo>
                <a:cubicBezTo>
                  <a:pt x="117" y="135"/>
                  <a:pt x="120" y="135"/>
                  <a:pt x="122" y="137"/>
                </a:cubicBezTo>
                <a:cubicBezTo>
                  <a:pt x="158" y="173"/>
                  <a:pt x="158" y="173"/>
                  <a:pt x="158" y="173"/>
                </a:cubicBezTo>
                <a:cubicBezTo>
                  <a:pt x="160" y="175"/>
                  <a:pt x="160" y="178"/>
                  <a:pt x="158" y="180"/>
                </a:cubicBezTo>
                <a:close/>
                <a:moveTo>
                  <a:pt x="174" y="164"/>
                </a:moveTo>
                <a:cubicBezTo>
                  <a:pt x="172" y="166"/>
                  <a:pt x="169" y="166"/>
                  <a:pt x="167" y="164"/>
                </a:cubicBezTo>
                <a:cubicBezTo>
                  <a:pt x="131" y="128"/>
                  <a:pt x="131" y="128"/>
                  <a:pt x="131" y="128"/>
                </a:cubicBezTo>
                <a:cubicBezTo>
                  <a:pt x="129" y="126"/>
                  <a:pt x="129" y="123"/>
                  <a:pt x="131" y="121"/>
                </a:cubicBezTo>
                <a:cubicBezTo>
                  <a:pt x="133" y="119"/>
                  <a:pt x="136" y="119"/>
                  <a:pt x="138" y="121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6" y="159"/>
                  <a:pt x="176" y="162"/>
                  <a:pt x="174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8218" compatLnSpc="1" lIns="96435" numCol="1" rIns="96435" tIns="48218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11" name="Freeform 21"/>
          <p:cNvSpPr>
            <a:spLocks noEditPoints="1"/>
          </p:cNvSpPr>
          <p:nvPr/>
        </p:nvSpPr>
        <p:spPr bwMode="auto">
          <a:xfrm>
            <a:off x="3324077" y="1497904"/>
            <a:ext cx="1261868" cy="1402799"/>
          </a:xfrm>
          <a:custGeom>
            <a:gdLst>
              <a:gd fmla="*/ 136 w 180" name="T0"/>
              <a:gd fmla="*/ 24 h 200" name="T1"/>
              <a:gd fmla="*/ 148 w 180" name="T2"/>
              <a:gd fmla="*/ 24 h 200" name="T3"/>
              <a:gd fmla="*/ 148 w 180" name="T4"/>
              <a:gd fmla="*/ 16 h 200" name="T5"/>
              <a:gd fmla="*/ 136 w 180" name="T6"/>
              <a:gd fmla="*/ 16 h 200" name="T7"/>
              <a:gd fmla="*/ 136 w 180" name="T8"/>
              <a:gd fmla="*/ 24 h 200" name="T9"/>
              <a:gd fmla="*/ 16 w 180" name="T10"/>
              <a:gd fmla="*/ 144 h 200" name="T11"/>
              <a:gd fmla="*/ 12 w 180" name="T12"/>
              <a:gd fmla="*/ 144 h 200" name="T13"/>
              <a:gd fmla="*/ 12 w 180" name="T14"/>
              <a:gd fmla="*/ 12 h 200" name="T15"/>
              <a:gd fmla="*/ 136 w 180" name="T16"/>
              <a:gd fmla="*/ 12 h 200" name="T17"/>
              <a:gd fmla="*/ 136 w 180" name="T18"/>
              <a:gd fmla="*/ 16 h 200" name="T19"/>
              <a:gd fmla="*/ 148 w 180" name="T20"/>
              <a:gd fmla="*/ 16 h 200" name="T21"/>
              <a:gd fmla="*/ 128 w 180" name="T22"/>
              <a:gd fmla="*/ 0 h 200" name="T23"/>
              <a:gd fmla="*/ 20 w 180" name="T24"/>
              <a:gd fmla="*/ 0 h 200" name="T25"/>
              <a:gd fmla="*/ 0 w 180" name="T26"/>
              <a:gd fmla="*/ 20 h 200" name="T27"/>
              <a:gd fmla="*/ 0 w 180" name="T28"/>
              <a:gd fmla="*/ 152 h 200" name="T29"/>
              <a:gd fmla="*/ 16 w 180" name="T30"/>
              <a:gd fmla="*/ 172 h 200" name="T31"/>
              <a:gd fmla="*/ 16 w 180" name="T32"/>
              <a:gd fmla="*/ 172 h 200" name="T33"/>
              <a:gd fmla="*/ 28 w 180" name="T34"/>
              <a:gd fmla="*/ 172 h 200" name="T35"/>
              <a:gd fmla="*/ 28 w 180" name="T36"/>
              <a:gd fmla="*/ 144 h 200" name="T37"/>
              <a:gd fmla="*/ 20 w 180" name="T38"/>
              <a:gd fmla="*/ 144 h 200" name="T39"/>
              <a:gd fmla="*/ 16 w 180" name="T40"/>
              <a:gd fmla="*/ 144 h 200" name="T41"/>
              <a:gd fmla="*/ 160 w 180" name="T42"/>
              <a:gd fmla="*/ 28 h 200" name="T43"/>
              <a:gd fmla="*/ 52 w 180" name="T44"/>
              <a:gd fmla="*/ 28 h 200" name="T45"/>
              <a:gd fmla="*/ 32 w 180" name="T46"/>
              <a:gd fmla="*/ 48 h 200" name="T47"/>
              <a:gd fmla="*/ 32 w 180" name="T48"/>
              <a:gd fmla="*/ 180 h 200" name="T49"/>
              <a:gd fmla="*/ 52 w 180" name="T50"/>
              <a:gd fmla="*/ 200 h 200" name="T51"/>
              <a:gd fmla="*/ 160 w 180" name="T52"/>
              <a:gd fmla="*/ 200 h 200" name="T53"/>
              <a:gd fmla="*/ 180 w 180" name="T54"/>
              <a:gd fmla="*/ 180 h 200" name="T55"/>
              <a:gd fmla="*/ 180 w 180" name="T56"/>
              <a:gd fmla="*/ 48 h 200" name="T57"/>
              <a:gd fmla="*/ 160 w 180" name="T58"/>
              <a:gd fmla="*/ 28 h 200" name="T59"/>
              <a:gd fmla="*/ 168 w 180" name="T60"/>
              <a:gd fmla="*/ 172 h 200" name="T61"/>
              <a:gd fmla="*/ 44 w 180" name="T62"/>
              <a:gd fmla="*/ 172 h 200" name="T63"/>
              <a:gd fmla="*/ 44 w 180" name="T64"/>
              <a:gd fmla="*/ 40 h 200" name="T65"/>
              <a:gd fmla="*/ 168 w 180" name="T66"/>
              <a:gd fmla="*/ 40 h 200" name="T67"/>
              <a:gd fmla="*/ 168 w 180" name="T68"/>
              <a:gd fmla="*/ 172 h 200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200" w="180">
                <a:moveTo>
                  <a:pt x="136" y="24"/>
                </a:moveTo>
                <a:cubicBezTo>
                  <a:pt x="148" y="24"/>
                  <a:pt x="148" y="24"/>
                  <a:pt x="148" y="24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36" y="16"/>
                  <a:pt x="136" y="16"/>
                  <a:pt x="136" y="16"/>
                </a:cubicBezTo>
                <a:lnTo>
                  <a:pt x="136" y="24"/>
                </a:lnTo>
                <a:close/>
                <a:moveTo>
                  <a:pt x="16" y="144"/>
                </a:moveTo>
                <a:cubicBezTo>
                  <a:pt x="12" y="144"/>
                  <a:pt x="12" y="144"/>
                  <a:pt x="12" y="144"/>
                </a:cubicBezTo>
                <a:cubicBezTo>
                  <a:pt x="12" y="12"/>
                  <a:pt x="12" y="12"/>
                  <a:pt x="12" y="12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46" y="7"/>
                  <a:pt x="138" y="0"/>
                  <a:pt x="128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2"/>
                  <a:pt x="7" y="170"/>
                  <a:pt x="16" y="172"/>
                </a:cubicBezTo>
                <a:cubicBezTo>
                  <a:pt x="16" y="172"/>
                  <a:pt x="16" y="172"/>
                  <a:pt x="16" y="172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20" y="144"/>
                  <a:pt x="20" y="144"/>
                  <a:pt x="20" y="144"/>
                </a:cubicBezTo>
                <a:lnTo>
                  <a:pt x="16" y="144"/>
                </a:lnTo>
                <a:close/>
                <a:moveTo>
                  <a:pt x="160" y="28"/>
                </a:moveTo>
                <a:cubicBezTo>
                  <a:pt x="52" y="28"/>
                  <a:pt x="52" y="28"/>
                  <a:pt x="52" y="28"/>
                </a:cubicBezTo>
                <a:cubicBezTo>
                  <a:pt x="41" y="28"/>
                  <a:pt x="32" y="37"/>
                  <a:pt x="32" y="48"/>
                </a:cubicBezTo>
                <a:cubicBezTo>
                  <a:pt x="32" y="180"/>
                  <a:pt x="32" y="180"/>
                  <a:pt x="32" y="180"/>
                </a:cubicBezTo>
                <a:cubicBezTo>
                  <a:pt x="32" y="191"/>
                  <a:pt x="41" y="200"/>
                  <a:pt x="52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71" y="200"/>
                  <a:pt x="180" y="191"/>
                  <a:pt x="180" y="180"/>
                </a:cubicBezTo>
                <a:cubicBezTo>
                  <a:pt x="180" y="48"/>
                  <a:pt x="180" y="48"/>
                  <a:pt x="180" y="48"/>
                </a:cubicBezTo>
                <a:cubicBezTo>
                  <a:pt x="180" y="37"/>
                  <a:pt x="171" y="28"/>
                  <a:pt x="160" y="28"/>
                </a:cubicBezTo>
                <a:close/>
                <a:moveTo>
                  <a:pt x="168" y="172"/>
                </a:moveTo>
                <a:cubicBezTo>
                  <a:pt x="44" y="172"/>
                  <a:pt x="44" y="172"/>
                  <a:pt x="44" y="172"/>
                </a:cubicBezTo>
                <a:cubicBezTo>
                  <a:pt x="44" y="40"/>
                  <a:pt x="44" y="40"/>
                  <a:pt x="44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72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xtLst/>
        </p:spPr>
        <p:txBody>
          <a:bodyPr anchor="t" anchorCtr="0" bIns="48218" compatLnSpc="1" lIns="96435" numCol="1" rIns="96435" tIns="48218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anose="020b0604020202020204" pitchFamily="34" typeface="Arial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314804" y="4001609"/>
            <a:ext cx="3178467" cy="0"/>
          </a:xfrm>
          <a:prstGeom prst="line">
            <a:avLst/>
          </a:prstGeom>
          <a:ln w="22225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058828" y="4264823"/>
            <a:ext cx="3763036" cy="163403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i="1" sz="7200">
                <a:solidFill>
                  <a:schemeClr val="bg1"/>
                </a:solidFill>
                <a:latin charset="0" panose="020b0706040902060204" pitchFamily="34" typeface="Haettenschweiler"/>
              </a:defRPr>
            </a:lvl1pPr>
          </a:lstStyle>
          <a:p>
            <a:r>
              <a:rPr altLang="zh-CN" i="0" lang="en-US" sz="1687">
                <a:latin charset="0" panose="020b0604020202020204" pitchFamily="34" typeface="Arial"/>
              </a:rPr>
              <a:t>ADD YOUR TITLE HEREADD YOUR TITLEHEREADDYOURTITLEHEREADD YOUR TITLE HEREADD YOUR TITLE HEREADD YOUR TITLE HEREADD YOUR TITLE HEREADD YOUR TITLE HERE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7058827" y="4001609"/>
            <a:ext cx="36910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058828" y="3334335"/>
            <a:ext cx="484280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0" panose="020b0604020202020204" pitchFamily="34" typeface="Arial"/>
              </a:rPr>
              <a:t>POWER YOUR POINT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2175795" y="4169792"/>
            <a:ext cx="3464033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rgbClr val="E60012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0" name="TextBox 24"/>
          <p:cNvSpPr txBox="1"/>
          <p:nvPr/>
        </p:nvSpPr>
        <p:spPr>
          <a:xfrm>
            <a:off x="2175795" y="3539944"/>
            <a:ext cx="2316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rgbClr val="E60012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4" name="矩形 13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53" y="0"/>
            <a:ext cx="4701223" cy="707192"/>
          </a:xfrm>
          <a:custGeom>
            <a:gdLst>
              <a:gd fmla="*/ 0 w 3886200" name="connsiteX0"/>
              <a:gd fmla="*/ 0 h 762000" name="connsiteY0"/>
              <a:gd fmla="*/ 3886200 w 3886200" name="connsiteX1"/>
              <a:gd fmla="*/ 0 h 762000" name="connsiteY1"/>
              <a:gd fmla="*/ 3886200 w 3886200" name="connsiteX2"/>
              <a:gd fmla="*/ 15385 h 762000" name="connsiteY2"/>
              <a:gd fmla="*/ 3359574 w 3886200" name="connsiteX3"/>
              <a:gd fmla="*/ 762000 h 762000" name="connsiteY3"/>
              <a:gd fmla="*/ 0 w 3886200" name="connsiteX4"/>
              <a:gd fmla="*/ 762000 h 76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62000" w="38862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21" name="任意多边形 20"/>
          <p:cNvSpPr/>
          <p:nvPr/>
        </p:nvSpPr>
        <p:spPr>
          <a:xfrm rot="7994024">
            <a:off x="4049850" y="320113"/>
            <a:ext cx="1033627" cy="66969"/>
          </a:xfrm>
          <a:custGeom>
            <a:gdLst>
              <a:gd fmla="*/ 59700 w 980085" name="connsiteX0"/>
              <a:gd fmla="*/ 63500 h 63500" name="connsiteY0"/>
              <a:gd fmla="*/ 0 w 980085" name="connsiteX1"/>
              <a:gd fmla="*/ 0 h 63500" name="connsiteY1"/>
              <a:gd fmla="*/ 920384 w 980085" name="connsiteX2"/>
              <a:gd fmla="*/ 0 h 63500" name="connsiteY2"/>
              <a:gd fmla="*/ 980085 w 980085" name="connsiteX3"/>
              <a:gd fmla="*/ 63500 h 63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3500" w="980085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93385"/>
              </a:solidFill>
              <a:latin charset="0" panose="020b0604020202020204" pitchFamily="34" typeface="Arial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547103" y="168905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4956130" y="230460"/>
            <a:ext cx="65995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400">
                <a:solidFill>
                  <a:srgbClr val="014999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</p:spTree>
    <p:extLst>
      <p:ext uri="{BB962C8B-B14F-4D97-AF65-F5344CB8AC3E}">
        <p14:creationId val="356412956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5"/>
      <p:bldP grpId="0" spid="18"/>
      <p:bldP grpId="0" spid="19"/>
      <p:bldP grpId="0" spid="20"/>
      <p:bldP grpId="0" spid="22"/>
      <p:bldP grpId="0" spid="2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bt030.pptx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244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3">
      <vt:lpstr>Arial</vt:lpstr>
      <vt:lpstr>微软雅黑</vt:lpstr>
      <vt:lpstr>Calibri Light</vt:lpstr>
      <vt:lpstr>Calibri</vt:lpstr>
      <vt:lpstr>Haettenschweiler</vt:lpstr>
      <vt:lpstr>Agency FB</vt:lpstr>
      <vt:lpstr>Gill Sans</vt:lpstr>
      <vt:lpstr>ＭＳ Ｐゴシック</vt:lpstr>
      <vt:lpstr>微软雅黑 Light</vt:lpstr>
      <vt:lpstr>Lato</vt:lpstr>
      <vt:lpstr>MS PGothic</vt:lpstr>
      <vt:lpstr>Helvetica Light</vt:lpstr>
      <vt:lpstr>Helvetica</vt:lpstr>
      <vt:lpstr>Lato Regular</vt:lpstr>
      <vt:lpstr>Times New Roman</vt:lpstr>
      <vt:lpstr>Open Sans Extrabold</vt:lpstr>
      <vt:lpstr>宋体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2021-08-22T11:56:55Z</dcterms:created>
  <cp:lastPrinted>2021-08-22T11:56:55Z</cp:lastPrinted>
  <dcterms:modified xsi:type="dcterms:W3CDTF">2021-08-22T05:41:58Z</dcterms:modified>
  <cp:revision>1</cp:revision>
</cp:coreProperties>
</file>