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openxmlformats-officedocument.drawingml.chart+xml" PartName="/ppt/charts/chart2.xml"/>
  <Override ContentType="application/vnd.openxmlformats-officedocument.drawingml.chart+xml" PartName="/ppt/charts/chart3.xml"/>
  <Override ContentType="application/vnd.openxmlformats-officedocument.drawingml.chart+xml" PartName="/ppt/charts/chart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1" r:id="rId2"/>
  </p:sldMasterIdLst>
  <p:notesMasterIdLst>
    <p:notesMasterId r:id="rId3"/>
  </p:notesMasterIdLst>
  <p:sldIdLst>
    <p:sldId id="256" r:id="rId4"/>
    <p:sldId id="258" r:id="rId5"/>
    <p:sldId id="270" r:id="rId6"/>
    <p:sldId id="263" r:id="rId7"/>
    <p:sldId id="259" r:id="rId8"/>
    <p:sldId id="266" r:id="rId9"/>
    <p:sldId id="271" r:id="rId10"/>
    <p:sldId id="267" r:id="rId11"/>
    <p:sldId id="268" r:id="rId12"/>
    <p:sldId id="276" r:id="rId13"/>
    <p:sldId id="260" r:id="rId14"/>
    <p:sldId id="273" r:id="rId15"/>
    <p:sldId id="277" r:id="rId16"/>
    <p:sldId id="274" r:id="rId17"/>
    <p:sldId id="275" r:id="rId18"/>
    <p:sldId id="261" r:id="rId19"/>
    <p:sldId id="278" r:id="rId20"/>
    <p:sldId id="279" r:id="rId21"/>
    <p:sldId id="262" r:id="rId22"/>
    <p:sldId id="281" r:id="rId23"/>
    <p:sldId id="280" r:id="rId24"/>
    <p:sldId id="282" r:id="rId25"/>
  </p:sldIdLst>
  <p:sldSz cx="12192000" cy="6858000"/>
  <p:notesSz cx="6858000" cy="9144000"/>
  <p:custDataLst>
    <p:tags r:id="rId2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216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napToObjects="1" showGuides="1">
      <p:cViewPr varScale="1">
        <p:scale>
          <a:sx n="88" d="100"/>
          <a:sy n="88" d="100"/>
        </p:scale>
        <p:origin x="204" y="96"/>
      </p:cViewPr>
      <p:guideLst>
        <p:guide pos="3840"/>
        <p:guide orient="horz" pos="2160"/>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tags/tag1.xml" Type="http://schemas.openxmlformats.org/officeDocument/2006/relationships/tags"/><Relationship Id="rId27" Target="presProps.xml" Type="http://schemas.openxmlformats.org/officeDocument/2006/relationships/presProps"/><Relationship Id="rId28" Target="viewProps.xml" Type="http://schemas.openxmlformats.org/officeDocument/2006/relationships/viewProps"/><Relationship Id="rId29" Target="theme/theme1.xml" Type="http://schemas.openxmlformats.org/officeDocument/2006/relationships/theme"/><Relationship Id="rId3" Target="notesMasters/notesMaster1.xml" Type="http://schemas.openxmlformats.org/officeDocument/2006/relationships/notesMaster"/><Relationship Id="rId30"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charts/_rels/chart1.xml.rels><?xml version="1.0" encoding="UTF-8" standalone="yes"?><Relationships xmlns="http://schemas.openxmlformats.org/package/2006/relationships"><Relationship Id="rId1" Target="&#24037;&#20316;&#31807;1" TargetMode="External" Type="http://schemas.openxmlformats.org/officeDocument/2006/relationships/oleObject"/></Relationships>
</file>

<file path=ppt/charts/_rels/chart2.xml.rels><?xml version="1.0" encoding="UTF-8" standalone="yes"?><Relationships xmlns="http://schemas.openxmlformats.org/package/2006/relationships"><Relationship Id="rId1" Target="../embeddings/Microsoft_Excel_Worksheet1.xlsx" Type="http://schemas.openxmlformats.org/officeDocument/2006/relationships/package"/></Relationships>
</file>

<file path=ppt/charts/_rels/chart3.xml.rels><?xml version="1.0" encoding="UTF-8" standalone="yes"?><Relationships xmlns="http://schemas.openxmlformats.org/package/2006/relationships"><Relationship Id="rId1" Target="&#24037;&#20316;&#31807;1" TargetMode="External" Type="http://schemas.openxmlformats.org/officeDocument/2006/relationships/oleObject"/></Relationships>
</file>

<file path=ppt/charts/_rels/chart4.xml.rels><?xml version="1.0" encoding="UTF-8" standalone="yes"?><Relationships xmlns="http://schemas.openxmlformats.org/package/2006/relationships"><Relationship Id="rId1" Target="&#24037;&#20316;&#31807;1" TargetMode="External" Type="http://schemas.openxmlformats.org/officeDocument/2006/relationships/oleObject"/></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zh-CN"/>
              <a:t>各季度业绩完成比例</a:t>
            </a:r>
          </a:p>
        </c:rich>
      </c:tx>
      <c:layout>
        <c:manualLayout>
          <c:xMode val="edge"/>
          <c:yMode val="edge"/>
          <c:x val="0.19598501920700073"/>
          <c:y val="0.025994086638092995"/>
        </c:manualLayout>
      </c:layout>
      <c:overlay val="0"/>
      <c:spPr>
        <a:noFill/>
        <a:ln>
          <a:noFill/>
        </a:ln>
        <a:effectLst/>
      </c:spPr>
      <c:txPr>
        <a:bodyPr/>
        <a:p>
          <a:pPr>
            <a:defRPr/>
          </a:pPr>
        </a:p>
      </c:txPr>
    </c:title>
    <c:autoTitleDeleted val="0"/>
    <c:plotArea>
      <c:layout>
        <c:manualLayout>
          <c:layoutTarget val="inner"/>
          <c:xMode val="edge"/>
          <c:yMode val="edge"/>
          <c:x val="0.19729892909526825"/>
          <c:y val="0.233222097158432"/>
          <c:w val="0.68216675519943237"/>
          <c:h val="0.76677799224853516"/>
        </c:manualLayout>
      </c:layout>
      <c:doughnutChart>
        <c:varyColors val="1"/>
        <c:ser>
          <c:idx val="0"/>
          <c:order val="0"/>
          <c:spPr>
            <a:solidFill>
              <a:schemeClr val="tx2"/>
            </a:solidFill>
            <a:ln>
              <a:noFill/>
            </a:ln>
          </c:spPr>
          <c:dPt>
            <c:idx val="0"/>
            <c:invertIfNegative val="1"/>
            <c:spPr>
              <a:solidFill>
                <a:schemeClr val="tx2">
                  <a:alpha val="40000"/>
                </a:schemeClr>
              </a:solidFill>
              <a:ln>
                <a:noFill/>
              </a:ln>
              <a:effectLst/>
            </c:spPr>
            <c:extLst>
              <c:ext xmlns:c16="http://schemas.microsoft.com/office/drawing/2014/chart" uri="{C3380CC4-5D6E-409C-BE32-E72D297353CC}">
                <c16:uniqueId val="{00000001-4E21-4D61-BC2B-B8665CD7773A}"/>
              </c:ext>
            </c:extLst>
          </c:dPt>
          <c:dPt>
            <c:idx val="1"/>
            <c:invertIfNegative val="1"/>
            <c:spPr>
              <a:solidFill>
                <a:schemeClr val="tx2">
                  <a:alpha val="50000"/>
                </a:schemeClr>
              </a:solidFill>
              <a:ln>
                <a:noFill/>
              </a:ln>
              <a:effectLst/>
            </c:spPr>
            <c:extLst>
              <c:ext xmlns:c16="http://schemas.microsoft.com/office/drawing/2014/chart" uri="{C3380CC4-5D6E-409C-BE32-E72D297353CC}">
                <c16:uniqueId val="{00000003-4E21-4D61-BC2B-B8665CD7773A}"/>
              </c:ext>
            </c:extLst>
          </c:dPt>
          <c:dPt>
            <c:idx val="2"/>
            <c:invertIfNegative val="1"/>
            <c:spPr>
              <a:solidFill>
                <a:schemeClr val="tx2">
                  <a:alpha val="70000"/>
                </a:schemeClr>
              </a:solidFill>
              <a:ln>
                <a:noFill/>
              </a:ln>
              <a:effectLst/>
            </c:spPr>
            <c:extLst>
              <c:ext xmlns:c16="http://schemas.microsoft.com/office/drawing/2014/chart" uri="{C3380CC4-5D6E-409C-BE32-E72D297353CC}">
                <c16:uniqueId val="{00000005-4E21-4D61-BC2B-B8665CD7773A}"/>
              </c:ext>
            </c:extLst>
          </c:dPt>
          <c:dPt>
            <c:idx val="3"/>
            <c:invertIfNegative val="1"/>
            <c:spPr>
              <a:solidFill>
                <a:schemeClr val="tx2"/>
              </a:solidFill>
              <a:ln>
                <a:noFill/>
              </a:ln>
              <a:effectLst/>
            </c:spPr>
            <c:extLst>
              <c:ext xmlns:c16="http://schemas.microsoft.com/office/drawing/2014/chart" uri="{C3380CC4-5D6E-409C-BE32-E72D297353CC}">
                <c16:uniqueId val="{00000007-4E21-4D61-BC2B-B8665CD7773A}"/>
              </c:ext>
            </c:extLst>
          </c:dPt>
          <c:dLbls>
            <c:delete val="1"/>
            <c:extLst>
              <c:ext xmlns:c15="http://schemas.microsoft.com/office/drawing/2012/chart" uri="{CE6537A1-D6FC-4f65-9D91-7224C49458BB}">
                <c15:showLeaderLines val="1"/>
              </c:ext>
            </c:extLst>
          </c:dLbls>
          <c:cat>
            <c:strRef>
              <c:f>Sheet1!$D$132:$D$135</c:f>
              <c:strCache>
                <c:ptCount val="4"/>
                <c:pt idx="0">
                  <c:v>北美</c:v>
                </c:pt>
                <c:pt idx="1">
                  <c:v>欧洲洲</c:v>
                </c:pt>
                <c:pt idx="2">
                  <c:v>亚太地区</c:v>
                </c:pt>
                <c:pt idx="3">
                  <c:v>其他地区</c:v>
                </c:pt>
              </c:strCache>
            </c:strRef>
          </c:cat>
          <c:val>
            <c:numRef>
              <c:f>Sheet1!$E$132:$E$135</c:f>
              <c:numCache>
                <c:formatCode>0%</c:formatCode>
                <c:ptCount val="4"/>
                <c:pt idx="0">
                  <c:v>0.13</c:v>
                </c:pt>
                <c:pt idx="1">
                  <c:v>0.18</c:v>
                </c:pt>
                <c:pt idx="2">
                  <c:v>0.51</c:v>
                </c:pt>
                <c:pt idx="3">
                  <c:v>0.18</c:v>
                </c:pt>
              </c:numCache>
            </c:numRef>
          </c:val>
          <c:extLst>
            <c:ext xmlns:c16="http://schemas.microsoft.com/office/drawing/2014/chart" uri="{C3380CC4-5D6E-409C-BE32-E72D297353CC}">
              <c16:uniqueId val="{00000008-4E21-4D61-BC2B-B8665CD7773A}"/>
            </c:ext>
          </c:extLst>
        </c:ser>
        <c:dLbls>
          <c:showLegendKey val="0"/>
          <c:showVal val="0"/>
          <c:showCatName val="0"/>
          <c:showSerName val="0"/>
          <c:showPercent val="0"/>
          <c:showBubbleSize val="0"/>
          <c:showLeaderLines val="0"/>
        </c:dLbls>
        <c:firstSliceAng val="159"/>
        <c:holeSize val="48"/>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p>
      <a:pPr>
        <a:defRPr smtId="4294967295">
          <a:solidFill>
            <a:schemeClr val="bg1">
              <a:lumMod val="75000"/>
            </a:schemeClr>
          </a:solidFill>
          <a:latin typeface="Arial"/>
          <a:ea typeface="微软雅黑"/>
          <a:sym typeface="Arial"/>
        </a:defRPr>
      </a:pPr>
      <a:endParaRPr smtId="4294967295">
        <a:solidFill>
          <a:schemeClr val="bg1">
            <a:lumMod val="75000"/>
          </a:schemeClr>
        </a:solidFill>
        <a:latin typeface="Arial"/>
        <a:ea typeface="微软雅黑"/>
        <a:sym typeface="Arial"/>
      </a:endParaRPr>
    </a:p>
  </c:txPr>
  <c:externalData r:id="rId1">
    <c:autoUpdate val="0"/>
  </c:externalData>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doughnutChart>
        <c:varyColors val="1"/>
        <c:ser>
          <c:idx val="0"/>
          <c:order val="0"/>
          <c:tx>
            <c:strRef>
              <c:f>Sheet1!$B$1</c:f>
              <c:strCache>
                <c:ptCount val="1"/>
                <c:pt idx="0">
                  <c:v>Sales</c:v>
                </c:pt>
              </c:strCache>
            </c:strRef>
          </c:tx>
          <c:spPr>
            <a:solidFill>
              <a:schemeClr val="tx2"/>
            </a:solidFill>
          </c:spPr>
          <c:dPt>
            <c:idx val="0"/>
            <c:invertIfNegative val="1"/>
            <c:spPr>
              <a:solidFill>
                <a:schemeClr val="tx2">
                  <a:alpha val="30000"/>
                </a:schemeClr>
              </a:solidFill>
            </c:spPr>
            <c:extLst>
              <c:ext xmlns:c16="http://schemas.microsoft.com/office/drawing/2014/chart" uri="{C3380CC4-5D6E-409C-BE32-E72D297353CC}">
                <c16:uniqueId val="{00000001-4CE7-48AF-8F48-23B5C636DB39}"/>
              </c:ext>
            </c:extLst>
          </c:dPt>
          <c:dPt>
            <c:idx val="1"/>
            <c:invertIfNegative val="1"/>
            <c:extLst>
              <c:ext xmlns:c16="http://schemas.microsoft.com/office/drawing/2014/chart" uri="{C3380CC4-5D6E-409C-BE32-E72D297353CC}">
                <c16:uniqueId val="{00000002-4CE7-48AF-8F48-23B5C636DB39}"/>
              </c:ext>
            </c:extLst>
          </c:dPt>
          <c:dPt>
            <c:idx val="2"/>
            <c:invertIfNegative val="1"/>
            <c:spPr>
              <a:solidFill>
                <a:schemeClr val="tx2">
                  <a:alpha val="70000"/>
                </a:schemeClr>
              </a:solidFill>
            </c:spPr>
            <c:extLst>
              <c:ext xmlns:c16="http://schemas.microsoft.com/office/drawing/2014/chart" uri="{C3380CC4-5D6E-409C-BE32-E72D297353CC}">
                <c16:uniqueId val="{00000004-4CE7-48AF-8F48-23B5C636DB39}"/>
              </c:ext>
            </c:extLst>
          </c:dPt>
          <c:dPt>
            <c:idx val="3"/>
            <c:invertIfNegative val="1"/>
            <c:spPr>
              <a:solidFill>
                <a:schemeClr val="tx2">
                  <a:alpha val="50000"/>
                </a:schemeClr>
              </a:solidFill>
            </c:spPr>
            <c:extLst>
              <c:ext xmlns:c16="http://schemas.microsoft.com/office/drawing/2014/chart" uri="{C3380CC4-5D6E-409C-BE32-E72D297353CC}">
                <c16:uniqueId val="{00000006-4CE7-48AF-8F48-23B5C636DB39}"/>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8</c:v>
                </c:pt>
                <c:pt idx="1">
                  <c:v>5</c:v>
                </c:pt>
                <c:pt idx="2">
                  <c:v>7</c:v>
                </c:pt>
                <c:pt idx="3">
                  <c:v>12</c:v>
                </c:pt>
              </c:numCache>
            </c:numRef>
          </c:val>
          <c:extLst>
            <c:ext xmlns:c16="http://schemas.microsoft.com/office/drawing/2014/chart" uri="{C3380CC4-5D6E-409C-BE32-E72D297353CC}">
              <c16:uniqueId val="{00000007-4CE7-48AF-8F48-23B5C636DB39}"/>
            </c:ext>
          </c:extLst>
        </c:ser>
        <c:dLbls>
          <c:showLegendKey val="0"/>
          <c:showVal val="0"/>
          <c:showCatName val="0"/>
          <c:showSerName val="0"/>
          <c:showPercent val="0"/>
          <c:showBubbleSize val="0"/>
          <c:showLeaderLines val="0"/>
        </c:dLbls>
        <c:firstSliceAng/>
        <c:holeSize val="34"/>
      </c:doughnutChart>
    </c:plotArea>
    <c:plotVisOnly val="1"/>
    <c:dispBlanksAs/>
    <c:showDLblsOverMax val="0"/>
  </c:chart>
  <c:txPr>
    <a:bodyPr/>
    <a:p>
      <a:pPr>
        <a:defRPr sz="1800" smtId="4294967295">
          <a:latin typeface="Arial"/>
          <a:ea typeface="微软雅黑"/>
          <a:sym typeface="Arial"/>
        </a:defRPr>
      </a:pPr>
      <a:endParaRPr sz="1800" smtId="4294967295">
        <a:latin typeface="Arial"/>
        <a:ea typeface="微软雅黑"/>
        <a:sym typeface="Arial"/>
      </a:endParaRPr>
    </a:p>
  </c:txPr>
  <c:externalData r:id="rId1">
    <c:autoUpdate val="0"/>
  </c:externalData>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zh-CN"/>
              <a:t>营销费用支出占比</a:t>
            </a:r>
          </a:p>
        </c:rich>
      </c:tx>
      <c:layout>
        <c:manualLayout>
          <c:xMode val="edge"/>
          <c:yMode val="edge"/>
          <c:x val="0.29483509063720703"/>
          <c:y val="0.025994181632995605"/>
        </c:manualLayout>
      </c:layout>
      <c:overlay val="0"/>
      <c:spPr>
        <a:noFill/>
        <a:ln>
          <a:noFill/>
        </a:ln>
        <a:effectLst/>
      </c:spPr>
      <c:txPr>
        <a:bodyPr/>
        <a:p>
          <a:pPr>
            <a:defRPr/>
          </a:pPr>
        </a:p>
      </c:txPr>
    </c:title>
    <c:autoTitleDeleted val="0"/>
    <c:plotArea>
      <c:layout>
        <c:manualLayout>
          <c:layoutTarget val="inner"/>
          <c:xMode val="edge"/>
          <c:yMode val="edge"/>
          <c:x val="0.19729892909526825"/>
          <c:y val="0.233222097158432"/>
          <c:w val="0.68216675519943237"/>
          <c:h val="0.76677799224853516"/>
        </c:manualLayout>
      </c:layout>
      <c:doughnutChart>
        <c:varyColors val="1"/>
        <c:ser>
          <c:idx val="0"/>
          <c:order val="0"/>
          <c:spPr>
            <a:solidFill>
              <a:schemeClr val="tx2"/>
            </a:solidFill>
            <a:ln>
              <a:noFill/>
            </a:ln>
          </c:spPr>
          <c:dPt>
            <c:idx val="0"/>
            <c:invertIfNegative val="1"/>
            <c:spPr>
              <a:solidFill>
                <a:schemeClr val="tx2">
                  <a:alpha val="40000"/>
                </a:schemeClr>
              </a:solidFill>
              <a:ln>
                <a:noFill/>
              </a:ln>
              <a:effectLst/>
            </c:spPr>
            <c:extLst>
              <c:ext xmlns:c16="http://schemas.microsoft.com/office/drawing/2014/chart" uri="{C3380CC4-5D6E-409C-BE32-E72D297353CC}">
                <c16:uniqueId val="{00000001-4E21-4D61-BC2B-B8665CD7773A}"/>
              </c:ext>
            </c:extLst>
          </c:dPt>
          <c:dPt>
            <c:idx val="1"/>
            <c:invertIfNegative val="1"/>
            <c:spPr>
              <a:solidFill>
                <a:schemeClr val="tx2">
                  <a:alpha val="50000"/>
                </a:schemeClr>
              </a:solidFill>
              <a:ln>
                <a:noFill/>
              </a:ln>
              <a:effectLst/>
            </c:spPr>
            <c:extLst>
              <c:ext xmlns:c16="http://schemas.microsoft.com/office/drawing/2014/chart" uri="{C3380CC4-5D6E-409C-BE32-E72D297353CC}">
                <c16:uniqueId val="{00000003-4E21-4D61-BC2B-B8665CD7773A}"/>
              </c:ext>
            </c:extLst>
          </c:dPt>
          <c:dPt>
            <c:idx val="2"/>
            <c:invertIfNegative val="1"/>
            <c:spPr>
              <a:solidFill>
                <a:schemeClr val="tx2">
                  <a:alpha val="70000"/>
                </a:schemeClr>
              </a:solidFill>
              <a:ln>
                <a:noFill/>
              </a:ln>
              <a:effectLst/>
            </c:spPr>
            <c:extLst>
              <c:ext xmlns:c16="http://schemas.microsoft.com/office/drawing/2014/chart" uri="{C3380CC4-5D6E-409C-BE32-E72D297353CC}">
                <c16:uniqueId val="{00000005-4E21-4D61-BC2B-B8665CD7773A}"/>
              </c:ext>
            </c:extLst>
          </c:dPt>
          <c:dPt>
            <c:idx val="3"/>
            <c:invertIfNegative val="1"/>
            <c:spPr>
              <a:solidFill>
                <a:schemeClr val="tx2"/>
              </a:solidFill>
              <a:ln>
                <a:noFill/>
              </a:ln>
              <a:effectLst/>
            </c:spPr>
            <c:extLst>
              <c:ext xmlns:c16="http://schemas.microsoft.com/office/drawing/2014/chart" uri="{C3380CC4-5D6E-409C-BE32-E72D297353CC}">
                <c16:uniqueId val="{00000007-4E21-4D61-BC2B-B8665CD7773A}"/>
              </c:ext>
            </c:extLst>
          </c:dPt>
          <c:dLbls>
            <c:delete val="1"/>
            <c:extLst>
              <c:ext xmlns:c15="http://schemas.microsoft.com/office/drawing/2012/chart" uri="{CE6537A1-D6FC-4f65-9D91-7224C49458BB}">
                <c15:showLeaderLines val="1"/>
              </c:ext>
            </c:extLst>
          </c:dLbls>
          <c:cat>
            <c:strRef>
              <c:f>Sheet1!$D$132:$D$135</c:f>
              <c:strCache>
                <c:ptCount val="4"/>
                <c:pt idx="0">
                  <c:v>北美</c:v>
                </c:pt>
                <c:pt idx="1">
                  <c:v>欧洲洲</c:v>
                </c:pt>
                <c:pt idx="2">
                  <c:v>亚太地区</c:v>
                </c:pt>
                <c:pt idx="3">
                  <c:v>其他地区</c:v>
                </c:pt>
              </c:strCache>
            </c:strRef>
          </c:cat>
          <c:val>
            <c:numRef>
              <c:f>Sheet1!$E$132:$E$135</c:f>
              <c:numCache>
                <c:formatCode>0%</c:formatCode>
                <c:ptCount val="4"/>
                <c:pt idx="0">
                  <c:v>0.13</c:v>
                </c:pt>
                <c:pt idx="1">
                  <c:v>0.18</c:v>
                </c:pt>
                <c:pt idx="2">
                  <c:v>0.51</c:v>
                </c:pt>
                <c:pt idx="3">
                  <c:v>0.18</c:v>
                </c:pt>
              </c:numCache>
            </c:numRef>
          </c:val>
          <c:extLst>
            <c:ext xmlns:c16="http://schemas.microsoft.com/office/drawing/2014/chart" uri="{C3380CC4-5D6E-409C-BE32-E72D297353CC}">
              <c16:uniqueId val="{00000008-4E21-4D61-BC2B-B8665CD7773A}"/>
            </c:ext>
          </c:extLst>
        </c:ser>
        <c:dLbls>
          <c:showLegendKey val="0"/>
          <c:showVal val="0"/>
          <c:showCatName val="0"/>
          <c:showSerName val="0"/>
          <c:showPercent val="0"/>
          <c:showBubbleSize val="0"/>
          <c:showLeaderLines val="0"/>
        </c:dLbls>
        <c:firstSliceAng val="159"/>
        <c:holeSize val="48"/>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p>
      <a:pPr>
        <a:defRPr smtId="4294967295">
          <a:solidFill>
            <a:schemeClr val="bg1">
              <a:lumMod val="75000"/>
            </a:schemeClr>
          </a:solidFill>
          <a:latin typeface="Arial"/>
          <a:ea typeface="微软雅黑"/>
          <a:sym typeface="Arial"/>
        </a:defRPr>
      </a:pPr>
      <a:endParaRPr smtId="4294967295">
        <a:solidFill>
          <a:schemeClr val="bg1">
            <a:lumMod val="75000"/>
          </a:schemeClr>
        </a:solidFill>
        <a:latin typeface="Arial"/>
        <a:ea typeface="微软雅黑"/>
        <a:sym typeface="Arial"/>
      </a:endParaRPr>
    </a:p>
  </c:txPr>
  <c:externalData r:id="rId1">
    <c:autoUpdate val="0"/>
  </c:externalData>
</c:chartSpace>
</file>

<file path=ppt/charts/chart4.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en-US"/>
              <a:t>*******</a:t>
            </a:r>
            <a:r>
              <a:rPr lang="zh-CN"/>
              <a:t>客户规模</a:t>
            </a:r>
          </a:p>
        </c:rich>
      </c:tx>
      <c:layout>
        <c:manualLayout>
          <c:xMode val="edge"/>
          <c:yMode val="edge"/>
          <c:x val="0.34000861644744873"/>
          <c:y val="0.046296261250972748"/>
        </c:manualLayout>
      </c:layout>
      <c:overlay val="0"/>
      <c:spPr>
        <a:noFill/>
        <a:ln>
          <a:noFill/>
        </a:ln>
        <a:effectLst/>
      </c:spPr>
      <c:txPr>
        <a:bodyPr/>
        <a:p>
          <a:pPr>
            <a:defRPr/>
          </a:pPr>
        </a:p>
      </c:txPr>
    </c:title>
    <c:autoTitleDeleted val="0"/>
    <c:plotArea>
      <c:barChart>
        <c:barDir val="col"/>
        <c:grouping val="clustered"/>
        <c:varyColors val="0"/>
        <c:ser>
          <c:idx val="0"/>
          <c:order val="0"/>
          <c:tx>
            <c:strRef>
              <c:f>Sheet1!$L$178</c:f>
              <c:strCache>
                <c:ptCount val="1"/>
                <c:pt idx="0">
                  <c:v>销售额</c:v>
                </c:pt>
              </c:strCache>
            </c:strRef>
          </c:tx>
          <c:spPr>
            <a:solidFill>
              <a:schemeClr val="tx2"/>
            </a:solidFill>
            <a:ln>
              <a:noFill/>
            </a:ln>
            <a:effectLst/>
          </c:spPr>
          <c:invertIfNegative val="0"/>
          <c:cat>
            <c:strRef>
              <c:f>Sheet1!$K$179:$K$188</c:f>
              <c:strCache>
                <c:ptCount val="10"/>
                <c:pt idx="0">
                  <c:v>1月</c:v>
                </c:pt>
                <c:pt idx="1">
                  <c:v>2月</c:v>
                </c:pt>
                <c:pt idx="2">
                  <c:v>3月</c:v>
                </c:pt>
                <c:pt idx="3">
                  <c:v>4月</c:v>
                </c:pt>
                <c:pt idx="4">
                  <c:v>5月</c:v>
                </c:pt>
                <c:pt idx="5">
                  <c:v>6月</c:v>
                </c:pt>
                <c:pt idx="6">
                  <c:v>7月</c:v>
                </c:pt>
                <c:pt idx="7">
                  <c:v>8月</c:v>
                </c:pt>
                <c:pt idx="8">
                  <c:v>9月</c:v>
                </c:pt>
                <c:pt idx="9">
                  <c:v>10月</c:v>
                </c:pt>
              </c:strCache>
            </c:strRef>
          </c:cat>
          <c:val>
            <c:numRef>
              <c:f>Sheet1!$L$179:$L$188</c:f>
              <c:numCache>
                <c:formatCode>General</c:formatCode>
                <c:ptCount val="10"/>
                <c:pt idx="0">
                  <c:v>44818.6</c:v>
                </c:pt>
                <c:pt idx="1">
                  <c:v>81707</c:v>
                </c:pt>
                <c:pt idx="2">
                  <c:v>72109</c:v>
                </c:pt>
                <c:pt idx="3">
                  <c:v>51718</c:v>
                </c:pt>
                <c:pt idx="4">
                  <c:v>231535</c:v>
                </c:pt>
                <c:pt idx="5">
                  <c:v>212070</c:v>
                </c:pt>
                <c:pt idx="6">
                  <c:v>247641</c:v>
                </c:pt>
                <c:pt idx="7">
                  <c:v>348269</c:v>
                </c:pt>
                <c:pt idx="8">
                  <c:v>877127</c:v>
                </c:pt>
                <c:pt idx="9">
                  <c:v>1424155</c:v>
                </c:pt>
              </c:numCache>
            </c:numRef>
          </c:val>
          <c:extLst>
            <c:ext xmlns:c16="http://schemas.microsoft.com/office/drawing/2014/chart" uri="{C3380CC4-5D6E-409C-BE32-E72D297353CC}">
              <c16:uniqueId val="{00000000-B68D-4311-9CC6-C4A16BE53D8E}"/>
            </c:ext>
          </c:extLst>
        </c:ser>
        <c:dLbls>
          <c:showLegendKey val="0"/>
          <c:showVal val="0"/>
          <c:showCatName val="0"/>
          <c:showSerName val="0"/>
          <c:showPercent val="0"/>
          <c:showBubbleSize val="0"/>
          <c:showLeaderLines val="0"/>
        </c:dLbls>
        <c:gapWidth val="219"/>
        <c:overlap val="-27"/>
        <c:axId val="689333040"/>
        <c:axId val="689333600"/>
      </c:barChart>
      <c:catAx>
        <c:axId val="689333040"/>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vert="horz"/>
          <a:p>
            <a:pPr>
              <a:defRPr/>
            </a:pPr>
            <a:endParaRPr lang="zh-CN"/>
          </a:p>
        </c:txPr>
        <c:crossAx val="689333600"/>
        <c:crosses val="autoZero"/>
        <c:auto val="0"/>
        <c:lblAlgn val="ctr"/>
        <c:lblOffset/>
        <c:noMultiLvlLbl val="0"/>
      </c:catAx>
      <c:valAx>
        <c:axId val="689333600"/>
        <c:scaling>
          <c:orientation/>
        </c:scaling>
        <c:delete val="0"/>
        <c:axPos val="l"/>
        <c:numFmt formatCode="General" sourceLinked="1"/>
        <c:majorTickMark val="none"/>
        <c:minorTickMark val="none"/>
        <c:spPr>
          <a:noFill/>
          <a:ln>
            <a:noFill/>
          </a:ln>
          <a:effectLst/>
        </c:spPr>
        <c:txPr>
          <a:bodyPr rot="-60000000" vert="horz"/>
          <a:p>
            <a:pPr>
              <a:defRPr/>
            </a:pPr>
            <a:endParaRPr lang="zh-CN"/>
          </a:p>
        </c:txPr>
        <c:crossAx val="689333040"/>
        <c:crosses val="autoZero"/>
        <c:crossBetween val="between"/>
      </c:valAx>
      <c:spPr>
        <a:noFill/>
        <a:ln>
          <a:noFill/>
        </a:ln>
        <a:effectLst/>
      </c:spPr>
    </c:plotArea>
    <c:plotVisOnly val="1"/>
    <c:dispBlanksAs val="gap"/>
    <c:showDLblsOverMax val="0"/>
  </c:chart>
  <c:spPr>
    <a:noFill/>
    <a:ln>
      <a:noFill/>
    </a:ln>
    <a:effectLst/>
  </c:spPr>
  <c:txPr>
    <a:bodyPr/>
    <a:p>
      <a:pPr>
        <a:defRPr lang="zh-CN" smtId="4294967295">
          <a:solidFill>
            <a:schemeClr val="bg1">
              <a:lumMod val="95000"/>
            </a:schemeClr>
          </a:solidFill>
          <a:latin typeface="Arial"/>
          <a:ea typeface="微软雅黑"/>
          <a:sym typeface="Arial"/>
        </a:defRPr>
      </a:pPr>
      <a:endParaRPr lang="zh-CN" smtId="4294967295">
        <a:solidFill>
          <a:schemeClr val="bg1">
            <a:lumMod val="95000"/>
          </a:schemeClr>
        </a:solidFill>
        <a:latin typeface="Arial"/>
        <a:ea typeface="微软雅黑"/>
        <a:sym typeface="Arial"/>
      </a:endParaRPr>
    </a:p>
  </c:txPr>
  <c:externalData r:id="rId1">
    <c:autoUpdate val="0"/>
  </c:externalData>
</c:chartSpace>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B2F113-03FF-4000-84C1-AC53D350CB9E}" type="datetimeFigureOut">
              <a:rPr lang="zh-CN" altLang="en-US" smtClean="0"/>
              <a:t>2018/2/11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66164B-4BFA-423F-A631-E11F58DB5F6B}" type="slidenum">
              <a:rPr lang="zh-CN" altLang="en-US" smtClean="0"/>
              <a:t>‹#›</a:t>
            </a:fld>
            <a:endParaRPr lang="zh-CN" altLang="en-US"/>
          </a:p>
        </p:txBody>
      </p:sp>
    </p:spTree>
    <p:extLst>
      <p:ext uri="{BB962C8B-B14F-4D97-AF65-F5344CB8AC3E}">
        <p14:creationId val="3812096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a:extLst>
              <a:ext uri="{FF2B5EF4-FFF2-40B4-BE49-F238E27FC236}">
                <a16:creationId xmlns:a16="http://schemas.microsoft.com/office/drawing/2014/main" id="{90B09799-8DF1-4849-A566-2446A5736FA9}"/>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1923DB66-0428-4A3E-A0A5-45BDED9E24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D4E46608-E51F-464C-8084-6A35D5FDFCA1}"/>
              </a:ext>
            </a:extLst>
          </p:cNvPr>
          <p:cNvSpPr>
            <a:spLocks noGrp="1"/>
          </p:cNvSpPr>
          <p:nvPr>
            <p:ph type="dt" sz="half" idx="10"/>
          </p:nvPr>
        </p:nvSpPr>
        <p:spPr/>
        <p:txBody>
          <a:bodyPr/>
          <a:lstStyle/>
          <a:p>
            <a:fld id="{F83BAC30-0A52-4917-A8C1-96351948BD0A}" type="datetimeFigureOut">
              <a:rPr lang="zh-CN" altLang="en-US" smtClean="0"/>
              <a:t>2018/2/11</a:t>
            </a:fld>
            <a:endParaRPr lang="zh-CN" altLang="en-US"/>
          </a:p>
        </p:txBody>
      </p:sp>
      <p:sp>
        <p:nvSpPr>
          <p:cNvPr id="5" name="页脚占位符 4">
            <a:extLst>
              <a:ext uri="{FF2B5EF4-FFF2-40B4-BE49-F238E27FC236}">
                <a16:creationId xmlns:a16="http://schemas.microsoft.com/office/drawing/2014/main" id="{80B002A3-5A22-4C14-997A-611EB26FB82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D8C73FB-5E86-4A2B-BB69-0485718C0F52}"/>
              </a:ext>
            </a:extLst>
          </p:cNvPr>
          <p:cNvSpPr>
            <a:spLocks noGrp="1"/>
          </p:cNvSpPr>
          <p:nvPr>
            <p:ph type="sldNum" sz="quarter" idx="12"/>
          </p:nvPr>
        </p:nvSpPr>
        <p:spPr/>
        <p:txBody>
          <a:bodyPr/>
          <a:lstStyle/>
          <a:p>
            <a:fld id="{F22B7C35-2D23-4A9E-9555-25A37BCE3B6B}" type="slidenum">
              <a:rPr lang="zh-CN" altLang="en-US" smtClean="0"/>
              <a:t>‹#›</a:t>
            </a:fld>
            <a:endParaRPr lang="zh-CN" altLang="en-US"/>
          </a:p>
        </p:txBody>
      </p:sp>
    </p:spTree>
    <p:extLst>
      <p:ext uri="{BB962C8B-B14F-4D97-AF65-F5344CB8AC3E}">
        <p14:creationId val="3114667667"/>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a:extLst>
              <a:ext uri="{FF2B5EF4-FFF2-40B4-BE49-F238E27FC236}">
                <a16:creationId xmlns:a16="http://schemas.microsoft.com/office/drawing/2014/main" id="{9DED907A-4836-4AC0-A328-97CD8AAA25E5}"/>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F19AAB77-555A-4993-AFDD-5936077A9FC1}"/>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C362AFAB-618A-4A1F-ACEE-8DD9D6E45989}"/>
              </a:ext>
            </a:extLst>
          </p:cNvPr>
          <p:cNvSpPr>
            <a:spLocks noGrp="1"/>
          </p:cNvSpPr>
          <p:nvPr>
            <p:ph type="dt" sz="half" idx="10"/>
          </p:nvPr>
        </p:nvSpPr>
        <p:spPr/>
        <p:txBody>
          <a:bodyPr/>
          <a:lstStyle/>
          <a:p>
            <a:fld id="{F83BAC30-0A52-4917-A8C1-96351948BD0A}" type="datetimeFigureOut">
              <a:rPr lang="zh-CN" altLang="en-US" smtClean="0"/>
              <a:t>2018/2/11</a:t>
            </a:fld>
            <a:endParaRPr lang="zh-CN" altLang="en-US"/>
          </a:p>
        </p:txBody>
      </p:sp>
      <p:sp>
        <p:nvSpPr>
          <p:cNvPr id="5" name="页脚占位符 4">
            <a:extLst>
              <a:ext uri="{FF2B5EF4-FFF2-40B4-BE49-F238E27FC236}">
                <a16:creationId xmlns:a16="http://schemas.microsoft.com/office/drawing/2014/main" id="{8C09B24E-60DB-49AB-891A-5F8AC2BD458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BB98F4A-354E-4DE3-8C59-3832FF6D4A1D}"/>
              </a:ext>
            </a:extLst>
          </p:cNvPr>
          <p:cNvSpPr>
            <a:spLocks noGrp="1"/>
          </p:cNvSpPr>
          <p:nvPr>
            <p:ph type="sldNum" sz="quarter" idx="12"/>
          </p:nvPr>
        </p:nvSpPr>
        <p:spPr/>
        <p:txBody>
          <a:bodyPr/>
          <a:lstStyle/>
          <a:p>
            <a:fld id="{F22B7C35-2D23-4A9E-9555-25A37BCE3B6B}" type="slidenum">
              <a:rPr lang="zh-CN" altLang="en-US" smtClean="0"/>
              <a:t>‹#›</a:t>
            </a:fld>
            <a:endParaRPr lang="zh-CN" altLang="en-US"/>
          </a:p>
        </p:txBody>
      </p:sp>
    </p:spTree>
    <p:extLst>
      <p:ext uri="{BB962C8B-B14F-4D97-AF65-F5344CB8AC3E}">
        <p14:creationId val="1604078358"/>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a:extLst>
              <a:ext uri="{FF2B5EF4-FFF2-40B4-BE49-F238E27FC236}">
                <a16:creationId xmlns:a16="http://schemas.microsoft.com/office/drawing/2014/main" id="{97ECB1C7-20DD-4FB8-BE2B-4ADD41ACB45D}"/>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9D3D8019-F11B-462E-90B5-2F61E850D865}"/>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82C173B0-5AD2-4E4D-B226-8FFE2030C420}"/>
              </a:ext>
            </a:extLst>
          </p:cNvPr>
          <p:cNvSpPr>
            <a:spLocks noGrp="1"/>
          </p:cNvSpPr>
          <p:nvPr>
            <p:ph type="dt" sz="half" idx="10"/>
          </p:nvPr>
        </p:nvSpPr>
        <p:spPr/>
        <p:txBody>
          <a:bodyPr/>
          <a:lstStyle/>
          <a:p>
            <a:fld id="{F83BAC30-0A52-4917-A8C1-96351948BD0A}" type="datetimeFigureOut">
              <a:rPr lang="zh-CN" altLang="en-US" smtClean="0"/>
              <a:t>2018/2/11</a:t>
            </a:fld>
            <a:endParaRPr lang="zh-CN" altLang="en-US"/>
          </a:p>
        </p:txBody>
      </p:sp>
      <p:sp>
        <p:nvSpPr>
          <p:cNvPr id="5" name="页脚占位符 4">
            <a:extLst>
              <a:ext uri="{FF2B5EF4-FFF2-40B4-BE49-F238E27FC236}">
                <a16:creationId xmlns:a16="http://schemas.microsoft.com/office/drawing/2014/main" id="{8B968EB4-CF69-4E4A-96B7-EB5E4F6BAC9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51576CE7-FD00-4B44-B353-297C9BA0B3AF}"/>
              </a:ext>
            </a:extLst>
          </p:cNvPr>
          <p:cNvSpPr>
            <a:spLocks noGrp="1"/>
          </p:cNvSpPr>
          <p:nvPr>
            <p:ph type="sldNum" sz="quarter" idx="12"/>
          </p:nvPr>
        </p:nvSpPr>
        <p:spPr/>
        <p:txBody>
          <a:bodyPr/>
          <a:lstStyle/>
          <a:p>
            <a:fld id="{F22B7C35-2D23-4A9E-9555-25A37BCE3B6B}" type="slidenum">
              <a:rPr lang="zh-CN" altLang="en-US" smtClean="0"/>
              <a:t>‹#›</a:t>
            </a:fld>
            <a:endParaRPr lang="zh-CN" altLang="en-US"/>
          </a:p>
        </p:txBody>
      </p:sp>
    </p:spTree>
    <p:extLst>
      <p:ext uri="{BB962C8B-B14F-4D97-AF65-F5344CB8AC3E}">
        <p14:creationId val="129387269"/>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Title Slide">
    <p:spTree>
      <p:nvGrpSpPr>
        <p:cNvPr id="1" name=""/>
        <p:cNvGrpSpPr/>
        <p:nvPr/>
      </p:nvGrpSpPr>
      <p:grpSpPr>
        <a:xfrm>
          <a:off x="0" y="0"/>
          <a:ext cx="0" cy="0"/>
        </a:xfrm>
      </p:grpSpPr>
    </p:spTree>
    <p:extLst>
      <p:ext uri="{BB962C8B-B14F-4D97-AF65-F5344CB8AC3E}">
        <p14:creationId val="1872489138"/>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2018/2/11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84953276"/>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2018/2/11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652577984"/>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2018/2/11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80496827"/>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2018/2/11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654133637"/>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2018/2/11</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13921116"/>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2018/2/11</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78975614"/>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2018/2/11</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82689631"/>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a:extLst>
              <a:ext uri="{FF2B5EF4-FFF2-40B4-BE49-F238E27FC236}">
                <a16:creationId xmlns:a16="http://schemas.microsoft.com/office/drawing/2014/main" id="{62584BD3-99E8-4FA3-A357-ABB623E4640A}"/>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D0A8F275-9E4E-4E2C-8869-B29B0A13FA99}"/>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679AF0F1-EA43-46F0-A7F4-01E8B6FC2535}"/>
              </a:ext>
            </a:extLst>
          </p:cNvPr>
          <p:cNvSpPr>
            <a:spLocks noGrp="1"/>
          </p:cNvSpPr>
          <p:nvPr>
            <p:ph type="dt" sz="half" idx="10"/>
          </p:nvPr>
        </p:nvSpPr>
        <p:spPr/>
        <p:txBody>
          <a:bodyPr/>
          <a:lstStyle/>
          <a:p>
            <a:fld id="{F83BAC30-0A52-4917-A8C1-96351948BD0A}" type="datetimeFigureOut">
              <a:rPr lang="zh-CN" altLang="en-US" smtClean="0"/>
              <a:t>2018/2/11</a:t>
            </a:fld>
            <a:endParaRPr lang="zh-CN" altLang="en-US"/>
          </a:p>
        </p:txBody>
      </p:sp>
      <p:sp>
        <p:nvSpPr>
          <p:cNvPr id="5" name="页脚占位符 4">
            <a:extLst>
              <a:ext uri="{FF2B5EF4-FFF2-40B4-BE49-F238E27FC236}">
                <a16:creationId xmlns:a16="http://schemas.microsoft.com/office/drawing/2014/main" id="{62BEE4AA-5851-40FA-BDD5-853BA7D6446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9615562-4B4C-4F35-BF21-665218BD5A24}"/>
              </a:ext>
            </a:extLst>
          </p:cNvPr>
          <p:cNvSpPr>
            <a:spLocks noGrp="1"/>
          </p:cNvSpPr>
          <p:nvPr>
            <p:ph type="sldNum" sz="quarter" idx="12"/>
          </p:nvPr>
        </p:nvSpPr>
        <p:spPr/>
        <p:txBody>
          <a:bodyPr/>
          <a:lstStyle/>
          <a:p>
            <a:fld id="{F22B7C35-2D23-4A9E-9555-25A37BCE3B6B}" type="slidenum">
              <a:rPr lang="zh-CN" altLang="en-US" smtClean="0"/>
              <a:t>‹#›</a:t>
            </a:fld>
            <a:endParaRPr lang="zh-CN" altLang="en-US"/>
          </a:p>
        </p:txBody>
      </p:sp>
    </p:spTree>
    <p:extLst>
      <p:ext uri="{BB962C8B-B14F-4D97-AF65-F5344CB8AC3E}">
        <p14:creationId val="2081157986"/>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2018/2/11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78453646"/>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2018/2/11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31101795"/>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2018/2/11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67880145"/>
      </p:ext>
    </p:extLst>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2018/2/11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34382641"/>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a:extLst>
              <a:ext uri="{FF2B5EF4-FFF2-40B4-BE49-F238E27FC236}">
                <a16:creationId xmlns:a16="http://schemas.microsoft.com/office/drawing/2014/main" id="{80B89529-2138-419B-ADFF-F248BE416412}"/>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41F285AD-E679-4E44-910A-0DA333D721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7A9CCA47-4BA2-426B-B034-6844E5BFF174}"/>
              </a:ext>
            </a:extLst>
          </p:cNvPr>
          <p:cNvSpPr>
            <a:spLocks noGrp="1"/>
          </p:cNvSpPr>
          <p:nvPr>
            <p:ph type="dt" sz="half" idx="10"/>
          </p:nvPr>
        </p:nvSpPr>
        <p:spPr/>
        <p:txBody>
          <a:bodyPr/>
          <a:lstStyle/>
          <a:p>
            <a:fld id="{F83BAC30-0A52-4917-A8C1-96351948BD0A}" type="datetimeFigureOut">
              <a:rPr lang="zh-CN" altLang="en-US" smtClean="0"/>
              <a:t>2018/2/11</a:t>
            </a:fld>
            <a:endParaRPr lang="zh-CN" altLang="en-US"/>
          </a:p>
        </p:txBody>
      </p:sp>
      <p:sp>
        <p:nvSpPr>
          <p:cNvPr id="5" name="页脚占位符 4">
            <a:extLst>
              <a:ext uri="{FF2B5EF4-FFF2-40B4-BE49-F238E27FC236}">
                <a16:creationId xmlns:a16="http://schemas.microsoft.com/office/drawing/2014/main" id="{F30E3C4E-1CAC-49E3-BC57-1A650F3FA0E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592C5ED4-FAB2-4A15-803F-ABD64ECA2EF8}"/>
              </a:ext>
            </a:extLst>
          </p:cNvPr>
          <p:cNvSpPr>
            <a:spLocks noGrp="1"/>
          </p:cNvSpPr>
          <p:nvPr>
            <p:ph type="sldNum" sz="quarter" idx="12"/>
          </p:nvPr>
        </p:nvSpPr>
        <p:spPr/>
        <p:txBody>
          <a:bodyPr/>
          <a:lstStyle/>
          <a:p>
            <a:fld id="{F22B7C35-2D23-4A9E-9555-25A37BCE3B6B}" type="slidenum">
              <a:rPr lang="zh-CN" altLang="en-US" smtClean="0"/>
              <a:t>‹#›</a:t>
            </a:fld>
            <a:endParaRPr lang="zh-CN" altLang="en-US"/>
          </a:p>
        </p:txBody>
      </p:sp>
    </p:spTree>
    <p:extLst>
      <p:ext uri="{BB962C8B-B14F-4D97-AF65-F5344CB8AC3E}">
        <p14:creationId val="3543748971"/>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a:extLst>
              <a:ext uri="{FF2B5EF4-FFF2-40B4-BE49-F238E27FC236}">
                <a16:creationId xmlns:a16="http://schemas.microsoft.com/office/drawing/2014/main" id="{A79FA323-49D8-4A6E-8BEF-E20EF203A6FD}"/>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906144F4-A004-4A16-BA05-6795122A20C6}"/>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7C4CBA03-C56A-4B55-8CEC-980E4ADC6493}"/>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4FE59637-7CD3-42BC-B354-7B2D13C8525F}"/>
              </a:ext>
            </a:extLst>
          </p:cNvPr>
          <p:cNvSpPr>
            <a:spLocks noGrp="1"/>
          </p:cNvSpPr>
          <p:nvPr>
            <p:ph type="dt" sz="half" idx="10"/>
          </p:nvPr>
        </p:nvSpPr>
        <p:spPr/>
        <p:txBody>
          <a:bodyPr/>
          <a:lstStyle/>
          <a:p>
            <a:fld id="{F83BAC30-0A52-4917-A8C1-96351948BD0A}" type="datetimeFigureOut">
              <a:rPr lang="zh-CN" altLang="en-US" smtClean="0"/>
              <a:t>2018/2/11</a:t>
            </a:fld>
            <a:endParaRPr lang="zh-CN" altLang="en-US"/>
          </a:p>
        </p:txBody>
      </p:sp>
      <p:sp>
        <p:nvSpPr>
          <p:cNvPr id="6" name="页脚占位符 5">
            <a:extLst>
              <a:ext uri="{FF2B5EF4-FFF2-40B4-BE49-F238E27FC236}">
                <a16:creationId xmlns:a16="http://schemas.microsoft.com/office/drawing/2014/main" id="{08AB3BBC-767D-44ED-81A6-908EC241D1B1}"/>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8C2939C0-1060-4488-A59A-AF6F8CA724EF}"/>
              </a:ext>
            </a:extLst>
          </p:cNvPr>
          <p:cNvSpPr>
            <a:spLocks noGrp="1"/>
          </p:cNvSpPr>
          <p:nvPr>
            <p:ph type="sldNum" sz="quarter" idx="12"/>
          </p:nvPr>
        </p:nvSpPr>
        <p:spPr/>
        <p:txBody>
          <a:bodyPr/>
          <a:lstStyle/>
          <a:p>
            <a:fld id="{F22B7C35-2D23-4A9E-9555-25A37BCE3B6B}" type="slidenum">
              <a:rPr lang="zh-CN" altLang="en-US" smtClean="0"/>
              <a:t>‹#›</a:t>
            </a:fld>
            <a:endParaRPr lang="zh-CN" altLang="en-US"/>
          </a:p>
        </p:txBody>
      </p:sp>
    </p:spTree>
    <p:extLst>
      <p:ext uri="{BB962C8B-B14F-4D97-AF65-F5344CB8AC3E}">
        <p14:creationId val="4090157879"/>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a:extLst>
              <a:ext uri="{FF2B5EF4-FFF2-40B4-BE49-F238E27FC236}">
                <a16:creationId xmlns:a16="http://schemas.microsoft.com/office/drawing/2014/main" id="{74476FDA-D720-44D1-817A-67FDBD94BE49}"/>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FE17AB26-2D3E-4D39-A778-105EAFC3DA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BCD00460-7AE6-4DEB-A3E8-88D49E06729D}"/>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2FFA7F63-8EDE-4972-B7FE-F175D583F5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B822DDCE-732B-460A-8897-4F1302B6FBAB}"/>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FEA9AC6A-1E2D-4594-BAA1-12725FAF7EE5}"/>
              </a:ext>
            </a:extLst>
          </p:cNvPr>
          <p:cNvSpPr>
            <a:spLocks noGrp="1"/>
          </p:cNvSpPr>
          <p:nvPr>
            <p:ph type="dt" sz="half" idx="10"/>
          </p:nvPr>
        </p:nvSpPr>
        <p:spPr/>
        <p:txBody>
          <a:bodyPr/>
          <a:lstStyle/>
          <a:p>
            <a:fld id="{F83BAC30-0A52-4917-A8C1-96351948BD0A}" type="datetimeFigureOut">
              <a:rPr lang="zh-CN" altLang="en-US" smtClean="0"/>
              <a:t>2018/2/11</a:t>
            </a:fld>
            <a:endParaRPr lang="zh-CN" altLang="en-US"/>
          </a:p>
        </p:txBody>
      </p:sp>
      <p:sp>
        <p:nvSpPr>
          <p:cNvPr id="8" name="页脚占位符 7">
            <a:extLst>
              <a:ext uri="{FF2B5EF4-FFF2-40B4-BE49-F238E27FC236}">
                <a16:creationId xmlns:a16="http://schemas.microsoft.com/office/drawing/2014/main" id="{FE9DE240-8E43-4590-8409-DB67A823E181}"/>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8C5E1E40-3969-46A1-8BE7-3A5A58D9A7B5}"/>
              </a:ext>
            </a:extLst>
          </p:cNvPr>
          <p:cNvSpPr>
            <a:spLocks noGrp="1"/>
          </p:cNvSpPr>
          <p:nvPr>
            <p:ph type="sldNum" sz="quarter" idx="12"/>
          </p:nvPr>
        </p:nvSpPr>
        <p:spPr/>
        <p:txBody>
          <a:bodyPr/>
          <a:lstStyle/>
          <a:p>
            <a:fld id="{F22B7C35-2D23-4A9E-9555-25A37BCE3B6B}" type="slidenum">
              <a:rPr lang="zh-CN" altLang="en-US" smtClean="0"/>
              <a:t>‹#›</a:t>
            </a:fld>
            <a:endParaRPr lang="zh-CN" altLang="en-US"/>
          </a:p>
        </p:txBody>
      </p:sp>
    </p:spTree>
    <p:extLst>
      <p:ext uri="{BB962C8B-B14F-4D97-AF65-F5344CB8AC3E}">
        <p14:creationId val="1739766933"/>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a:extLst>
              <a:ext uri="{FF2B5EF4-FFF2-40B4-BE49-F238E27FC236}">
                <a16:creationId xmlns:a16="http://schemas.microsoft.com/office/drawing/2014/main" id="{71300182-DD08-42E8-83F5-40B564D39928}"/>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912A6675-4542-4D0D-98EF-BC98F4990448}"/>
              </a:ext>
            </a:extLst>
          </p:cNvPr>
          <p:cNvSpPr>
            <a:spLocks noGrp="1"/>
          </p:cNvSpPr>
          <p:nvPr>
            <p:ph type="dt" sz="half" idx="10"/>
          </p:nvPr>
        </p:nvSpPr>
        <p:spPr/>
        <p:txBody>
          <a:bodyPr/>
          <a:lstStyle/>
          <a:p>
            <a:fld id="{F83BAC30-0A52-4917-A8C1-96351948BD0A}" type="datetimeFigureOut">
              <a:rPr lang="zh-CN" altLang="en-US" smtClean="0"/>
              <a:t>2018/2/11</a:t>
            </a:fld>
            <a:endParaRPr lang="zh-CN" altLang="en-US"/>
          </a:p>
        </p:txBody>
      </p:sp>
      <p:sp>
        <p:nvSpPr>
          <p:cNvPr id="4" name="页脚占位符 3">
            <a:extLst>
              <a:ext uri="{FF2B5EF4-FFF2-40B4-BE49-F238E27FC236}">
                <a16:creationId xmlns:a16="http://schemas.microsoft.com/office/drawing/2014/main" id="{9D879183-A9FC-48DF-AEAB-265607CDAD2E}"/>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2AC9F65C-3C42-4CA3-B6E8-82E94029B189}"/>
              </a:ext>
            </a:extLst>
          </p:cNvPr>
          <p:cNvSpPr>
            <a:spLocks noGrp="1"/>
          </p:cNvSpPr>
          <p:nvPr>
            <p:ph type="sldNum" sz="quarter" idx="12"/>
          </p:nvPr>
        </p:nvSpPr>
        <p:spPr/>
        <p:txBody>
          <a:bodyPr/>
          <a:lstStyle/>
          <a:p>
            <a:fld id="{F22B7C35-2D23-4A9E-9555-25A37BCE3B6B}" type="slidenum">
              <a:rPr lang="zh-CN" altLang="en-US" smtClean="0"/>
              <a:t>‹#›</a:t>
            </a:fld>
            <a:endParaRPr lang="zh-CN" altLang="en-US"/>
          </a:p>
        </p:txBody>
      </p:sp>
    </p:spTree>
    <p:extLst>
      <p:ext uri="{BB962C8B-B14F-4D97-AF65-F5344CB8AC3E}">
        <p14:creationId val="3180636185"/>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a:extLst>
              <a:ext uri="{FF2B5EF4-FFF2-40B4-BE49-F238E27FC236}">
                <a16:creationId xmlns:a16="http://schemas.microsoft.com/office/drawing/2014/main" id="{1F18C108-7239-4367-9D6C-5DAF727EB7A9}"/>
              </a:ext>
            </a:extLst>
          </p:cNvPr>
          <p:cNvSpPr>
            <a:spLocks noGrp="1"/>
          </p:cNvSpPr>
          <p:nvPr>
            <p:ph type="dt" sz="half" idx="10"/>
          </p:nvPr>
        </p:nvSpPr>
        <p:spPr/>
        <p:txBody>
          <a:bodyPr/>
          <a:lstStyle/>
          <a:p>
            <a:fld id="{F83BAC30-0A52-4917-A8C1-96351948BD0A}" type="datetimeFigureOut">
              <a:rPr lang="zh-CN" altLang="en-US" smtClean="0"/>
              <a:t>2018/2/11</a:t>
            </a:fld>
            <a:endParaRPr lang="zh-CN" altLang="en-US"/>
          </a:p>
        </p:txBody>
      </p:sp>
      <p:sp>
        <p:nvSpPr>
          <p:cNvPr id="3" name="页脚占位符 2">
            <a:extLst>
              <a:ext uri="{FF2B5EF4-FFF2-40B4-BE49-F238E27FC236}">
                <a16:creationId xmlns:a16="http://schemas.microsoft.com/office/drawing/2014/main" id="{AF4CBD0A-1C86-4704-AB1E-DFB931687537}"/>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166A0B54-7111-4068-AB6A-E7117B0CF7E3}"/>
              </a:ext>
            </a:extLst>
          </p:cNvPr>
          <p:cNvSpPr>
            <a:spLocks noGrp="1"/>
          </p:cNvSpPr>
          <p:nvPr>
            <p:ph type="sldNum" sz="quarter" idx="12"/>
          </p:nvPr>
        </p:nvSpPr>
        <p:spPr/>
        <p:txBody>
          <a:bodyPr/>
          <a:lstStyle/>
          <a:p>
            <a:fld id="{F22B7C35-2D23-4A9E-9555-25A37BCE3B6B}" type="slidenum">
              <a:rPr lang="zh-CN" altLang="en-US" smtClean="0"/>
              <a:t>‹#›</a:t>
            </a:fld>
            <a:endParaRPr lang="zh-CN" altLang="en-US"/>
          </a:p>
        </p:txBody>
      </p:sp>
    </p:spTree>
    <p:extLst>
      <p:ext uri="{BB962C8B-B14F-4D97-AF65-F5344CB8AC3E}">
        <p14:creationId val="720474976"/>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DB2DE13B-EED1-4CB1-B977-41A5F9A0F9D6}"/>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B89641AC-8CD7-45D9-96CD-C05287D828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4EA6FE72-F9F9-47D3-AB2E-D3F68940B2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C5FA02A2-BC53-488C-8606-2C451FDE8B6A}"/>
              </a:ext>
            </a:extLst>
          </p:cNvPr>
          <p:cNvSpPr>
            <a:spLocks noGrp="1"/>
          </p:cNvSpPr>
          <p:nvPr>
            <p:ph type="dt" sz="half" idx="10"/>
          </p:nvPr>
        </p:nvSpPr>
        <p:spPr/>
        <p:txBody>
          <a:bodyPr/>
          <a:lstStyle/>
          <a:p>
            <a:fld id="{F83BAC30-0A52-4917-A8C1-96351948BD0A}" type="datetimeFigureOut">
              <a:rPr lang="zh-CN" altLang="en-US" smtClean="0"/>
              <a:t>2018/2/11</a:t>
            </a:fld>
            <a:endParaRPr lang="zh-CN" altLang="en-US"/>
          </a:p>
        </p:txBody>
      </p:sp>
      <p:sp>
        <p:nvSpPr>
          <p:cNvPr id="6" name="页脚占位符 5">
            <a:extLst>
              <a:ext uri="{FF2B5EF4-FFF2-40B4-BE49-F238E27FC236}">
                <a16:creationId xmlns:a16="http://schemas.microsoft.com/office/drawing/2014/main" id="{ACB43AB4-A23F-40DA-B1B1-6D2970EE0375}"/>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1876633B-18DF-4A33-9C02-EE2CEA5CDD8F}"/>
              </a:ext>
            </a:extLst>
          </p:cNvPr>
          <p:cNvSpPr>
            <a:spLocks noGrp="1"/>
          </p:cNvSpPr>
          <p:nvPr>
            <p:ph type="sldNum" sz="quarter" idx="12"/>
          </p:nvPr>
        </p:nvSpPr>
        <p:spPr/>
        <p:txBody>
          <a:bodyPr/>
          <a:lstStyle/>
          <a:p>
            <a:fld id="{F22B7C35-2D23-4A9E-9555-25A37BCE3B6B}" type="slidenum">
              <a:rPr lang="zh-CN" altLang="en-US" smtClean="0"/>
              <a:t>‹#›</a:t>
            </a:fld>
            <a:endParaRPr lang="zh-CN" altLang="en-US"/>
          </a:p>
        </p:txBody>
      </p:sp>
    </p:spTree>
    <p:extLst>
      <p:ext uri="{BB962C8B-B14F-4D97-AF65-F5344CB8AC3E}">
        <p14:creationId val="1567372478"/>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a:extLst>
              <a:ext uri="{FF2B5EF4-FFF2-40B4-BE49-F238E27FC236}">
                <a16:creationId xmlns:a16="http://schemas.microsoft.com/office/drawing/2014/main" id="{FD3A2C0A-E31D-45B5-AF03-483022073621}"/>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A1AE0C0A-9D8F-4D1C-AC8D-AAE2C9765A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E6B4F5C7-E3A4-40D5-A348-48EF904F7D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0574E9C9-8BB6-459C-9EA2-95F350CB1526}"/>
              </a:ext>
            </a:extLst>
          </p:cNvPr>
          <p:cNvSpPr>
            <a:spLocks noGrp="1"/>
          </p:cNvSpPr>
          <p:nvPr>
            <p:ph type="dt" sz="half" idx="10"/>
          </p:nvPr>
        </p:nvSpPr>
        <p:spPr/>
        <p:txBody>
          <a:bodyPr/>
          <a:lstStyle/>
          <a:p>
            <a:fld id="{F83BAC30-0A52-4917-A8C1-96351948BD0A}" type="datetimeFigureOut">
              <a:rPr lang="zh-CN" altLang="en-US" smtClean="0"/>
              <a:t>2018/2/11</a:t>
            </a:fld>
            <a:endParaRPr lang="zh-CN" altLang="en-US"/>
          </a:p>
        </p:txBody>
      </p:sp>
      <p:sp>
        <p:nvSpPr>
          <p:cNvPr id="6" name="页脚占位符 5">
            <a:extLst>
              <a:ext uri="{FF2B5EF4-FFF2-40B4-BE49-F238E27FC236}">
                <a16:creationId xmlns:a16="http://schemas.microsoft.com/office/drawing/2014/main" id="{46E4D2CF-6460-4518-AD01-7F79F4CEE451}"/>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D870384-297D-438C-A465-23D524020C20}"/>
              </a:ext>
            </a:extLst>
          </p:cNvPr>
          <p:cNvSpPr>
            <a:spLocks noGrp="1"/>
          </p:cNvSpPr>
          <p:nvPr>
            <p:ph type="sldNum" sz="quarter" idx="12"/>
          </p:nvPr>
        </p:nvSpPr>
        <p:spPr/>
        <p:txBody>
          <a:bodyPr/>
          <a:lstStyle/>
          <a:p>
            <a:fld id="{F22B7C35-2D23-4A9E-9555-25A37BCE3B6B}" type="slidenum">
              <a:rPr lang="zh-CN" altLang="en-US" smtClean="0"/>
              <a:t>‹#›</a:t>
            </a:fld>
            <a:endParaRPr lang="zh-CN" altLang="en-US"/>
          </a:p>
        </p:txBody>
      </p:sp>
    </p:spTree>
    <p:extLst>
      <p:ext uri="{BB962C8B-B14F-4D97-AF65-F5344CB8AC3E}">
        <p14:creationId val="1836900582"/>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theme/theme2.xml" Type="http://schemas.openxmlformats.org/officeDocument/2006/relationships/them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lumMod val="95000"/>
          </a:schemeClr>
        </a:solidFill>
        <a:effectLst/>
      </p:bgPr>
    </p:bg>
    <p:spTree>
      <p:nvGrpSpPr>
        <p:cNvPr id="1" name=""/>
        <p:cNvGrpSpPr/>
        <p:nvPr/>
      </p:nvGrpSpPr>
      <p:grpSpPr>
        <a:xfrm>
          <a:off x="0" y="0"/>
          <a:ext cx="0" cy="0"/>
        </a:xfrm>
      </p:grpSpPr>
      <p:sp>
        <p:nvSpPr>
          <p:cNvPr id="2" name="标题占位符 1">
            <a:extLst>
              <a:ext uri="{FF2B5EF4-FFF2-40B4-BE49-F238E27FC236}">
                <a16:creationId xmlns:a16="http://schemas.microsoft.com/office/drawing/2014/main" id="{1179CD90-17D8-414B-89E9-4AA7F31075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0B607A7B-742A-4666-AABA-98EE4F4777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215BF82A-F85F-40F7-BE38-61A38D26CF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3BAC30-0A52-4917-A8C1-96351948BD0A}" type="datetimeFigureOut">
              <a:rPr lang="zh-CN" altLang="en-US" smtClean="0"/>
              <a:t>2018/2/11</a:t>
            </a:fld>
            <a:endParaRPr lang="zh-CN" altLang="en-US"/>
          </a:p>
        </p:txBody>
      </p:sp>
      <p:sp>
        <p:nvSpPr>
          <p:cNvPr id="5" name="页脚占位符 4">
            <a:extLst>
              <a:ext uri="{FF2B5EF4-FFF2-40B4-BE49-F238E27FC236}">
                <a16:creationId xmlns:a16="http://schemas.microsoft.com/office/drawing/2014/main" id="{60CB7A41-5BCB-4C24-BDAC-5A08350181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883523F9-1BAE-4B99-9D8D-A96CE2CB30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2B7C35-2D23-4A9E-9555-25A37BCE3B6B}" type="slidenum">
              <a:rPr lang="zh-CN" altLang="en-US" smtClean="0"/>
              <a:t>‹#›</a:t>
            </a:fld>
            <a:endParaRPr lang="zh-CN" altLang="en-US"/>
          </a:p>
        </p:txBody>
      </p:sp>
    </p:spTree>
    <p:extLst>
      <p:ext uri="{BB962C8B-B14F-4D97-AF65-F5344CB8AC3E}">
        <p14:creationId val="7230731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2018/2/11</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9192014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charts/chart4.xml" Type="http://schemas.openxmlformats.org/officeDocument/2006/relationships/char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jpe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charts/chart1.xml" Type="http://schemas.openxmlformats.org/officeDocument/2006/relationships/char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charts/chart2.xml" Type="http://schemas.openxmlformats.org/officeDocument/2006/relationships/char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charts/chart3.xml" Type="http://schemas.openxmlformats.org/officeDocument/2006/relationships/char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pattFill prst="pct5">
          <a:fgClr>
            <a:schemeClr val="bg1">
              <a:lumMod val="95000"/>
            </a:schemeClr>
          </a:fgClr>
          <a:bgClr>
            <a:schemeClr val="bg1">
              <a:lumMod val="95000"/>
            </a:schemeClr>
          </a:bgClr>
        </a:pattFill>
        <a:effectLst/>
      </p:bgPr>
    </p:bg>
    <p:spTree>
      <p:nvGrpSpPr>
        <p:cNvPr id="1" name=""/>
        <p:cNvGrpSpPr/>
        <p:nvPr/>
      </p:nvGrpSpPr>
      <p:grpSpPr>
        <a:xfrm>
          <a:off x="0" y="0"/>
          <a:ext cx="0" cy="0"/>
        </a:xfrm>
      </p:grpSpPr>
      <p:sp>
        <p:nvSpPr>
          <p:cNvPr id="6" name="矩形 5">
            <a:extLst>
              <a:ext uri="{FF2B5EF4-FFF2-40B4-BE49-F238E27FC236}">
                <a16:creationId xmlns:a16="http://schemas.microsoft.com/office/drawing/2014/main" id="{9FFED3A7-9CA8-496F-90C5-4A365632C9E8}"/>
              </a:ext>
            </a:extLst>
          </p:cNvPr>
          <p:cNvSpPr/>
          <p:nvPr/>
        </p:nvSpPr>
        <p:spPr>
          <a:xfrm>
            <a:off x="-1" y="3284766"/>
            <a:ext cx="4457699" cy="4826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typeface="Arial"/>
              <a:ea typeface="微软雅黑"/>
              <a:sym typeface="Arial"/>
            </a:endParaRPr>
          </a:p>
        </p:txBody>
      </p:sp>
      <p:sp>
        <p:nvSpPr>
          <p:cNvPr id="5" name="矩形 4">
            <a:extLst>
              <a:ext uri="{FF2B5EF4-FFF2-40B4-BE49-F238E27FC236}">
                <a16:creationId xmlns:a16="http://schemas.microsoft.com/office/drawing/2014/main" id="{E271DA05-8128-465A-8A0B-4D65F0BC6EF2}"/>
              </a:ext>
            </a:extLst>
          </p:cNvPr>
          <p:cNvSpPr/>
          <p:nvPr/>
        </p:nvSpPr>
        <p:spPr>
          <a:xfrm flipV="1">
            <a:off x="0" y="3883480"/>
            <a:ext cx="12192000" cy="130552"/>
          </a:xfrm>
          <a:prstGeom prst="rect">
            <a:avLst/>
          </a:prstGeom>
          <a:solidFill>
            <a:srgbClr val="DF3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typeface="Arial"/>
              <a:ea typeface="微软雅黑"/>
              <a:sym typeface="Arial"/>
            </a:endParaRPr>
          </a:p>
        </p:txBody>
      </p:sp>
      <p:sp>
        <p:nvSpPr>
          <p:cNvPr id="7" name="文本框 8">
            <a:extLst>
              <a:ext uri="{FF2B5EF4-FFF2-40B4-BE49-F238E27FC236}">
                <a16:creationId xmlns:a16="http://schemas.microsoft.com/office/drawing/2014/main" id="{4A1DBF38-C829-4555-AF08-505FC9DC195A}"/>
              </a:ext>
            </a:extLst>
          </p:cNvPr>
          <p:cNvSpPr txBox="1"/>
          <p:nvPr/>
        </p:nvSpPr>
        <p:spPr>
          <a:xfrm>
            <a:off x="4737099" y="2098376"/>
            <a:ext cx="7175501" cy="31089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b="1" lang="en-US" sz="6600">
                <a:solidFill>
                  <a:schemeClr val="tx2"/>
                </a:solidFill>
                <a:latin typeface="Arial"/>
                <a:ea typeface="微软雅黑"/>
                <a:sym typeface="Arial"/>
              </a:rPr>
              <a:t>2018年</a:t>
            </a:r>
          </a:p>
          <a:p>
            <a:r>
              <a:rPr altLang="zh-CN" b="1" lang="en-US" sz="6600">
                <a:solidFill>
                  <a:schemeClr val="tx2"/>
                </a:solidFill>
                <a:latin typeface="Arial"/>
                <a:ea typeface="微软雅黑"/>
                <a:sym typeface="Arial"/>
              </a:rPr>
              <a:t>营销部门工作总结PPT模板</a:t>
            </a:r>
          </a:p>
        </p:txBody>
      </p:sp>
      <p:sp>
        <p:nvSpPr>
          <p:cNvPr id="13" name="矩形: 圆角 12">
            <a:extLst>
              <a:ext uri="{FF2B5EF4-FFF2-40B4-BE49-F238E27FC236}">
                <a16:creationId xmlns:a16="http://schemas.microsoft.com/office/drawing/2014/main" id="{910E6D17-4560-4243-A960-99DB828E850D}"/>
              </a:ext>
            </a:extLst>
          </p:cNvPr>
          <p:cNvSpPr/>
          <p:nvPr/>
        </p:nvSpPr>
        <p:spPr>
          <a:xfrm>
            <a:off x="4832349" y="4148288"/>
            <a:ext cx="1130301" cy="400050"/>
          </a:xfrm>
          <a:prstGeom prst="roundRect">
            <a:avLst/>
          </a:prstGeom>
          <a:noFill/>
          <a:ln w="3175">
            <a:solidFill>
              <a:schemeClr val="tx2">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z="1600">
                <a:solidFill>
                  <a:schemeClr val="tx2">
                    <a:lumMod val="60000"/>
                    <a:lumOff val="40000"/>
                  </a:schemeClr>
                </a:solidFill>
                <a:latin typeface="Arial"/>
                <a:ea typeface="微软雅黑"/>
                <a:sym typeface="Arial"/>
              </a:rPr>
              <a:t>公司名称</a:t>
            </a:r>
          </a:p>
        </p:txBody>
      </p:sp>
      <p:sp>
        <p:nvSpPr>
          <p:cNvPr id="14" name="矩形: 圆角 13">
            <a:extLst>
              <a:ext uri="{FF2B5EF4-FFF2-40B4-BE49-F238E27FC236}">
                <a16:creationId xmlns:a16="http://schemas.microsoft.com/office/drawing/2014/main" id="{595FF882-DE1E-47DA-B54B-CF36ACB57D82}"/>
              </a:ext>
            </a:extLst>
          </p:cNvPr>
          <p:cNvSpPr/>
          <p:nvPr/>
        </p:nvSpPr>
        <p:spPr>
          <a:xfrm>
            <a:off x="6267448" y="4165446"/>
            <a:ext cx="1130301" cy="400050"/>
          </a:xfrm>
          <a:prstGeom prst="roundRect">
            <a:avLst/>
          </a:prstGeom>
          <a:noFill/>
          <a:ln w="3175">
            <a:solidFill>
              <a:schemeClr val="tx2">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smtClean="0" sz="1600">
                <a:solidFill>
                  <a:schemeClr val="tx2">
                    <a:lumMod val="60000"/>
                    <a:lumOff val="40000"/>
                  </a:schemeClr>
                </a:solidFill>
                <a:latin typeface="Arial"/>
                <a:ea typeface="微软雅黑"/>
                <a:sym typeface="Arial"/>
              </a:rPr>
              <a:t>营销部</a:t>
            </a:r>
          </a:p>
        </p:txBody>
      </p:sp>
    </p:spTree>
    <p:extLst>
      <p:ext uri="{BB962C8B-B14F-4D97-AF65-F5344CB8AC3E}">
        <p14:creationId val="285014450"/>
      </p:ext>
    </p:extLst>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矩形 8"/>
          <p:cNvSpPr/>
          <p:nvPr/>
        </p:nvSpPr>
        <p:spPr>
          <a:xfrm>
            <a:off x="0" y="2136781"/>
            <a:ext cx="717755" cy="3754027"/>
          </a:xfrm>
          <a:prstGeom prst="rect">
            <a:avLst/>
          </a:prstGeom>
          <a:solidFill>
            <a:srgbClr val="DF3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lumMod val="95000"/>
                </a:schemeClr>
              </a:solidFill>
              <a:latin typeface="Arial"/>
              <a:ea typeface="微软雅黑"/>
              <a:sym typeface="Arial"/>
            </a:endParaRPr>
          </a:p>
        </p:txBody>
      </p:sp>
      <p:sp>
        <p:nvSpPr>
          <p:cNvPr id="10" name="矩形 9"/>
          <p:cNvSpPr/>
          <p:nvPr/>
        </p:nvSpPr>
        <p:spPr>
          <a:xfrm>
            <a:off x="456529" y="1842094"/>
            <a:ext cx="5378245" cy="4343400"/>
          </a:xfrm>
          <a:prstGeom prst="rect">
            <a:avLst/>
          </a:prstGeom>
          <a:solidFill>
            <a:schemeClr val="tx2"/>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lumMod val="95000"/>
                </a:schemeClr>
              </a:solidFill>
              <a:latin typeface="Arial"/>
              <a:ea typeface="微软雅黑"/>
              <a:sym typeface="Arial"/>
            </a:endParaRPr>
          </a:p>
        </p:txBody>
      </p:sp>
      <p:graphicFrame>
        <p:nvGraphicFramePr>
          <p:cNvPr id="2" name="图表 1"/>
          <p:cNvGraphicFramePr/>
          <p:nvPr>
            <p:extLst>
              <p:ext uri="{D42A27DB-BD31-4B8C-83A1-F6EECF244321}">
                <p14:modId val="2903156261"/>
              </p:ext>
            </p:extLst>
          </p:nvPr>
        </p:nvGraphicFramePr>
        <p:xfrm>
          <a:off x="6477000" y="1842095"/>
          <a:ext cx="5025632" cy="4343400"/>
        </p:xfrm>
        <a:graphic>
          <a:graphicData uri="http://schemas.openxmlformats.org/drawingml/2006/chart">
            <c:chart xmlns:c="http://schemas.openxmlformats.org/drawingml/2006/chart" r:id="rId2"/>
          </a:graphicData>
        </a:graphic>
      </p:graphicFrame>
      <p:sp>
        <p:nvSpPr>
          <p:cNvPr id="5" name="文本框 4"/>
          <p:cNvSpPr txBox="1"/>
          <p:nvPr/>
        </p:nvSpPr>
        <p:spPr>
          <a:xfrm>
            <a:off x="2038211" y="2646222"/>
            <a:ext cx="2214880" cy="396240"/>
          </a:xfrm>
          <a:prstGeom prst="rect">
            <a:avLst/>
          </a:prstGeom>
          <a:noFill/>
        </p:spPr>
        <p:txBody>
          <a:bodyPr rtlCol="0" wrap="none">
            <a:spAutoFit/>
          </a:bodyPr>
          <a:lstStyle/>
          <a:p>
            <a:pPr algn="ctr"/>
            <a:r>
              <a:rPr altLang="en-US" b="1" lang="zh-CN" sz="2000">
                <a:solidFill>
                  <a:schemeClr val="bg1">
                    <a:lumMod val="95000"/>
                  </a:schemeClr>
                </a:solidFill>
                <a:latin typeface="Arial"/>
                <a:ea typeface="微软雅黑"/>
                <a:sym typeface="Arial"/>
              </a:rPr>
              <a:t>客户规模拓展情况</a:t>
            </a:r>
          </a:p>
        </p:txBody>
      </p:sp>
      <p:sp>
        <p:nvSpPr>
          <p:cNvPr id="6" name="矩形 5"/>
          <p:cNvSpPr/>
          <p:nvPr/>
        </p:nvSpPr>
        <p:spPr>
          <a:xfrm>
            <a:off x="1101033" y="3429305"/>
            <a:ext cx="4421402" cy="640080"/>
          </a:xfrm>
          <a:prstGeom prst="rect">
            <a:avLst/>
          </a:prstGeom>
        </p:spPr>
        <p:txBody>
          <a:bodyPr wrap="square">
            <a:spAutoFit/>
          </a:bodyPr>
          <a:lstStyle/>
          <a:p>
            <a:r>
              <a:rPr altLang="en-US" lang="zh-CN">
                <a:solidFill>
                  <a:schemeClr val="bg1">
                    <a:lumMod val="95000"/>
                  </a:schemeClr>
                </a:solidFill>
                <a:latin typeface="Arial"/>
                <a:ea typeface="微软雅黑"/>
                <a:sym typeface="Arial"/>
              </a:rPr>
              <a:t>点击添加文字内容点击添加文字内容点击添加文字内容点击添加文字内容</a:t>
            </a:r>
          </a:p>
        </p:txBody>
      </p:sp>
      <p:sp>
        <p:nvSpPr>
          <p:cNvPr id="7" name="矩形 6"/>
          <p:cNvSpPr/>
          <p:nvPr/>
        </p:nvSpPr>
        <p:spPr>
          <a:xfrm>
            <a:off x="1101032" y="4240233"/>
            <a:ext cx="4421402" cy="518160"/>
          </a:xfrm>
          <a:prstGeom prst="rect">
            <a:avLst/>
          </a:prstGeom>
        </p:spPr>
        <p:txBody>
          <a:bodyPr wrap="square">
            <a:spAutoFit/>
          </a:bodyPr>
          <a:lstStyle/>
          <a:p>
            <a:r>
              <a:rPr altLang="en-US" lang="zh-CN" sz="1400">
                <a:solidFill>
                  <a:schemeClr val="bg1">
                    <a:lumMod val="95000"/>
                  </a:schemeClr>
                </a:solidFill>
                <a:latin typeface="Arial"/>
                <a:ea typeface="微软雅黑"/>
                <a:sym typeface="Arial"/>
              </a:rPr>
              <a:t>点击添加文字内容点击添加文字内容点击添加文字内容点击添加文字内容</a:t>
            </a:r>
          </a:p>
        </p:txBody>
      </p:sp>
      <p:sp>
        <p:nvSpPr>
          <p:cNvPr id="8" name="矩形 7"/>
          <p:cNvSpPr/>
          <p:nvPr/>
        </p:nvSpPr>
        <p:spPr>
          <a:xfrm>
            <a:off x="1111508" y="4796803"/>
            <a:ext cx="4421402" cy="518160"/>
          </a:xfrm>
          <a:prstGeom prst="rect">
            <a:avLst/>
          </a:prstGeom>
        </p:spPr>
        <p:txBody>
          <a:bodyPr wrap="square">
            <a:spAutoFit/>
          </a:bodyPr>
          <a:lstStyle/>
          <a:p>
            <a:r>
              <a:rPr altLang="en-US" lang="zh-CN" sz="1400">
                <a:solidFill>
                  <a:schemeClr val="bg1">
                    <a:lumMod val="95000"/>
                  </a:schemeClr>
                </a:solidFill>
                <a:latin typeface="Arial"/>
                <a:ea typeface="微软雅黑"/>
                <a:sym typeface="Arial"/>
              </a:rPr>
              <a:t>点击添加文字内容点击添加文字内容点击添加文字内容点击添加文字内容</a:t>
            </a:r>
          </a:p>
        </p:txBody>
      </p:sp>
      <p:grpSp>
        <p:nvGrpSpPr>
          <p:cNvPr id="13" name="组合 12">
            <a:extLst>
              <a:ext uri="{FF2B5EF4-FFF2-40B4-BE49-F238E27FC236}">
                <a16:creationId xmlns:a16="http://schemas.microsoft.com/office/drawing/2014/main" id="{17E89228-4684-48D4-A9B5-56580659CA15}"/>
              </a:ext>
            </a:extLst>
          </p:cNvPr>
          <p:cNvGrpSpPr/>
          <p:nvPr/>
        </p:nvGrpSpPr>
        <p:grpSpPr>
          <a:xfrm>
            <a:off x="4134464" y="311357"/>
            <a:ext cx="3923071" cy="470930"/>
            <a:chOff x="4134464" y="311357"/>
            <a:chExt cx="3923071" cy="470930"/>
          </a:xfrm>
        </p:grpSpPr>
        <p:sp>
          <p:nvSpPr>
            <p:cNvPr id="14" name="文本框 13">
              <a:extLst>
                <a:ext uri="{FF2B5EF4-FFF2-40B4-BE49-F238E27FC236}">
                  <a16:creationId xmlns:a16="http://schemas.microsoft.com/office/drawing/2014/main" id="{EBB35912-47B7-4114-911F-4562611E60D8}"/>
                </a:ext>
              </a:extLst>
            </p:cNvPr>
            <p:cNvSpPr txBox="1"/>
            <p:nvPr/>
          </p:nvSpPr>
          <p:spPr>
            <a:xfrm>
              <a:off x="4134464" y="311357"/>
              <a:ext cx="3923071" cy="457200"/>
            </a:xfrm>
            <a:prstGeom prst="rect">
              <a:avLst/>
            </a:prstGeom>
            <a:noFill/>
          </p:spPr>
          <p:txBody>
            <a:bodyPr rtlCol="0" wrap="square">
              <a:spAutoFit/>
            </a:bodyPr>
            <a:lstStyle/>
            <a:p>
              <a:pPr algn="ctr"/>
              <a:r>
                <a:rPr altLang="en-US" b="1" lang="zh-CN" sz="2400">
                  <a:solidFill>
                    <a:schemeClr val="tx1">
                      <a:lumMod val="75000"/>
                      <a:lumOff val="25000"/>
                    </a:schemeClr>
                  </a:solidFill>
                  <a:latin typeface="Arial"/>
                  <a:ea typeface="微软雅黑"/>
                  <a:sym typeface="Arial"/>
                </a:rPr>
                <a:t>业绩回顾</a:t>
              </a:r>
            </a:p>
          </p:txBody>
        </p:sp>
        <p:cxnSp>
          <p:nvCxnSpPr>
            <p:cNvPr id="15" name="直接连接符 14">
              <a:extLst>
                <a:ext uri="{FF2B5EF4-FFF2-40B4-BE49-F238E27FC236}">
                  <a16:creationId xmlns:a16="http://schemas.microsoft.com/office/drawing/2014/main" id="{CBC38A54-110E-4C0B-94FD-BF41AEFCF3A9}"/>
                </a:ext>
              </a:extLst>
            </p:cNvPr>
            <p:cNvCxnSpPr/>
            <p:nvPr/>
          </p:nvCxnSpPr>
          <p:spPr>
            <a:xfrm>
              <a:off x="5036457" y="782287"/>
              <a:ext cx="2090057" cy="0"/>
            </a:xfrm>
            <a:prstGeom prst="line">
              <a:avLst/>
            </a:prstGeom>
            <a:ln>
              <a:solidFill>
                <a:srgbClr val="DF3F4E"/>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3459959152"/>
      </p:ext>
    </p:extLst>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a:extLst>
              <a:ext uri="{FF2B5EF4-FFF2-40B4-BE49-F238E27FC236}">
                <a16:creationId xmlns:a16="http://schemas.microsoft.com/office/drawing/2014/main" id="{752DAC5E-6FE3-4D0A-B7B6-F32653275451}"/>
              </a:ext>
            </a:extLst>
          </p:cNvPr>
          <p:cNvPicPr>
            <a:picLocks noChangeAspect="1"/>
          </p:cNvPicPr>
          <p:nvPr/>
        </p:nvPicPr>
        <p:blipFill>
          <a:blip r:embed="rId2"/>
          <a:stretch>
            <a:fillRect/>
          </a:stretch>
        </p:blipFill>
        <p:spPr>
          <a:xfrm>
            <a:off x="-7971948" y="-477827"/>
            <a:ext cx="6752748" cy="7813653"/>
          </a:xfrm>
          <a:prstGeom prst="rect">
            <a:avLst/>
          </a:prstGeom>
        </p:spPr>
      </p:pic>
      <p:sp>
        <p:nvSpPr>
          <p:cNvPr id="3" name="矩形 2">
            <a:extLst>
              <a:ext uri="{FF2B5EF4-FFF2-40B4-BE49-F238E27FC236}">
                <a16:creationId xmlns:a16="http://schemas.microsoft.com/office/drawing/2014/main" id="{2AFB783D-BC98-4F68-813E-89ECC9990DD7}"/>
              </a:ext>
            </a:extLst>
          </p:cNvPr>
          <p:cNvSpPr/>
          <p:nvPr/>
        </p:nvSpPr>
        <p:spPr>
          <a:xfrm>
            <a:off x="0" y="2628900"/>
            <a:ext cx="12192000" cy="16954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typeface="Arial"/>
              <a:ea typeface="微软雅黑"/>
              <a:sym typeface="Arial"/>
            </a:endParaRPr>
          </a:p>
        </p:txBody>
      </p:sp>
      <p:sp>
        <p:nvSpPr>
          <p:cNvPr id="4" name="矩形 3">
            <a:extLst>
              <a:ext uri="{FF2B5EF4-FFF2-40B4-BE49-F238E27FC236}">
                <a16:creationId xmlns:a16="http://schemas.microsoft.com/office/drawing/2014/main" id="{2280F13D-C1C3-48B3-B912-B1DA49C73E16}"/>
              </a:ext>
            </a:extLst>
          </p:cNvPr>
          <p:cNvSpPr/>
          <p:nvPr/>
        </p:nvSpPr>
        <p:spPr>
          <a:xfrm>
            <a:off x="5105400" y="2209800"/>
            <a:ext cx="1981200" cy="914400"/>
          </a:xfrm>
          <a:prstGeom prst="rect">
            <a:avLst/>
          </a:prstGeom>
          <a:solidFill>
            <a:srgbClr val="DF3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6000">
                <a:latin typeface="Arial"/>
                <a:ea typeface="微软雅黑"/>
                <a:sym typeface="Arial"/>
              </a:rPr>
              <a:t>02</a:t>
            </a:r>
          </a:p>
        </p:txBody>
      </p:sp>
      <p:sp>
        <p:nvSpPr>
          <p:cNvPr id="5" name="文本框 13">
            <a:extLst>
              <a:ext uri="{FF2B5EF4-FFF2-40B4-BE49-F238E27FC236}">
                <a16:creationId xmlns:a16="http://schemas.microsoft.com/office/drawing/2014/main" id="{02465BC7-A34A-4805-8A9B-78E11D4B0E97}"/>
              </a:ext>
            </a:extLst>
          </p:cNvPr>
          <p:cNvSpPr txBox="1"/>
          <p:nvPr/>
        </p:nvSpPr>
        <p:spPr>
          <a:xfrm>
            <a:off x="4933950" y="3445818"/>
            <a:ext cx="2324100"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2400">
                <a:solidFill>
                  <a:schemeClr val="bg1"/>
                </a:solidFill>
                <a:latin typeface="Arial"/>
                <a:ea typeface="微软雅黑"/>
                <a:sym typeface="Arial"/>
              </a:rPr>
              <a:t>工作完成情况</a:t>
            </a:r>
          </a:p>
        </p:txBody>
      </p:sp>
    </p:spTree>
    <p:extLst>
      <p:ext uri="{BB962C8B-B14F-4D97-AF65-F5344CB8AC3E}">
        <p14:creationId val="355666425"/>
      </p:ext>
    </p:extLst>
  </p:cSld>
  <p:clrMapOvr>
    <a:masterClrMapping/>
  </p:clrMapOvr>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7" name="Straight Arrow Connector 6"/>
          <p:cNvCxnSpPr/>
          <p:nvPr/>
        </p:nvCxnSpPr>
        <p:spPr>
          <a:xfrm flipH="1" flipV="1">
            <a:off x="6119248" y="1397000"/>
            <a:ext cx="0" cy="5461000"/>
          </a:xfrm>
          <a:prstGeom prst="straightConnector1">
            <a:avLst/>
          </a:prstGeom>
          <a:ln w="28575">
            <a:solidFill>
              <a:srgbClr val="DF3F4E"/>
            </a:solidFill>
            <a:tailEnd type="arrow"/>
          </a:ln>
        </p:spPr>
        <p:style>
          <a:lnRef idx="1">
            <a:schemeClr val="accent1"/>
          </a:lnRef>
          <a:fillRef idx="0">
            <a:schemeClr val="accent1"/>
          </a:fillRef>
          <a:effectRef idx="0">
            <a:schemeClr val="accent1"/>
          </a:effectRef>
          <a:fontRef idx="minor">
            <a:schemeClr val="tx1"/>
          </a:fontRef>
        </p:style>
      </p:cxnSp>
      <p:sp>
        <p:nvSpPr>
          <p:cNvPr id="8" name="Oval 7"/>
          <p:cNvSpPr/>
          <p:nvPr/>
        </p:nvSpPr>
        <p:spPr>
          <a:xfrm>
            <a:off x="5964253" y="2103008"/>
            <a:ext cx="309993" cy="309993"/>
          </a:xfrm>
          <a:prstGeom prst="ellipse">
            <a:avLst/>
          </a:prstGeom>
          <a:solidFill>
            <a:schemeClr val="bg1">
              <a:lumMod val="95000"/>
            </a:schemeClr>
          </a:solidFill>
          <a:ln>
            <a:solidFill>
              <a:srgbClr val="DF3F4E"/>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latin typeface="Arial"/>
              <a:ea typeface="微软雅黑"/>
              <a:sym typeface="Arial"/>
            </a:endParaRPr>
          </a:p>
        </p:txBody>
      </p:sp>
      <p:sp>
        <p:nvSpPr>
          <p:cNvPr id="9" name="Oval 8"/>
          <p:cNvSpPr/>
          <p:nvPr/>
        </p:nvSpPr>
        <p:spPr>
          <a:xfrm>
            <a:off x="5964253" y="3012213"/>
            <a:ext cx="309993" cy="309993"/>
          </a:xfrm>
          <a:prstGeom prst="ellipse">
            <a:avLst/>
          </a:prstGeom>
          <a:solidFill>
            <a:schemeClr val="bg1">
              <a:lumMod val="95000"/>
            </a:schemeClr>
          </a:solidFill>
          <a:ln>
            <a:solidFill>
              <a:srgbClr val="DF3F4E"/>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latin typeface="Arial"/>
              <a:ea typeface="微软雅黑"/>
              <a:sym typeface="Arial"/>
            </a:endParaRPr>
          </a:p>
        </p:txBody>
      </p:sp>
      <p:sp>
        <p:nvSpPr>
          <p:cNvPr id="10" name="Oval 9"/>
          <p:cNvSpPr/>
          <p:nvPr/>
        </p:nvSpPr>
        <p:spPr>
          <a:xfrm>
            <a:off x="5964253" y="3913914"/>
            <a:ext cx="309993" cy="309993"/>
          </a:xfrm>
          <a:prstGeom prst="ellipse">
            <a:avLst/>
          </a:prstGeom>
          <a:solidFill>
            <a:schemeClr val="bg1">
              <a:lumMod val="95000"/>
            </a:schemeClr>
          </a:solidFill>
          <a:ln>
            <a:solidFill>
              <a:srgbClr val="DF3F4E"/>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latin typeface="Arial"/>
              <a:ea typeface="微软雅黑"/>
              <a:sym typeface="Arial"/>
            </a:endParaRPr>
          </a:p>
        </p:txBody>
      </p:sp>
      <p:sp>
        <p:nvSpPr>
          <p:cNvPr id="11" name="Oval 10"/>
          <p:cNvSpPr/>
          <p:nvPr/>
        </p:nvSpPr>
        <p:spPr>
          <a:xfrm>
            <a:off x="5964253" y="4693808"/>
            <a:ext cx="309993" cy="309993"/>
          </a:xfrm>
          <a:prstGeom prst="ellipse">
            <a:avLst/>
          </a:prstGeom>
          <a:solidFill>
            <a:schemeClr val="bg1">
              <a:lumMod val="95000"/>
            </a:schemeClr>
          </a:solidFill>
          <a:ln>
            <a:solidFill>
              <a:srgbClr val="DF3F4E"/>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latin typeface="Arial"/>
              <a:ea typeface="微软雅黑"/>
              <a:sym typeface="Arial"/>
            </a:endParaRPr>
          </a:p>
        </p:txBody>
      </p:sp>
      <p:sp>
        <p:nvSpPr>
          <p:cNvPr id="12" name="Oval 11"/>
          <p:cNvSpPr/>
          <p:nvPr/>
        </p:nvSpPr>
        <p:spPr>
          <a:xfrm>
            <a:off x="5964253" y="5551058"/>
            <a:ext cx="309993" cy="309993"/>
          </a:xfrm>
          <a:prstGeom prst="ellipse">
            <a:avLst/>
          </a:prstGeom>
          <a:solidFill>
            <a:schemeClr val="bg1">
              <a:lumMod val="95000"/>
            </a:schemeClr>
          </a:solidFill>
          <a:ln>
            <a:solidFill>
              <a:srgbClr val="DF3F4E"/>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latin typeface="Arial"/>
              <a:ea typeface="微软雅黑"/>
              <a:sym typeface="Arial"/>
            </a:endParaRPr>
          </a:p>
        </p:txBody>
      </p:sp>
      <p:cxnSp>
        <p:nvCxnSpPr>
          <p:cNvPr id="3" name="Elbow Connector 2"/>
          <p:cNvCxnSpPr>
            <a:stCxn id="8" idx="2"/>
          </p:cNvCxnSpPr>
          <p:nvPr/>
        </p:nvCxnSpPr>
        <p:spPr>
          <a:xfrm flipV="1" rot="10800000">
            <a:off x="757215" y="2258004"/>
            <a:ext cx="5207039" cy="363377"/>
          </a:xfrm>
          <a:prstGeom prst="bentConnector3">
            <a:avLst>
              <a:gd fmla="val 40732" name="adj1"/>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59" name="Elbow Connector 58"/>
          <p:cNvCxnSpPr>
            <a:stCxn id="9" idx="6"/>
          </p:cNvCxnSpPr>
          <p:nvPr/>
        </p:nvCxnSpPr>
        <p:spPr>
          <a:xfrm>
            <a:off x="6274245" y="3167210"/>
            <a:ext cx="4800155" cy="377501"/>
          </a:xfrm>
          <a:prstGeom prst="bentConnector3">
            <a:avLst>
              <a:gd fmla="val 31215" name="adj1"/>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62" name="Elbow Connector 61"/>
          <p:cNvCxnSpPr>
            <a:stCxn id="10" idx="2"/>
          </p:cNvCxnSpPr>
          <p:nvPr/>
        </p:nvCxnSpPr>
        <p:spPr>
          <a:xfrm flipV="1" rot="10800000">
            <a:off x="2165687" y="4068910"/>
            <a:ext cx="3798567" cy="319695"/>
          </a:xfrm>
          <a:prstGeom prst="bentConnector3">
            <a:avLst>
              <a:gd fmla="val 17904" name="adj1"/>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66" name="Elbow Connector 65"/>
          <p:cNvCxnSpPr>
            <a:stCxn id="11" idx="6"/>
          </p:cNvCxnSpPr>
          <p:nvPr/>
        </p:nvCxnSpPr>
        <p:spPr>
          <a:xfrm>
            <a:off x="6274246" y="4848805"/>
            <a:ext cx="4787677" cy="813327"/>
          </a:xfrm>
          <a:prstGeom prst="bentConnector3">
            <a:avLst>
              <a:gd fmla="val 31962" name="adj1"/>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69" name="Elbow Connector 68"/>
          <p:cNvCxnSpPr>
            <a:stCxn id="12" idx="2"/>
          </p:cNvCxnSpPr>
          <p:nvPr/>
        </p:nvCxnSpPr>
        <p:spPr>
          <a:xfrm flipV="1" rot="10800000">
            <a:off x="757215" y="5706053"/>
            <a:ext cx="5207039" cy="358196"/>
          </a:xfrm>
          <a:prstGeom prst="bentConnector3">
            <a:avLst>
              <a:gd fmla="val 37073" name="adj1"/>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58" name="椭圆 57">
            <a:extLst>
              <a:ext uri="{FF2B5EF4-FFF2-40B4-BE49-F238E27FC236}">
                <a16:creationId xmlns:a16="http://schemas.microsoft.com/office/drawing/2014/main" id="{CACAA830-AAE8-4B6D-AA56-6E2904C65F4B}"/>
              </a:ext>
            </a:extLst>
          </p:cNvPr>
          <p:cNvSpPr/>
          <p:nvPr/>
        </p:nvSpPr>
        <p:spPr>
          <a:xfrm>
            <a:off x="3386585" y="1445539"/>
            <a:ext cx="524595" cy="524595"/>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typeface="Arial"/>
                <a:ea typeface="微软雅黑"/>
                <a:sym typeface="Arial"/>
              </a:rPr>
              <a:t>1</a:t>
            </a:r>
          </a:p>
        </p:txBody>
      </p:sp>
      <p:sp>
        <p:nvSpPr>
          <p:cNvPr id="61" name="椭圆 60">
            <a:extLst>
              <a:ext uri="{FF2B5EF4-FFF2-40B4-BE49-F238E27FC236}">
                <a16:creationId xmlns:a16="http://schemas.microsoft.com/office/drawing/2014/main" id="{9E765B38-1870-4DE3-BDC4-64525A45AF35}"/>
              </a:ext>
            </a:extLst>
          </p:cNvPr>
          <p:cNvSpPr/>
          <p:nvPr/>
        </p:nvSpPr>
        <p:spPr>
          <a:xfrm>
            <a:off x="4490619" y="2992106"/>
            <a:ext cx="524595" cy="524595"/>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typeface="Arial"/>
                <a:ea typeface="微软雅黑"/>
                <a:sym typeface="Arial"/>
              </a:rPr>
              <a:t>2</a:t>
            </a:r>
          </a:p>
        </p:txBody>
      </p:sp>
      <p:sp>
        <p:nvSpPr>
          <p:cNvPr id="63" name="椭圆 62">
            <a:extLst>
              <a:ext uri="{FF2B5EF4-FFF2-40B4-BE49-F238E27FC236}">
                <a16:creationId xmlns:a16="http://schemas.microsoft.com/office/drawing/2014/main" id="{38FEFFB6-26AC-4066-BCF3-0D1FD533324B}"/>
              </a:ext>
            </a:extLst>
          </p:cNvPr>
          <p:cNvSpPr/>
          <p:nvPr/>
        </p:nvSpPr>
        <p:spPr>
          <a:xfrm>
            <a:off x="3254389" y="4896596"/>
            <a:ext cx="524595" cy="524595"/>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typeface="Arial"/>
                <a:ea typeface="微软雅黑"/>
                <a:sym typeface="Arial"/>
              </a:rPr>
              <a:t>3</a:t>
            </a:r>
          </a:p>
        </p:txBody>
      </p:sp>
      <p:sp>
        <p:nvSpPr>
          <p:cNvPr id="64" name="椭圆 63">
            <a:extLst>
              <a:ext uri="{FF2B5EF4-FFF2-40B4-BE49-F238E27FC236}">
                <a16:creationId xmlns:a16="http://schemas.microsoft.com/office/drawing/2014/main" id="{8EF8EC51-8F0B-4BDF-84CD-71A13EF388DA}"/>
              </a:ext>
            </a:extLst>
          </p:cNvPr>
          <p:cNvSpPr/>
          <p:nvPr/>
        </p:nvSpPr>
        <p:spPr>
          <a:xfrm>
            <a:off x="7967179" y="1840718"/>
            <a:ext cx="524595" cy="524595"/>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typeface="Arial"/>
                <a:ea typeface="微软雅黑"/>
                <a:sym typeface="Arial"/>
              </a:rPr>
              <a:t>4</a:t>
            </a:r>
          </a:p>
        </p:txBody>
      </p:sp>
      <p:sp>
        <p:nvSpPr>
          <p:cNvPr id="65" name="椭圆 64">
            <a:extLst>
              <a:ext uri="{FF2B5EF4-FFF2-40B4-BE49-F238E27FC236}">
                <a16:creationId xmlns:a16="http://schemas.microsoft.com/office/drawing/2014/main" id="{F82D7E0E-0007-422C-BDEF-95B09AC72D52}"/>
              </a:ext>
            </a:extLst>
          </p:cNvPr>
          <p:cNvSpPr/>
          <p:nvPr/>
        </p:nvSpPr>
        <p:spPr>
          <a:xfrm>
            <a:off x="7896313" y="4128484"/>
            <a:ext cx="524595" cy="524595"/>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typeface="Arial"/>
                <a:ea typeface="微软雅黑"/>
                <a:sym typeface="Arial"/>
              </a:rPr>
              <a:t>5</a:t>
            </a:r>
          </a:p>
        </p:txBody>
      </p:sp>
      <p:sp>
        <p:nvSpPr>
          <p:cNvPr id="67" name="文本框 66">
            <a:extLst>
              <a:ext uri="{FF2B5EF4-FFF2-40B4-BE49-F238E27FC236}">
                <a16:creationId xmlns:a16="http://schemas.microsoft.com/office/drawing/2014/main" id="{9A32F738-A3B5-4746-9CCA-CFD5C0955FF8}"/>
              </a:ext>
            </a:extLst>
          </p:cNvPr>
          <p:cNvSpPr txBox="1"/>
          <p:nvPr/>
        </p:nvSpPr>
        <p:spPr>
          <a:xfrm>
            <a:off x="1624089" y="1541649"/>
            <a:ext cx="1662430" cy="335280"/>
          </a:xfrm>
          <a:prstGeom prst="rect">
            <a:avLst/>
          </a:prstGeom>
          <a:noFill/>
        </p:spPr>
        <p:txBody>
          <a:bodyPr rtlCol="0" wrap="none">
            <a:spAutoFit/>
          </a:bodyPr>
          <a:lstStyle/>
          <a:p>
            <a:r>
              <a:rPr altLang="en-US" b="1" lang="zh-CN" sz="1600">
                <a:solidFill>
                  <a:schemeClr val="tx2"/>
                </a:solidFill>
                <a:latin typeface="Arial"/>
                <a:ea typeface="微软雅黑"/>
                <a:sym typeface="Arial"/>
              </a:rPr>
              <a:t>点击填写短标题 </a:t>
            </a:r>
          </a:p>
        </p:txBody>
      </p:sp>
      <p:sp>
        <p:nvSpPr>
          <p:cNvPr id="68" name="矩形 67">
            <a:extLst>
              <a:ext uri="{FF2B5EF4-FFF2-40B4-BE49-F238E27FC236}">
                <a16:creationId xmlns:a16="http://schemas.microsoft.com/office/drawing/2014/main" id="{4E36F1DB-5D86-499C-9EAC-6AB93C2915F0}"/>
              </a:ext>
            </a:extLst>
          </p:cNvPr>
          <p:cNvSpPr/>
          <p:nvPr/>
        </p:nvSpPr>
        <p:spPr>
          <a:xfrm>
            <a:off x="1500743" y="1884530"/>
            <a:ext cx="1923754" cy="594360"/>
          </a:xfrm>
          <a:prstGeom prst="rect">
            <a:avLst/>
          </a:prstGeom>
        </p:spPr>
        <p:txBody>
          <a:bodyPr wrap="square">
            <a:spAutoFit/>
          </a:bodyPr>
          <a:lstStyle/>
          <a:p>
            <a:r>
              <a:rPr altLang="en-US" lang="zh-CN" sz="1100">
                <a:solidFill>
                  <a:schemeClr val="tx1">
                    <a:lumMod val="65000"/>
                    <a:lumOff val="35000"/>
                  </a:schemeClr>
                </a:solidFill>
                <a:latin typeface="Arial"/>
                <a:ea typeface="微软雅黑"/>
                <a:sym typeface="Arial"/>
              </a:rPr>
              <a:t>点击添加文字内容点击添加文字内容点击添加文字内容点击添加文字内容</a:t>
            </a:r>
          </a:p>
        </p:txBody>
      </p:sp>
      <p:sp>
        <p:nvSpPr>
          <p:cNvPr id="70" name="文本框 69">
            <a:extLst>
              <a:ext uri="{FF2B5EF4-FFF2-40B4-BE49-F238E27FC236}">
                <a16:creationId xmlns:a16="http://schemas.microsoft.com/office/drawing/2014/main" id="{CAED5A81-AE8F-40EF-854D-7773C750AC0C}"/>
              </a:ext>
            </a:extLst>
          </p:cNvPr>
          <p:cNvSpPr txBox="1"/>
          <p:nvPr/>
        </p:nvSpPr>
        <p:spPr>
          <a:xfrm>
            <a:off x="2585966" y="3118667"/>
            <a:ext cx="1662430" cy="335280"/>
          </a:xfrm>
          <a:prstGeom prst="rect">
            <a:avLst/>
          </a:prstGeom>
          <a:noFill/>
        </p:spPr>
        <p:txBody>
          <a:bodyPr rtlCol="0" wrap="none">
            <a:spAutoFit/>
          </a:bodyPr>
          <a:lstStyle/>
          <a:p>
            <a:r>
              <a:rPr altLang="en-US" b="1" lang="zh-CN" sz="1600">
                <a:solidFill>
                  <a:schemeClr val="tx2"/>
                </a:solidFill>
                <a:latin typeface="Arial"/>
                <a:ea typeface="微软雅黑"/>
                <a:sym typeface="Arial"/>
              </a:rPr>
              <a:t>点击填写短标题 </a:t>
            </a:r>
          </a:p>
        </p:txBody>
      </p:sp>
      <p:sp>
        <p:nvSpPr>
          <p:cNvPr id="71" name="矩形 70">
            <a:extLst>
              <a:ext uri="{FF2B5EF4-FFF2-40B4-BE49-F238E27FC236}">
                <a16:creationId xmlns:a16="http://schemas.microsoft.com/office/drawing/2014/main" id="{0FB78F07-3E56-4914-87FF-21FC797EC74A}"/>
              </a:ext>
            </a:extLst>
          </p:cNvPr>
          <p:cNvSpPr/>
          <p:nvPr/>
        </p:nvSpPr>
        <p:spPr>
          <a:xfrm>
            <a:off x="2462621" y="3461548"/>
            <a:ext cx="1923754" cy="594360"/>
          </a:xfrm>
          <a:prstGeom prst="rect">
            <a:avLst/>
          </a:prstGeom>
        </p:spPr>
        <p:txBody>
          <a:bodyPr wrap="square">
            <a:spAutoFit/>
          </a:bodyPr>
          <a:lstStyle/>
          <a:p>
            <a:r>
              <a:rPr altLang="en-US" lang="zh-CN" sz="1100">
                <a:solidFill>
                  <a:schemeClr val="tx1">
                    <a:lumMod val="65000"/>
                    <a:lumOff val="35000"/>
                  </a:schemeClr>
                </a:solidFill>
                <a:latin typeface="Arial"/>
                <a:ea typeface="微软雅黑"/>
                <a:sym typeface="Arial"/>
              </a:rPr>
              <a:t>点击添加文字内容点击添加文字内容点击添加文字内容点击添加文字内容</a:t>
            </a:r>
          </a:p>
        </p:txBody>
      </p:sp>
      <p:sp>
        <p:nvSpPr>
          <p:cNvPr id="72" name="文本框 71">
            <a:extLst>
              <a:ext uri="{FF2B5EF4-FFF2-40B4-BE49-F238E27FC236}">
                <a16:creationId xmlns:a16="http://schemas.microsoft.com/office/drawing/2014/main" id="{BB4E58F5-61B7-4EDC-957F-D2D495E50B03}"/>
              </a:ext>
            </a:extLst>
          </p:cNvPr>
          <p:cNvSpPr txBox="1"/>
          <p:nvPr/>
        </p:nvSpPr>
        <p:spPr>
          <a:xfrm>
            <a:off x="1453981" y="4869643"/>
            <a:ext cx="1662430" cy="335280"/>
          </a:xfrm>
          <a:prstGeom prst="rect">
            <a:avLst/>
          </a:prstGeom>
          <a:noFill/>
        </p:spPr>
        <p:txBody>
          <a:bodyPr rtlCol="0" wrap="none">
            <a:spAutoFit/>
          </a:bodyPr>
          <a:lstStyle/>
          <a:p>
            <a:r>
              <a:rPr altLang="en-US" b="1" lang="zh-CN" sz="1600">
                <a:solidFill>
                  <a:schemeClr val="tx2"/>
                </a:solidFill>
                <a:latin typeface="Arial"/>
                <a:ea typeface="微软雅黑"/>
                <a:sym typeface="Arial"/>
              </a:rPr>
              <a:t>点击填写短标题 </a:t>
            </a:r>
          </a:p>
        </p:txBody>
      </p:sp>
      <p:sp>
        <p:nvSpPr>
          <p:cNvPr id="73" name="矩形 72">
            <a:extLst>
              <a:ext uri="{FF2B5EF4-FFF2-40B4-BE49-F238E27FC236}">
                <a16:creationId xmlns:a16="http://schemas.microsoft.com/office/drawing/2014/main" id="{29EB3596-56E4-4AE0-AE91-8528476E6B9E}"/>
              </a:ext>
            </a:extLst>
          </p:cNvPr>
          <p:cNvSpPr/>
          <p:nvPr/>
        </p:nvSpPr>
        <p:spPr>
          <a:xfrm>
            <a:off x="1330635" y="5212524"/>
            <a:ext cx="1923754" cy="594360"/>
          </a:xfrm>
          <a:prstGeom prst="rect">
            <a:avLst/>
          </a:prstGeom>
        </p:spPr>
        <p:txBody>
          <a:bodyPr wrap="square">
            <a:spAutoFit/>
          </a:bodyPr>
          <a:lstStyle/>
          <a:p>
            <a:r>
              <a:rPr altLang="en-US" lang="zh-CN" sz="1100">
                <a:solidFill>
                  <a:schemeClr val="tx1">
                    <a:lumMod val="65000"/>
                    <a:lumOff val="35000"/>
                  </a:schemeClr>
                </a:solidFill>
                <a:latin typeface="Arial"/>
                <a:ea typeface="微软雅黑"/>
                <a:sym typeface="Arial"/>
              </a:rPr>
              <a:t>点击添加文字内容点击添加文字内容点击添加文字内容点击添加文字内容</a:t>
            </a:r>
          </a:p>
        </p:txBody>
      </p:sp>
      <p:sp>
        <p:nvSpPr>
          <p:cNvPr id="74" name="文本框 73">
            <a:extLst>
              <a:ext uri="{FF2B5EF4-FFF2-40B4-BE49-F238E27FC236}">
                <a16:creationId xmlns:a16="http://schemas.microsoft.com/office/drawing/2014/main" id="{8EFA155D-7725-4ECC-9BC4-2CC687617E90}"/>
              </a:ext>
            </a:extLst>
          </p:cNvPr>
          <p:cNvSpPr txBox="1"/>
          <p:nvPr/>
        </p:nvSpPr>
        <p:spPr>
          <a:xfrm>
            <a:off x="8627357" y="1915123"/>
            <a:ext cx="1662430" cy="335280"/>
          </a:xfrm>
          <a:prstGeom prst="rect">
            <a:avLst/>
          </a:prstGeom>
          <a:noFill/>
        </p:spPr>
        <p:txBody>
          <a:bodyPr rtlCol="0" wrap="none">
            <a:spAutoFit/>
          </a:bodyPr>
          <a:lstStyle/>
          <a:p>
            <a:r>
              <a:rPr altLang="en-US" b="1" lang="zh-CN" sz="1600">
                <a:solidFill>
                  <a:schemeClr val="tx2"/>
                </a:solidFill>
                <a:latin typeface="Arial"/>
                <a:ea typeface="微软雅黑"/>
                <a:sym typeface="Arial"/>
              </a:rPr>
              <a:t>点击填写短标题 </a:t>
            </a:r>
          </a:p>
        </p:txBody>
      </p:sp>
      <p:sp>
        <p:nvSpPr>
          <p:cNvPr id="75" name="矩形 74">
            <a:extLst>
              <a:ext uri="{FF2B5EF4-FFF2-40B4-BE49-F238E27FC236}">
                <a16:creationId xmlns:a16="http://schemas.microsoft.com/office/drawing/2014/main" id="{A8546D43-84FA-45AC-AFEB-5729421DE92E}"/>
              </a:ext>
            </a:extLst>
          </p:cNvPr>
          <p:cNvSpPr/>
          <p:nvPr/>
        </p:nvSpPr>
        <p:spPr>
          <a:xfrm>
            <a:off x="8504011" y="2258004"/>
            <a:ext cx="1923754" cy="594360"/>
          </a:xfrm>
          <a:prstGeom prst="rect">
            <a:avLst/>
          </a:prstGeom>
        </p:spPr>
        <p:txBody>
          <a:bodyPr wrap="square">
            <a:spAutoFit/>
          </a:bodyPr>
          <a:lstStyle/>
          <a:p>
            <a:r>
              <a:rPr altLang="en-US" lang="zh-CN" sz="1100">
                <a:solidFill>
                  <a:schemeClr val="tx1">
                    <a:lumMod val="65000"/>
                    <a:lumOff val="35000"/>
                  </a:schemeClr>
                </a:solidFill>
                <a:latin typeface="Arial"/>
                <a:ea typeface="微软雅黑"/>
                <a:sym typeface="Arial"/>
              </a:rPr>
              <a:t>点击添加文字内容点击添加文字内容点击添加文字内容点击添加文字内容</a:t>
            </a:r>
          </a:p>
        </p:txBody>
      </p:sp>
      <p:sp>
        <p:nvSpPr>
          <p:cNvPr id="76" name="文本框 75">
            <a:extLst>
              <a:ext uri="{FF2B5EF4-FFF2-40B4-BE49-F238E27FC236}">
                <a16:creationId xmlns:a16="http://schemas.microsoft.com/office/drawing/2014/main" id="{0FCD5D67-9837-4A48-A76C-2D26DDBF253B}"/>
              </a:ext>
            </a:extLst>
          </p:cNvPr>
          <p:cNvSpPr txBox="1"/>
          <p:nvPr/>
        </p:nvSpPr>
        <p:spPr>
          <a:xfrm>
            <a:off x="8544253" y="4593889"/>
            <a:ext cx="1662430" cy="335280"/>
          </a:xfrm>
          <a:prstGeom prst="rect">
            <a:avLst/>
          </a:prstGeom>
          <a:noFill/>
        </p:spPr>
        <p:txBody>
          <a:bodyPr rtlCol="0" wrap="none">
            <a:spAutoFit/>
          </a:bodyPr>
          <a:lstStyle/>
          <a:p>
            <a:r>
              <a:rPr altLang="en-US" b="1" lang="zh-CN" sz="1600">
                <a:solidFill>
                  <a:schemeClr val="tx2"/>
                </a:solidFill>
                <a:latin typeface="Arial"/>
                <a:ea typeface="微软雅黑"/>
                <a:sym typeface="Arial"/>
              </a:rPr>
              <a:t>点击填写短标题 </a:t>
            </a:r>
          </a:p>
        </p:txBody>
      </p:sp>
      <p:sp>
        <p:nvSpPr>
          <p:cNvPr id="77" name="矩形 76">
            <a:extLst>
              <a:ext uri="{FF2B5EF4-FFF2-40B4-BE49-F238E27FC236}">
                <a16:creationId xmlns:a16="http://schemas.microsoft.com/office/drawing/2014/main" id="{2281F8A1-A834-4FE7-96C7-18384DFA5A66}"/>
              </a:ext>
            </a:extLst>
          </p:cNvPr>
          <p:cNvSpPr/>
          <p:nvPr/>
        </p:nvSpPr>
        <p:spPr>
          <a:xfrm>
            <a:off x="8420907" y="4936770"/>
            <a:ext cx="1923754" cy="594360"/>
          </a:xfrm>
          <a:prstGeom prst="rect">
            <a:avLst/>
          </a:prstGeom>
        </p:spPr>
        <p:txBody>
          <a:bodyPr wrap="square">
            <a:spAutoFit/>
          </a:bodyPr>
          <a:lstStyle/>
          <a:p>
            <a:r>
              <a:rPr altLang="en-US" lang="zh-CN" sz="1100">
                <a:solidFill>
                  <a:schemeClr val="tx1">
                    <a:lumMod val="65000"/>
                    <a:lumOff val="35000"/>
                  </a:schemeClr>
                </a:solidFill>
                <a:latin typeface="Arial"/>
                <a:ea typeface="微软雅黑"/>
                <a:sym typeface="Arial"/>
              </a:rPr>
              <a:t>点击添加文字内容点击添加文字内容点击添加文字内容点击添加文字内容</a:t>
            </a:r>
          </a:p>
        </p:txBody>
      </p:sp>
      <p:sp>
        <p:nvSpPr>
          <p:cNvPr id="78" name="Text Box 7">
            <a:extLst>
              <a:ext uri="{FF2B5EF4-FFF2-40B4-BE49-F238E27FC236}">
                <a16:creationId xmlns:a16="http://schemas.microsoft.com/office/drawing/2014/main" id="{0A836C5F-348B-441E-882A-DE38A2EE457C}"/>
              </a:ext>
            </a:extLst>
          </p:cNvPr>
          <p:cNvSpPr txBox="1">
            <a:spLocks noChangeArrowheads="1"/>
          </p:cNvSpPr>
          <p:nvPr/>
        </p:nvSpPr>
        <p:spPr bwMode="auto">
          <a:xfrm>
            <a:off x="-12196" y="311998"/>
            <a:ext cx="12226779" cy="426720"/>
          </a:xfrm>
          <a:prstGeom prst="rect">
            <a:avLst/>
          </a:prstGeom>
          <a:noFill/>
          <a:ln w="9525">
            <a:noFill/>
            <a:miter lim="800000"/>
          </a:ln>
        </p:spPr>
        <p:txBody>
          <a:bodyPr bIns="30480" lIns="60960" rIns="60960" tIns="30480" wrap="square">
            <a:spAutoFit/>
          </a:bodyPr>
          <a:lstStyle/>
          <a:p>
            <a:pPr algn="ctr" defTabSz="1450940"/>
            <a:r>
              <a:rPr altLang="en-US" b="1" lang="zh-CN" spc="-200" sz="2400">
                <a:solidFill>
                  <a:schemeClr val="tx1">
                    <a:lumMod val="65000"/>
                    <a:lumOff val="35000"/>
                  </a:schemeClr>
                </a:solidFill>
                <a:latin typeface="Arial"/>
                <a:ea typeface="微软雅黑"/>
                <a:cs charset="0" pitchFamily="34" typeface="Open Sans"/>
                <a:sym typeface="Arial"/>
              </a:rPr>
              <a:t>工作完成情况</a:t>
            </a:r>
          </a:p>
        </p:txBody>
      </p:sp>
      <p:cxnSp>
        <p:nvCxnSpPr>
          <p:cNvPr id="79" name="直接连接符 78">
            <a:extLst>
              <a:ext uri="{FF2B5EF4-FFF2-40B4-BE49-F238E27FC236}">
                <a16:creationId xmlns:a16="http://schemas.microsoft.com/office/drawing/2014/main" id="{6C7B1303-B3A4-48CF-81EB-30A8DDC88018}"/>
              </a:ext>
            </a:extLst>
          </p:cNvPr>
          <p:cNvCxnSpPr/>
          <p:nvPr/>
        </p:nvCxnSpPr>
        <p:spPr>
          <a:xfrm>
            <a:off x="5018724" y="742885"/>
            <a:ext cx="2154549" cy="0"/>
          </a:xfrm>
          <a:prstGeom prst="line">
            <a:avLst/>
          </a:prstGeom>
          <a:ln>
            <a:solidFill>
              <a:srgbClr val="DF3F4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218849044"/>
      </p:ext>
    </p:extLst>
  </p:cSld>
  <p:clrMapOvr>
    <a:masterClrMapping/>
  </p:clrMapOvr>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2" name="Freeform 2"/>
          <p:cNvSpPr/>
          <p:nvPr/>
        </p:nvSpPr>
        <p:spPr bwMode="auto">
          <a:xfrm>
            <a:off x="625478" y="1498601"/>
            <a:ext cx="2242743" cy="1320800"/>
          </a:xfrm>
          <a:custGeom>
            <a:gdLst>
              <a:gd fmla="*/ 541 w 1081" name="T0"/>
              <a:gd fmla="*/ 0 h 536" name="T1"/>
              <a:gd fmla="*/ 1081 w 1081" name="T2"/>
              <a:gd fmla="*/ 536 h 536" name="T3"/>
              <a:gd fmla="*/ 0 w 1081" name="T4"/>
              <a:gd fmla="*/ 536 h 536" name="T5"/>
              <a:gd fmla="*/ 541 w 1081" name="T6"/>
              <a:gd fmla="*/ 0 h 536" name="T7"/>
            </a:gdLst>
            <a:cxnLst>
              <a:cxn ang="0">
                <a:pos x="T0" y="T1"/>
              </a:cxn>
              <a:cxn ang="0">
                <a:pos x="T2" y="T3"/>
              </a:cxn>
              <a:cxn ang="0">
                <a:pos x="T4" y="T5"/>
              </a:cxn>
              <a:cxn ang="0">
                <a:pos x="T6" y="T7"/>
              </a:cxn>
            </a:cxnLst>
            <a:rect b="b" l="0" r="r" t="0"/>
            <a:pathLst>
              <a:path h="536" w="1081">
                <a:moveTo>
                  <a:pt x="541" y="0"/>
                </a:moveTo>
                <a:cubicBezTo>
                  <a:pt x="838" y="0"/>
                  <a:pt x="1079" y="240"/>
                  <a:pt x="1081" y="536"/>
                </a:cubicBezTo>
                <a:cubicBezTo>
                  <a:pt x="0" y="536"/>
                  <a:pt x="0" y="536"/>
                  <a:pt x="0" y="536"/>
                </a:cubicBezTo>
                <a:cubicBezTo>
                  <a:pt x="3" y="240"/>
                  <a:pt x="244" y="0"/>
                  <a:pt x="541" y="0"/>
                </a:cubicBezTo>
                <a:close/>
              </a:path>
            </a:pathLst>
          </a:custGeom>
          <a:solidFill>
            <a:schemeClr val="tx2"/>
          </a:solidFill>
          <a:ln>
            <a:noFill/>
          </a:ln>
        </p:spPr>
        <p:txBody>
          <a:bodyPr anchor="t" anchorCtr="0" bIns="60960" compatLnSpc="1" lIns="121920" numCol="1" rIns="121920" tIns="60960" vert="horz" wrap="square"/>
          <a:lstStyle/>
          <a:p>
            <a:endParaRPr lang="en-US" sz="2400">
              <a:latin typeface="Arial"/>
              <a:ea typeface="微软雅黑"/>
              <a:sym typeface="Arial"/>
            </a:endParaRPr>
          </a:p>
        </p:txBody>
      </p:sp>
      <p:sp>
        <p:nvSpPr>
          <p:cNvPr id="13" name="Freeform 3"/>
          <p:cNvSpPr/>
          <p:nvPr/>
        </p:nvSpPr>
        <p:spPr bwMode="auto">
          <a:xfrm>
            <a:off x="2868221" y="1951986"/>
            <a:ext cx="1472887" cy="867415"/>
          </a:xfrm>
          <a:custGeom>
            <a:gdLst>
              <a:gd fmla="*/ 541 w 1081" name="T0"/>
              <a:gd fmla="*/ 0 h 536" name="T1"/>
              <a:gd fmla="*/ 1081 w 1081" name="T2"/>
              <a:gd fmla="*/ 536 h 536" name="T3"/>
              <a:gd fmla="*/ 0 w 1081" name="T4"/>
              <a:gd fmla="*/ 536 h 536" name="T5"/>
              <a:gd fmla="*/ 541 w 1081" name="T6"/>
              <a:gd fmla="*/ 0 h 536" name="T7"/>
            </a:gdLst>
            <a:cxnLst>
              <a:cxn ang="0">
                <a:pos x="T0" y="T1"/>
              </a:cxn>
              <a:cxn ang="0">
                <a:pos x="T2" y="T3"/>
              </a:cxn>
              <a:cxn ang="0">
                <a:pos x="T4" y="T5"/>
              </a:cxn>
              <a:cxn ang="0">
                <a:pos x="T6" y="T7"/>
              </a:cxn>
            </a:cxnLst>
            <a:rect b="b" l="0" r="r" t="0"/>
            <a:pathLst>
              <a:path h="536" w="1081">
                <a:moveTo>
                  <a:pt x="541" y="0"/>
                </a:moveTo>
                <a:cubicBezTo>
                  <a:pt x="838" y="0"/>
                  <a:pt x="1079" y="240"/>
                  <a:pt x="1081" y="536"/>
                </a:cubicBezTo>
                <a:cubicBezTo>
                  <a:pt x="0" y="536"/>
                  <a:pt x="0" y="536"/>
                  <a:pt x="0" y="536"/>
                </a:cubicBezTo>
                <a:cubicBezTo>
                  <a:pt x="3" y="240"/>
                  <a:pt x="244" y="0"/>
                  <a:pt x="541" y="0"/>
                </a:cubicBezTo>
                <a:close/>
              </a:path>
            </a:pathLst>
          </a:custGeom>
          <a:solidFill>
            <a:schemeClr val="tx1">
              <a:lumMod val="50000"/>
              <a:lumOff val="50000"/>
            </a:schemeClr>
          </a:solidFill>
          <a:ln>
            <a:noFill/>
          </a:ln>
        </p:spPr>
        <p:txBody>
          <a:bodyPr anchor="t" anchorCtr="0" bIns="60960" compatLnSpc="1" lIns="121920" numCol="1" rIns="121920" tIns="60960" vert="horz" wrap="square"/>
          <a:lstStyle/>
          <a:p>
            <a:endParaRPr lang="en-US" sz="2400">
              <a:latin typeface="Arial"/>
              <a:ea typeface="微软雅黑"/>
              <a:sym typeface="Arial"/>
            </a:endParaRPr>
          </a:p>
        </p:txBody>
      </p:sp>
      <p:sp>
        <p:nvSpPr>
          <p:cNvPr id="14" name="Freeform 4"/>
          <p:cNvSpPr/>
          <p:nvPr/>
        </p:nvSpPr>
        <p:spPr bwMode="auto">
          <a:xfrm>
            <a:off x="4341107" y="2159000"/>
            <a:ext cx="1121373" cy="660401"/>
          </a:xfrm>
          <a:custGeom>
            <a:gdLst>
              <a:gd fmla="*/ 541 w 1081" name="T0"/>
              <a:gd fmla="*/ 0 h 536" name="T1"/>
              <a:gd fmla="*/ 1081 w 1081" name="T2"/>
              <a:gd fmla="*/ 536 h 536" name="T3"/>
              <a:gd fmla="*/ 0 w 1081" name="T4"/>
              <a:gd fmla="*/ 536 h 536" name="T5"/>
              <a:gd fmla="*/ 541 w 1081" name="T6"/>
              <a:gd fmla="*/ 0 h 536" name="T7"/>
            </a:gdLst>
            <a:cxnLst>
              <a:cxn ang="0">
                <a:pos x="T0" y="T1"/>
              </a:cxn>
              <a:cxn ang="0">
                <a:pos x="T2" y="T3"/>
              </a:cxn>
              <a:cxn ang="0">
                <a:pos x="T4" y="T5"/>
              </a:cxn>
              <a:cxn ang="0">
                <a:pos x="T6" y="T7"/>
              </a:cxn>
            </a:cxnLst>
            <a:rect b="b" l="0" r="r" t="0"/>
            <a:pathLst>
              <a:path h="536" w="1081">
                <a:moveTo>
                  <a:pt x="541" y="0"/>
                </a:moveTo>
                <a:cubicBezTo>
                  <a:pt x="838" y="0"/>
                  <a:pt x="1079" y="240"/>
                  <a:pt x="1081" y="536"/>
                </a:cubicBezTo>
                <a:cubicBezTo>
                  <a:pt x="0" y="536"/>
                  <a:pt x="0" y="536"/>
                  <a:pt x="0" y="536"/>
                </a:cubicBezTo>
                <a:cubicBezTo>
                  <a:pt x="3" y="240"/>
                  <a:pt x="244" y="0"/>
                  <a:pt x="541" y="0"/>
                </a:cubicBezTo>
                <a:close/>
              </a:path>
            </a:pathLst>
          </a:custGeom>
          <a:solidFill>
            <a:srgbClr val="0E7FB7"/>
          </a:solidFill>
          <a:ln>
            <a:noFill/>
          </a:ln>
        </p:spPr>
        <p:txBody>
          <a:bodyPr anchor="t" anchorCtr="0" bIns="60960" compatLnSpc="1" lIns="121920" numCol="1" rIns="121920" tIns="60960" vert="horz" wrap="square"/>
          <a:lstStyle/>
          <a:p>
            <a:endParaRPr lang="en-US" sz="2400">
              <a:latin typeface="Arial"/>
              <a:ea typeface="微软雅黑"/>
              <a:sym typeface="Arial"/>
            </a:endParaRPr>
          </a:p>
        </p:txBody>
      </p:sp>
      <p:sp>
        <p:nvSpPr>
          <p:cNvPr id="15" name="Freeform 6"/>
          <p:cNvSpPr/>
          <p:nvPr/>
        </p:nvSpPr>
        <p:spPr bwMode="auto">
          <a:xfrm>
            <a:off x="5462481" y="1803400"/>
            <a:ext cx="2071796" cy="1016000"/>
          </a:xfrm>
          <a:custGeom>
            <a:gdLst>
              <a:gd fmla="*/ 541 w 1081" name="T0"/>
              <a:gd fmla="*/ 0 h 536" name="T1"/>
              <a:gd fmla="*/ 1081 w 1081" name="T2"/>
              <a:gd fmla="*/ 536 h 536" name="T3"/>
              <a:gd fmla="*/ 0 w 1081" name="T4"/>
              <a:gd fmla="*/ 536 h 536" name="T5"/>
              <a:gd fmla="*/ 541 w 1081" name="T6"/>
              <a:gd fmla="*/ 0 h 536" name="T7"/>
            </a:gdLst>
            <a:cxnLst>
              <a:cxn ang="0">
                <a:pos x="T0" y="T1"/>
              </a:cxn>
              <a:cxn ang="0">
                <a:pos x="T2" y="T3"/>
              </a:cxn>
              <a:cxn ang="0">
                <a:pos x="T4" y="T5"/>
              </a:cxn>
              <a:cxn ang="0">
                <a:pos x="T6" y="T7"/>
              </a:cxn>
            </a:cxnLst>
            <a:rect b="b" l="0" r="r" t="0"/>
            <a:pathLst>
              <a:path h="536" w="1081">
                <a:moveTo>
                  <a:pt x="541" y="0"/>
                </a:moveTo>
                <a:cubicBezTo>
                  <a:pt x="838" y="0"/>
                  <a:pt x="1079" y="240"/>
                  <a:pt x="1081" y="536"/>
                </a:cubicBezTo>
                <a:cubicBezTo>
                  <a:pt x="0" y="536"/>
                  <a:pt x="0" y="536"/>
                  <a:pt x="0" y="536"/>
                </a:cubicBezTo>
                <a:cubicBezTo>
                  <a:pt x="3" y="240"/>
                  <a:pt x="244" y="0"/>
                  <a:pt x="541" y="0"/>
                </a:cubicBezTo>
                <a:close/>
              </a:path>
            </a:pathLst>
          </a:custGeom>
          <a:solidFill>
            <a:schemeClr val="tx2"/>
          </a:solidFill>
          <a:ln>
            <a:noFill/>
          </a:ln>
        </p:spPr>
        <p:txBody>
          <a:bodyPr anchor="t" anchorCtr="0" bIns="60960" compatLnSpc="1" lIns="121920" numCol="1" rIns="121920" tIns="60960" vert="horz" wrap="square"/>
          <a:lstStyle/>
          <a:p>
            <a:endParaRPr lang="en-US" sz="2400">
              <a:latin typeface="Arial"/>
              <a:ea typeface="微软雅黑"/>
              <a:sym typeface="Arial"/>
            </a:endParaRPr>
          </a:p>
        </p:txBody>
      </p:sp>
      <p:sp>
        <p:nvSpPr>
          <p:cNvPr id="16" name="Right Brace 7"/>
          <p:cNvSpPr/>
          <p:nvPr/>
        </p:nvSpPr>
        <p:spPr>
          <a:xfrm>
            <a:off x="7823200" y="1397002"/>
            <a:ext cx="203200" cy="4725549"/>
          </a:xfrm>
          <a:prstGeom prst="rightBrac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txBody>
          <a:bodyPr anchor="ctr" rtlCol="0"/>
          <a:lstStyle/>
          <a:p>
            <a:pPr algn="ctr"/>
            <a:endParaRPr lang="en-US" sz="2400">
              <a:latin typeface="Arial"/>
              <a:ea typeface="微软雅黑"/>
              <a:sym typeface="Arial"/>
            </a:endParaRPr>
          </a:p>
        </p:txBody>
      </p:sp>
      <p:sp>
        <p:nvSpPr>
          <p:cNvPr id="17" name="Rounded Rectangle 18"/>
          <p:cNvSpPr/>
          <p:nvPr/>
        </p:nvSpPr>
        <p:spPr>
          <a:xfrm>
            <a:off x="8432802" y="1397002"/>
            <a:ext cx="1422399" cy="1422399"/>
          </a:xfrm>
          <a:prstGeom prst="roundRect">
            <a:avLst>
              <a:gd fmla="val 10417" name="adj"/>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latin typeface="Arial"/>
              <a:ea typeface="微软雅黑"/>
              <a:sym typeface="Arial"/>
            </a:endParaRPr>
          </a:p>
        </p:txBody>
      </p:sp>
      <p:sp>
        <p:nvSpPr>
          <p:cNvPr id="18" name="Rounded Rectangle 19"/>
          <p:cNvSpPr/>
          <p:nvPr/>
        </p:nvSpPr>
        <p:spPr>
          <a:xfrm>
            <a:off x="9956802" y="1393187"/>
            <a:ext cx="1422399" cy="1422399"/>
          </a:xfrm>
          <a:prstGeom prst="roundRect">
            <a:avLst>
              <a:gd fmla="val 10417" name="adj"/>
            </a:avLst>
          </a:prstGeom>
          <a:solidFill>
            <a:srgbClr val="DF3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latin typeface="Arial"/>
              <a:ea typeface="微软雅黑"/>
              <a:sym typeface="Arial"/>
            </a:endParaRPr>
          </a:p>
        </p:txBody>
      </p:sp>
      <p:sp>
        <p:nvSpPr>
          <p:cNvPr id="19" name="Rounded Rectangle 20"/>
          <p:cNvSpPr/>
          <p:nvPr/>
        </p:nvSpPr>
        <p:spPr>
          <a:xfrm>
            <a:off x="8432801" y="2921002"/>
            <a:ext cx="1422399" cy="1422399"/>
          </a:xfrm>
          <a:prstGeom prst="roundRect">
            <a:avLst>
              <a:gd fmla="val 10417" name="adj"/>
            </a:avLst>
          </a:prstGeom>
          <a:solidFill>
            <a:srgbClr val="DF3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bg1"/>
              </a:solidFill>
              <a:latin typeface="Arial"/>
              <a:ea typeface="微软雅黑"/>
              <a:sym typeface="Arial"/>
            </a:endParaRPr>
          </a:p>
        </p:txBody>
      </p:sp>
      <p:sp>
        <p:nvSpPr>
          <p:cNvPr id="20" name="Rounded Rectangle 21"/>
          <p:cNvSpPr/>
          <p:nvPr/>
        </p:nvSpPr>
        <p:spPr>
          <a:xfrm>
            <a:off x="9956801" y="2917187"/>
            <a:ext cx="1422399" cy="1422399"/>
          </a:xfrm>
          <a:prstGeom prst="roundRect">
            <a:avLst>
              <a:gd fmla="val 10417" name="adj"/>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bg1"/>
              </a:solidFill>
              <a:latin typeface="Arial"/>
              <a:ea typeface="微软雅黑"/>
              <a:sym typeface="Arial"/>
            </a:endParaRPr>
          </a:p>
        </p:txBody>
      </p:sp>
      <p:sp>
        <p:nvSpPr>
          <p:cNvPr id="21" name="Text Box 10"/>
          <p:cNvSpPr txBox="1">
            <a:spLocks noChangeArrowheads="1"/>
          </p:cNvSpPr>
          <p:nvPr/>
        </p:nvSpPr>
        <p:spPr bwMode="auto">
          <a:xfrm>
            <a:off x="1415402" y="2368987"/>
            <a:ext cx="662895" cy="345186"/>
          </a:xfrm>
          <a:prstGeom prst="rect">
            <a:avLst/>
          </a:prstGeom>
          <a:noFill/>
          <a:ln w="9525">
            <a:noFill/>
            <a:miter lim="800000"/>
          </a:ln>
        </p:spPr>
        <p:txBody>
          <a:bodyPr bIns="30480" lIns="60960" rIns="60960" tIns="30480" wrap="square">
            <a:spAutoFit/>
          </a:bodyPr>
          <a:lstStyle/>
          <a:p>
            <a:pPr algn="ctr" defTabSz="1450340"/>
            <a:r>
              <a:rPr b="1" lang="en-US" sz="1865">
                <a:solidFill>
                  <a:schemeClr val="bg1"/>
                </a:solidFill>
                <a:latin typeface="Arial"/>
                <a:ea typeface="微软雅黑"/>
                <a:cs charset="0" pitchFamily="34" typeface="Open Sans"/>
                <a:sym typeface="Arial"/>
              </a:rPr>
              <a:t>35%</a:t>
            </a:r>
          </a:p>
        </p:txBody>
      </p:sp>
      <p:sp>
        <p:nvSpPr>
          <p:cNvPr id="22" name="Text Box 10"/>
          <p:cNvSpPr txBox="1">
            <a:spLocks noChangeArrowheads="1"/>
          </p:cNvSpPr>
          <p:nvPr/>
        </p:nvSpPr>
        <p:spPr bwMode="auto">
          <a:xfrm>
            <a:off x="3273215" y="2368987"/>
            <a:ext cx="662895" cy="345186"/>
          </a:xfrm>
          <a:prstGeom prst="rect">
            <a:avLst/>
          </a:prstGeom>
          <a:noFill/>
          <a:ln w="9525">
            <a:noFill/>
            <a:miter lim="800000"/>
          </a:ln>
        </p:spPr>
        <p:txBody>
          <a:bodyPr bIns="30480" lIns="60960" rIns="60960" tIns="30480" wrap="square">
            <a:spAutoFit/>
          </a:bodyPr>
          <a:lstStyle/>
          <a:p>
            <a:pPr algn="ctr" defTabSz="1450340"/>
            <a:r>
              <a:rPr b="1" lang="en-US" sz="1865">
                <a:solidFill>
                  <a:schemeClr val="bg1"/>
                </a:solidFill>
                <a:latin typeface="Arial"/>
                <a:ea typeface="微软雅黑"/>
                <a:cs charset="0" pitchFamily="34" typeface="Open Sans"/>
                <a:sym typeface="Arial"/>
              </a:rPr>
              <a:t>20%</a:t>
            </a:r>
          </a:p>
        </p:txBody>
      </p:sp>
      <p:sp>
        <p:nvSpPr>
          <p:cNvPr id="23" name="Text Box 10"/>
          <p:cNvSpPr txBox="1">
            <a:spLocks noChangeArrowheads="1"/>
          </p:cNvSpPr>
          <p:nvPr/>
        </p:nvSpPr>
        <p:spPr bwMode="auto">
          <a:xfrm>
            <a:off x="4570345" y="2368987"/>
            <a:ext cx="662895" cy="345186"/>
          </a:xfrm>
          <a:prstGeom prst="rect">
            <a:avLst/>
          </a:prstGeom>
          <a:noFill/>
          <a:ln w="9525">
            <a:noFill/>
            <a:miter lim="800000"/>
          </a:ln>
        </p:spPr>
        <p:txBody>
          <a:bodyPr bIns="30480" lIns="60960" rIns="60960" tIns="30480" wrap="square">
            <a:spAutoFit/>
          </a:bodyPr>
          <a:lstStyle/>
          <a:p>
            <a:pPr algn="ctr" defTabSz="1450340"/>
            <a:r>
              <a:rPr b="1" lang="en-US" sz="1865">
                <a:solidFill>
                  <a:schemeClr val="bg1"/>
                </a:solidFill>
                <a:latin typeface="Arial"/>
                <a:ea typeface="微软雅黑"/>
                <a:cs charset="0" pitchFamily="34" typeface="Open Sans"/>
                <a:sym typeface="Arial"/>
              </a:rPr>
              <a:t>15%</a:t>
            </a:r>
          </a:p>
        </p:txBody>
      </p:sp>
      <p:sp>
        <p:nvSpPr>
          <p:cNvPr id="24" name="Text Box 10"/>
          <p:cNvSpPr txBox="1">
            <a:spLocks noChangeArrowheads="1"/>
          </p:cNvSpPr>
          <p:nvPr/>
        </p:nvSpPr>
        <p:spPr bwMode="auto">
          <a:xfrm>
            <a:off x="6166931" y="2368987"/>
            <a:ext cx="662895" cy="345186"/>
          </a:xfrm>
          <a:prstGeom prst="rect">
            <a:avLst/>
          </a:prstGeom>
          <a:noFill/>
          <a:ln w="9525">
            <a:noFill/>
            <a:miter lim="800000"/>
          </a:ln>
        </p:spPr>
        <p:txBody>
          <a:bodyPr bIns="30480" lIns="60960" rIns="60960" tIns="30480" wrap="square">
            <a:spAutoFit/>
          </a:bodyPr>
          <a:lstStyle/>
          <a:p>
            <a:pPr algn="ctr" defTabSz="1450340"/>
            <a:r>
              <a:rPr b="1" lang="en-US" sz="1865">
                <a:solidFill>
                  <a:schemeClr val="bg1"/>
                </a:solidFill>
                <a:latin typeface="Arial"/>
                <a:ea typeface="微软雅黑"/>
                <a:cs charset="0" pitchFamily="34" typeface="Open Sans"/>
                <a:sym typeface="Arial"/>
              </a:rPr>
              <a:t>30%</a:t>
            </a:r>
          </a:p>
        </p:txBody>
      </p:sp>
      <p:grpSp>
        <p:nvGrpSpPr>
          <p:cNvPr id="25" name="Group 27"/>
          <p:cNvGrpSpPr/>
          <p:nvPr/>
        </p:nvGrpSpPr>
        <p:grpSpPr>
          <a:xfrm>
            <a:off x="8849496" y="1670793"/>
            <a:ext cx="589005" cy="562384"/>
            <a:chOff x="4417791" y="3086470"/>
            <a:chExt cx="441754" cy="421788"/>
          </a:xfrm>
          <a:solidFill>
            <a:schemeClr val="bg1"/>
          </a:solidFill>
        </p:grpSpPr>
        <p:sp>
          <p:nvSpPr>
            <p:cNvPr id="26" name="Freeform 64"/>
            <p:cNvSpPr>
              <a:spLocks noEditPoints="1"/>
            </p:cNvSpPr>
            <p:nvPr/>
          </p:nvSpPr>
          <p:spPr bwMode="auto">
            <a:xfrm>
              <a:off x="4417791" y="3086470"/>
              <a:ext cx="441754" cy="421788"/>
            </a:xfrm>
            <a:custGeom>
              <a:gdLst>
                <a:gd fmla="*/ 125 w 133" name="T0"/>
                <a:gd fmla="*/ 0 h 127" name="T1"/>
                <a:gd fmla="*/ 9 w 133" name="T2"/>
                <a:gd fmla="*/ 0 h 127" name="T3"/>
                <a:gd fmla="*/ 0 w 133" name="T4"/>
                <a:gd fmla="*/ 9 h 127" name="T5"/>
                <a:gd fmla="*/ 0 w 133" name="T6"/>
                <a:gd fmla="*/ 91 h 127" name="T7"/>
                <a:gd fmla="*/ 9 w 133" name="T8"/>
                <a:gd fmla="*/ 100 h 127" name="T9"/>
                <a:gd fmla="*/ 53 w 133" name="T10"/>
                <a:gd fmla="*/ 100 h 127" name="T11"/>
                <a:gd fmla="*/ 40 w 133" name="T12"/>
                <a:gd fmla="*/ 118 h 127" name="T13"/>
                <a:gd fmla="*/ 40 w 133" name="T14"/>
                <a:gd fmla="*/ 127 h 127" name="T15"/>
                <a:gd fmla="*/ 53 w 133" name="T16"/>
                <a:gd fmla="*/ 127 h 127" name="T17"/>
                <a:gd fmla="*/ 80 w 133" name="T18"/>
                <a:gd fmla="*/ 127 h 127" name="T19"/>
                <a:gd fmla="*/ 94 w 133" name="T20"/>
                <a:gd fmla="*/ 127 h 127" name="T21"/>
                <a:gd fmla="*/ 94 w 133" name="T22"/>
                <a:gd fmla="*/ 118 h 127" name="T23"/>
                <a:gd fmla="*/ 80 w 133" name="T24"/>
                <a:gd fmla="*/ 100 h 127" name="T25"/>
                <a:gd fmla="*/ 125 w 133" name="T26"/>
                <a:gd fmla="*/ 100 h 127" name="T27"/>
                <a:gd fmla="*/ 133 w 133" name="T28"/>
                <a:gd fmla="*/ 91 h 127" name="T29"/>
                <a:gd fmla="*/ 133 w 133" name="T30"/>
                <a:gd fmla="*/ 9 h 127" name="T31"/>
                <a:gd fmla="*/ 125 w 133" name="T32"/>
                <a:gd fmla="*/ 0 h 127" name="T33"/>
                <a:gd fmla="*/ 60 w 133" name="T34"/>
                <a:gd fmla="*/ 89 h 127" name="T35"/>
                <a:gd fmla="*/ 67 w 133" name="T36"/>
                <a:gd fmla="*/ 82 h 127" name="T37"/>
                <a:gd fmla="*/ 75 w 133" name="T38"/>
                <a:gd fmla="*/ 89 h 127" name="T39"/>
                <a:gd fmla="*/ 67 w 133" name="T40"/>
                <a:gd fmla="*/ 97 h 127" name="T41"/>
                <a:gd fmla="*/ 60 w 133" name="T42"/>
                <a:gd fmla="*/ 89 h 127" name="T43"/>
                <a:gd fmla="*/ 124 w 133" name="T44"/>
                <a:gd fmla="*/ 79 h 127" name="T45"/>
                <a:gd fmla="*/ 10 w 133" name="T46"/>
                <a:gd fmla="*/ 79 h 127" name="T47"/>
                <a:gd fmla="*/ 10 w 133" name="T48"/>
                <a:gd fmla="*/ 10 h 127" name="T49"/>
                <a:gd fmla="*/ 124 w 133" name="T50"/>
                <a:gd fmla="*/ 10 h 127" name="T51"/>
                <a:gd fmla="*/ 124 w 133" name="T52"/>
                <a:gd fmla="*/ 79 h 127"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27" w="133">
                  <a:moveTo>
                    <a:pt x="125" y="0"/>
                  </a:moveTo>
                  <a:cubicBezTo>
                    <a:pt x="9" y="0"/>
                    <a:pt x="9" y="0"/>
                    <a:pt x="9" y="0"/>
                  </a:cubicBezTo>
                  <a:cubicBezTo>
                    <a:pt x="4" y="0"/>
                    <a:pt x="0" y="4"/>
                    <a:pt x="0" y="9"/>
                  </a:cubicBezTo>
                  <a:cubicBezTo>
                    <a:pt x="0" y="91"/>
                    <a:pt x="0" y="91"/>
                    <a:pt x="0" y="91"/>
                  </a:cubicBezTo>
                  <a:cubicBezTo>
                    <a:pt x="0" y="96"/>
                    <a:pt x="4" y="100"/>
                    <a:pt x="9" y="100"/>
                  </a:cubicBezTo>
                  <a:cubicBezTo>
                    <a:pt x="53" y="100"/>
                    <a:pt x="53" y="100"/>
                    <a:pt x="53" y="100"/>
                  </a:cubicBezTo>
                  <a:cubicBezTo>
                    <a:pt x="53" y="100"/>
                    <a:pt x="55" y="118"/>
                    <a:pt x="40" y="118"/>
                  </a:cubicBezTo>
                  <a:cubicBezTo>
                    <a:pt x="40" y="127"/>
                    <a:pt x="40" y="127"/>
                    <a:pt x="40" y="127"/>
                  </a:cubicBezTo>
                  <a:cubicBezTo>
                    <a:pt x="53" y="127"/>
                    <a:pt x="53" y="127"/>
                    <a:pt x="53" y="127"/>
                  </a:cubicBezTo>
                  <a:cubicBezTo>
                    <a:pt x="80" y="127"/>
                    <a:pt x="80" y="127"/>
                    <a:pt x="80" y="127"/>
                  </a:cubicBezTo>
                  <a:cubicBezTo>
                    <a:pt x="94" y="127"/>
                    <a:pt x="94" y="127"/>
                    <a:pt x="94" y="127"/>
                  </a:cubicBezTo>
                  <a:cubicBezTo>
                    <a:pt x="94" y="118"/>
                    <a:pt x="94" y="118"/>
                    <a:pt x="94" y="118"/>
                  </a:cubicBezTo>
                  <a:cubicBezTo>
                    <a:pt x="78" y="118"/>
                    <a:pt x="80" y="100"/>
                    <a:pt x="80" y="100"/>
                  </a:cubicBezTo>
                  <a:cubicBezTo>
                    <a:pt x="125" y="100"/>
                    <a:pt x="125" y="100"/>
                    <a:pt x="125" y="100"/>
                  </a:cubicBezTo>
                  <a:cubicBezTo>
                    <a:pt x="129" y="100"/>
                    <a:pt x="133" y="96"/>
                    <a:pt x="133" y="91"/>
                  </a:cubicBezTo>
                  <a:cubicBezTo>
                    <a:pt x="133" y="9"/>
                    <a:pt x="133" y="9"/>
                    <a:pt x="133" y="9"/>
                  </a:cubicBezTo>
                  <a:cubicBezTo>
                    <a:pt x="133" y="4"/>
                    <a:pt x="129" y="0"/>
                    <a:pt x="125" y="0"/>
                  </a:cubicBezTo>
                  <a:close/>
                  <a:moveTo>
                    <a:pt x="60" y="89"/>
                  </a:moveTo>
                  <a:cubicBezTo>
                    <a:pt x="60" y="85"/>
                    <a:pt x="63" y="82"/>
                    <a:pt x="67" y="82"/>
                  </a:cubicBezTo>
                  <a:cubicBezTo>
                    <a:pt x="72" y="82"/>
                    <a:pt x="75" y="85"/>
                    <a:pt x="75" y="89"/>
                  </a:cubicBezTo>
                  <a:cubicBezTo>
                    <a:pt x="75" y="94"/>
                    <a:pt x="72" y="97"/>
                    <a:pt x="67" y="97"/>
                  </a:cubicBezTo>
                  <a:cubicBezTo>
                    <a:pt x="63" y="97"/>
                    <a:pt x="60" y="94"/>
                    <a:pt x="60" y="89"/>
                  </a:cubicBezTo>
                  <a:close/>
                  <a:moveTo>
                    <a:pt x="124" y="79"/>
                  </a:moveTo>
                  <a:cubicBezTo>
                    <a:pt x="10" y="79"/>
                    <a:pt x="10" y="79"/>
                    <a:pt x="10" y="79"/>
                  </a:cubicBezTo>
                  <a:cubicBezTo>
                    <a:pt x="10" y="10"/>
                    <a:pt x="10" y="10"/>
                    <a:pt x="10" y="10"/>
                  </a:cubicBezTo>
                  <a:cubicBezTo>
                    <a:pt x="124" y="10"/>
                    <a:pt x="124" y="10"/>
                    <a:pt x="124" y="10"/>
                  </a:cubicBezTo>
                  <a:lnTo>
                    <a:pt x="124" y="79"/>
                  </a:lnTo>
                  <a:close/>
                </a:path>
              </a:pathLst>
            </a:custGeom>
            <a:grpFill/>
            <a:ln>
              <a:noFill/>
            </a:ln>
          </p:spPr>
          <p:txBody>
            <a:bodyPr anchor="t" anchorCtr="0" bIns="60960" compatLnSpc="1" lIns="121920" numCol="1" rIns="121920" tIns="60960" vert="horz" wrap="square"/>
            <a:lstStyle/>
            <a:p>
              <a:endParaRPr lang="en-US" sz="2400">
                <a:latin typeface="Arial"/>
                <a:ea typeface="微软雅黑"/>
                <a:sym typeface="Arial"/>
              </a:endParaRPr>
            </a:p>
          </p:txBody>
        </p:sp>
        <p:sp>
          <p:nvSpPr>
            <p:cNvPr id="27" name="Oval 65"/>
            <p:cNvSpPr>
              <a:spLocks noChangeArrowheads="1"/>
            </p:cNvSpPr>
            <p:nvPr/>
          </p:nvSpPr>
          <p:spPr bwMode="auto">
            <a:xfrm>
              <a:off x="4627437" y="3365998"/>
              <a:ext cx="29949" cy="32446"/>
            </a:xfrm>
            <a:prstGeom prst="ellipse">
              <a:avLst/>
            </a:prstGeom>
            <a:grpFill/>
            <a:ln>
              <a:noFill/>
            </a:ln>
          </p:spPr>
          <p:txBody>
            <a:bodyPr anchor="t" anchorCtr="0" bIns="60960" compatLnSpc="1" lIns="121920" numCol="1" rIns="121920" tIns="60960" vert="horz" wrap="square"/>
            <a:lstStyle/>
            <a:p>
              <a:endParaRPr lang="en-US" sz="2400">
                <a:latin typeface="Arial"/>
                <a:ea typeface="微软雅黑"/>
                <a:sym typeface="Arial"/>
              </a:endParaRPr>
            </a:p>
          </p:txBody>
        </p:sp>
      </p:grpSp>
      <p:grpSp>
        <p:nvGrpSpPr>
          <p:cNvPr id="28" name="Group 30"/>
          <p:cNvGrpSpPr/>
          <p:nvPr/>
        </p:nvGrpSpPr>
        <p:grpSpPr>
          <a:xfrm>
            <a:off x="8876118" y="3199597"/>
            <a:ext cx="585676" cy="432603"/>
            <a:chOff x="2563427" y="3717902"/>
            <a:chExt cx="439257" cy="324452"/>
          </a:xfrm>
          <a:solidFill>
            <a:schemeClr val="bg1"/>
          </a:solidFill>
        </p:grpSpPr>
        <p:sp>
          <p:nvSpPr>
            <p:cNvPr id="29" name="Freeform 92"/>
            <p:cNvSpPr/>
            <p:nvPr/>
          </p:nvSpPr>
          <p:spPr bwMode="auto">
            <a:xfrm>
              <a:off x="2720660" y="3942523"/>
              <a:ext cx="127286" cy="99831"/>
            </a:xfrm>
            <a:custGeom>
              <a:gdLst>
                <a:gd fmla="*/ 37 w 38" name="T0"/>
                <a:gd fmla="*/ 10 h 30" name="T1"/>
                <a:gd fmla="*/ 1 w 38" name="T2"/>
                <a:gd fmla="*/ 11 h 30" name="T3"/>
                <a:gd fmla="*/ 1 w 38" name="T4"/>
                <a:gd fmla="*/ 13 h 30" name="T5"/>
                <a:gd fmla="*/ 19 w 38" name="T6"/>
                <a:gd fmla="*/ 30 h 30" name="T7"/>
                <a:gd fmla="*/ 36 w 38" name="T8"/>
                <a:gd fmla="*/ 13 h 30" name="T9"/>
                <a:gd fmla="*/ 37 w 38" name="T10"/>
                <a:gd fmla="*/ 10 h 30" name="T11"/>
              </a:gdLst>
              <a:cxnLst>
                <a:cxn ang="0">
                  <a:pos x="T0" y="T1"/>
                </a:cxn>
                <a:cxn ang="0">
                  <a:pos x="T2" y="T3"/>
                </a:cxn>
                <a:cxn ang="0">
                  <a:pos x="T4" y="T5"/>
                </a:cxn>
                <a:cxn ang="0">
                  <a:pos x="T6" y="T7"/>
                </a:cxn>
                <a:cxn ang="0">
                  <a:pos x="T8" y="T9"/>
                </a:cxn>
                <a:cxn ang="0">
                  <a:pos x="T10" y="T11"/>
                </a:cxn>
              </a:cxnLst>
              <a:rect b="b" l="0" r="r" t="0"/>
              <a:pathLst>
                <a:path h="30" w="38">
                  <a:moveTo>
                    <a:pt x="37" y="10"/>
                  </a:moveTo>
                  <a:cubicBezTo>
                    <a:pt x="26" y="1"/>
                    <a:pt x="12" y="0"/>
                    <a:pt x="1" y="11"/>
                  </a:cubicBezTo>
                  <a:cubicBezTo>
                    <a:pt x="1" y="11"/>
                    <a:pt x="0" y="12"/>
                    <a:pt x="1" y="13"/>
                  </a:cubicBezTo>
                  <a:cubicBezTo>
                    <a:pt x="19" y="30"/>
                    <a:pt x="19" y="30"/>
                    <a:pt x="19" y="30"/>
                  </a:cubicBezTo>
                  <a:cubicBezTo>
                    <a:pt x="36" y="13"/>
                    <a:pt x="36" y="13"/>
                    <a:pt x="36" y="13"/>
                  </a:cubicBezTo>
                  <a:cubicBezTo>
                    <a:pt x="38" y="11"/>
                    <a:pt x="37" y="11"/>
                    <a:pt x="37" y="10"/>
                  </a:cubicBez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solidFill>
                  <a:schemeClr val="bg1"/>
                </a:solidFill>
                <a:latin typeface="Arial"/>
                <a:ea typeface="微软雅黑"/>
                <a:sym typeface="Arial"/>
              </a:endParaRPr>
            </a:p>
          </p:txBody>
        </p:sp>
        <p:sp>
          <p:nvSpPr>
            <p:cNvPr id="30" name="Freeform 93"/>
            <p:cNvSpPr/>
            <p:nvPr/>
          </p:nvSpPr>
          <p:spPr bwMode="auto">
            <a:xfrm>
              <a:off x="2638300" y="3830213"/>
              <a:ext cx="292007" cy="129781"/>
            </a:xfrm>
            <a:custGeom>
              <a:gdLst>
                <a:gd fmla="*/ 87 w 88" name="T0"/>
                <a:gd fmla="*/ 23 h 39" name="T1"/>
                <a:gd fmla="*/ 0 w 88" name="T2"/>
                <a:gd fmla="*/ 24 h 39" name="T3"/>
                <a:gd fmla="*/ 0 w 88" name="T4"/>
                <a:gd fmla="*/ 26 h 39" name="T5"/>
                <a:gd fmla="*/ 13 w 88" name="T6"/>
                <a:gd fmla="*/ 38 h 39" name="T7"/>
                <a:gd fmla="*/ 15 w 88" name="T8"/>
                <a:gd fmla="*/ 38 h 39" name="T9"/>
                <a:gd fmla="*/ 73 w 88" name="T10"/>
                <a:gd fmla="*/ 38 h 39" name="T11"/>
                <a:gd fmla="*/ 75 w 88" name="T12"/>
                <a:gd fmla="*/ 38 h 39" name="T13"/>
                <a:gd fmla="*/ 88 w 88" name="T14"/>
                <a:gd fmla="*/ 26 h 39" name="T15"/>
                <a:gd fmla="*/ 88 w 88" name="T16"/>
                <a:gd fmla="*/ 26 h 39" name="T17"/>
                <a:gd fmla="*/ 88 w 88" name="T18"/>
                <a:gd fmla="*/ 24 h 39" name="T19"/>
                <a:gd fmla="*/ 87 w 88" name="T20"/>
                <a:gd fmla="*/ 23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88">
                  <a:moveTo>
                    <a:pt x="87" y="23"/>
                  </a:moveTo>
                  <a:cubicBezTo>
                    <a:pt x="63" y="0"/>
                    <a:pt x="24" y="0"/>
                    <a:pt x="0" y="24"/>
                  </a:cubicBezTo>
                  <a:cubicBezTo>
                    <a:pt x="0" y="24"/>
                    <a:pt x="0" y="25"/>
                    <a:pt x="0" y="26"/>
                  </a:cubicBezTo>
                  <a:cubicBezTo>
                    <a:pt x="13" y="38"/>
                    <a:pt x="13" y="38"/>
                    <a:pt x="13" y="38"/>
                  </a:cubicBezTo>
                  <a:cubicBezTo>
                    <a:pt x="13" y="39"/>
                    <a:pt x="14" y="39"/>
                    <a:pt x="15" y="38"/>
                  </a:cubicBezTo>
                  <a:cubicBezTo>
                    <a:pt x="31" y="22"/>
                    <a:pt x="57" y="22"/>
                    <a:pt x="73" y="38"/>
                  </a:cubicBezTo>
                  <a:cubicBezTo>
                    <a:pt x="74" y="39"/>
                    <a:pt x="75" y="39"/>
                    <a:pt x="75" y="38"/>
                  </a:cubicBezTo>
                  <a:cubicBezTo>
                    <a:pt x="88" y="26"/>
                    <a:pt x="88" y="26"/>
                    <a:pt x="88" y="26"/>
                  </a:cubicBezTo>
                  <a:cubicBezTo>
                    <a:pt x="88" y="26"/>
                    <a:pt x="88" y="26"/>
                    <a:pt x="88" y="26"/>
                  </a:cubicBezTo>
                  <a:cubicBezTo>
                    <a:pt x="88" y="25"/>
                    <a:pt x="88" y="24"/>
                    <a:pt x="88" y="24"/>
                  </a:cubicBezTo>
                  <a:lnTo>
                    <a:pt x="87" y="23"/>
                  </a:ln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solidFill>
                  <a:schemeClr val="bg1"/>
                </a:solidFill>
                <a:latin typeface="Arial"/>
                <a:ea typeface="微软雅黑"/>
                <a:sym typeface="Arial"/>
              </a:endParaRPr>
            </a:p>
          </p:txBody>
        </p:sp>
        <p:sp>
          <p:nvSpPr>
            <p:cNvPr id="31" name="Freeform 94"/>
            <p:cNvSpPr/>
            <p:nvPr/>
          </p:nvSpPr>
          <p:spPr bwMode="auto">
            <a:xfrm>
              <a:off x="2563427" y="3717902"/>
              <a:ext cx="439257" cy="169713"/>
            </a:xfrm>
            <a:custGeom>
              <a:gdLst>
                <a:gd fmla="*/ 131 w 132" name="T0"/>
                <a:gd fmla="*/ 36 h 51" name="T1"/>
                <a:gd fmla="*/ 131 w 132" name="T2"/>
                <a:gd fmla="*/ 36 h 51" name="T3"/>
                <a:gd fmla="*/ 1 w 132" name="T4"/>
                <a:gd fmla="*/ 36 h 51" name="T5"/>
                <a:gd fmla="*/ 1 w 132" name="T6"/>
                <a:gd fmla="*/ 38 h 51" name="T7"/>
                <a:gd fmla="*/ 14 w 132" name="T8"/>
                <a:gd fmla="*/ 51 h 51" name="T9"/>
                <a:gd fmla="*/ 16 w 132" name="T10"/>
                <a:gd fmla="*/ 51 h 51" name="T11"/>
                <a:gd fmla="*/ 116 w 132" name="T12"/>
                <a:gd fmla="*/ 51 h 51" name="T13"/>
                <a:gd fmla="*/ 118 w 132" name="T14"/>
                <a:gd fmla="*/ 51 h 51" name="T15"/>
                <a:gd fmla="*/ 131 w 132" name="T16"/>
                <a:gd fmla="*/ 38 h 51" name="T17"/>
                <a:gd fmla="*/ 131 w 132" name="T18"/>
                <a:gd fmla="*/ 38 h 51" name="T19"/>
                <a:gd fmla="*/ 131 w 132" name="T20"/>
                <a:gd fmla="*/ 36 h 5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1" w="132">
                  <a:moveTo>
                    <a:pt x="131" y="36"/>
                  </a:moveTo>
                  <a:cubicBezTo>
                    <a:pt x="131" y="36"/>
                    <a:pt x="131" y="36"/>
                    <a:pt x="131" y="36"/>
                  </a:cubicBezTo>
                  <a:cubicBezTo>
                    <a:pt x="95" y="0"/>
                    <a:pt x="37" y="0"/>
                    <a:pt x="1" y="36"/>
                  </a:cubicBezTo>
                  <a:cubicBezTo>
                    <a:pt x="0" y="37"/>
                    <a:pt x="0" y="37"/>
                    <a:pt x="1" y="38"/>
                  </a:cubicBezTo>
                  <a:cubicBezTo>
                    <a:pt x="14" y="51"/>
                    <a:pt x="14" y="51"/>
                    <a:pt x="14" y="51"/>
                  </a:cubicBezTo>
                  <a:cubicBezTo>
                    <a:pt x="14" y="51"/>
                    <a:pt x="15" y="51"/>
                    <a:pt x="16" y="51"/>
                  </a:cubicBezTo>
                  <a:cubicBezTo>
                    <a:pt x="43" y="23"/>
                    <a:pt x="89" y="23"/>
                    <a:pt x="116" y="51"/>
                  </a:cubicBezTo>
                  <a:cubicBezTo>
                    <a:pt x="117" y="51"/>
                    <a:pt x="118" y="51"/>
                    <a:pt x="118" y="51"/>
                  </a:cubicBezTo>
                  <a:cubicBezTo>
                    <a:pt x="131" y="38"/>
                    <a:pt x="131" y="38"/>
                    <a:pt x="131" y="38"/>
                  </a:cubicBezTo>
                  <a:cubicBezTo>
                    <a:pt x="131" y="38"/>
                    <a:pt x="131" y="38"/>
                    <a:pt x="131" y="38"/>
                  </a:cubicBezTo>
                  <a:cubicBezTo>
                    <a:pt x="132" y="37"/>
                    <a:pt x="132" y="36"/>
                    <a:pt x="131" y="36"/>
                  </a:cubicBez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solidFill>
                  <a:schemeClr val="bg1"/>
                </a:solidFill>
                <a:latin typeface="Arial"/>
                <a:ea typeface="微软雅黑"/>
                <a:sym typeface="Arial"/>
              </a:endParaRPr>
            </a:p>
          </p:txBody>
        </p:sp>
      </p:grpSp>
      <p:grpSp>
        <p:nvGrpSpPr>
          <p:cNvPr id="32" name="Group 34"/>
          <p:cNvGrpSpPr/>
          <p:nvPr/>
        </p:nvGrpSpPr>
        <p:grpSpPr>
          <a:xfrm>
            <a:off x="10438387" y="3186285"/>
            <a:ext cx="379359" cy="479192"/>
            <a:chOff x="3526798" y="4057329"/>
            <a:chExt cx="284519" cy="359394"/>
          </a:xfrm>
          <a:solidFill>
            <a:schemeClr val="bg1"/>
          </a:solidFill>
        </p:grpSpPr>
        <p:sp>
          <p:nvSpPr>
            <p:cNvPr id="33" name="Freeform 107"/>
            <p:cNvSpPr/>
            <p:nvPr/>
          </p:nvSpPr>
          <p:spPr bwMode="auto">
            <a:xfrm>
              <a:off x="3561739" y="4092269"/>
              <a:ext cx="214637" cy="289511"/>
            </a:xfrm>
            <a:custGeom>
              <a:gdLst>
                <a:gd fmla="*/ 0 w 86" name="T0"/>
                <a:gd fmla="*/ 10 h 116" name="T1"/>
                <a:gd fmla="*/ 76 w 86" name="T2"/>
                <a:gd fmla="*/ 10 h 116" name="T3"/>
                <a:gd fmla="*/ 76 w 86" name="T4"/>
                <a:gd fmla="*/ 116 h 116" name="T5"/>
                <a:gd fmla="*/ 86 w 86" name="T6"/>
                <a:gd fmla="*/ 116 h 116" name="T7"/>
                <a:gd fmla="*/ 86 w 86" name="T8"/>
                <a:gd fmla="*/ 0 h 116" name="T9"/>
                <a:gd fmla="*/ 0 w 86" name="T10"/>
                <a:gd fmla="*/ 0 h 116" name="T11"/>
                <a:gd fmla="*/ 0 w 86" name="T12"/>
                <a:gd fmla="*/ 10 h 116" name="T13"/>
              </a:gdLst>
              <a:cxnLst>
                <a:cxn ang="0">
                  <a:pos x="T0" y="T1"/>
                </a:cxn>
                <a:cxn ang="0">
                  <a:pos x="T2" y="T3"/>
                </a:cxn>
                <a:cxn ang="0">
                  <a:pos x="T4" y="T5"/>
                </a:cxn>
                <a:cxn ang="0">
                  <a:pos x="T6" y="T7"/>
                </a:cxn>
                <a:cxn ang="0">
                  <a:pos x="T8" y="T9"/>
                </a:cxn>
                <a:cxn ang="0">
                  <a:pos x="T10" y="T11"/>
                </a:cxn>
                <a:cxn ang="0">
                  <a:pos x="T12" y="T13"/>
                </a:cxn>
              </a:cxnLst>
              <a:rect b="b" l="0" r="r" t="0"/>
              <a:pathLst>
                <a:path h="115" w="86">
                  <a:moveTo>
                    <a:pt x="0" y="10"/>
                  </a:moveTo>
                  <a:lnTo>
                    <a:pt x="76" y="10"/>
                  </a:lnTo>
                  <a:lnTo>
                    <a:pt x="76" y="116"/>
                  </a:lnTo>
                  <a:lnTo>
                    <a:pt x="86" y="116"/>
                  </a:lnTo>
                  <a:lnTo>
                    <a:pt x="86" y="0"/>
                  </a:lnTo>
                  <a:lnTo>
                    <a:pt x="0" y="0"/>
                  </a:lnTo>
                  <a:lnTo>
                    <a:pt x="0" y="10"/>
                  </a:ln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solidFill>
                  <a:schemeClr val="bg1"/>
                </a:solidFill>
                <a:latin typeface="Arial"/>
                <a:ea typeface="微软雅黑"/>
                <a:sym typeface="Arial"/>
              </a:endParaRPr>
            </a:p>
          </p:txBody>
        </p:sp>
        <p:sp>
          <p:nvSpPr>
            <p:cNvPr id="34" name="Freeform 108"/>
            <p:cNvSpPr/>
            <p:nvPr/>
          </p:nvSpPr>
          <p:spPr bwMode="auto">
            <a:xfrm>
              <a:off x="3599175" y="4057329"/>
              <a:ext cx="212142" cy="284519"/>
            </a:xfrm>
            <a:custGeom>
              <a:gdLst>
                <a:gd fmla="*/ 0 w 85" name="T0"/>
                <a:gd fmla="*/ 0 h 114" name="T1"/>
                <a:gd fmla="*/ 0 w 85" name="T2"/>
                <a:gd fmla="*/ 9 h 114" name="T3"/>
                <a:gd fmla="*/ 76 w 85" name="T4"/>
                <a:gd fmla="*/ 9 h 114" name="T5"/>
                <a:gd fmla="*/ 76 w 85" name="T6"/>
                <a:gd fmla="*/ 114 h 114" name="T7"/>
                <a:gd fmla="*/ 85 w 85" name="T8"/>
                <a:gd fmla="*/ 114 h 114" name="T9"/>
                <a:gd fmla="*/ 85 w 85" name="T10"/>
                <a:gd fmla="*/ 0 h 114" name="T11"/>
                <a:gd fmla="*/ 0 w 85" name="T12"/>
                <a:gd fmla="*/ 0 h 114" name="T13"/>
              </a:gdLst>
              <a:cxnLst>
                <a:cxn ang="0">
                  <a:pos x="T0" y="T1"/>
                </a:cxn>
                <a:cxn ang="0">
                  <a:pos x="T2" y="T3"/>
                </a:cxn>
                <a:cxn ang="0">
                  <a:pos x="T4" y="T5"/>
                </a:cxn>
                <a:cxn ang="0">
                  <a:pos x="T6" y="T7"/>
                </a:cxn>
                <a:cxn ang="0">
                  <a:pos x="T8" y="T9"/>
                </a:cxn>
                <a:cxn ang="0">
                  <a:pos x="T10" y="T11"/>
                </a:cxn>
                <a:cxn ang="0">
                  <a:pos x="T12" y="T13"/>
                </a:cxn>
              </a:cxnLst>
              <a:rect b="b" l="0" r="r" t="0"/>
              <a:pathLst>
                <a:path h="114" w="85">
                  <a:moveTo>
                    <a:pt x="0" y="0"/>
                  </a:moveTo>
                  <a:lnTo>
                    <a:pt x="0" y="9"/>
                  </a:lnTo>
                  <a:lnTo>
                    <a:pt x="76" y="9"/>
                  </a:lnTo>
                  <a:lnTo>
                    <a:pt x="76" y="114"/>
                  </a:lnTo>
                  <a:lnTo>
                    <a:pt x="85" y="114"/>
                  </a:lnTo>
                  <a:lnTo>
                    <a:pt x="85" y="0"/>
                  </a:lnTo>
                  <a:lnTo>
                    <a:pt x="0" y="0"/>
                  </a:ln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solidFill>
                  <a:schemeClr val="bg1"/>
                </a:solidFill>
                <a:latin typeface="Arial"/>
                <a:ea typeface="微软雅黑"/>
                <a:sym typeface="Arial"/>
              </a:endParaRPr>
            </a:p>
          </p:txBody>
        </p:sp>
        <p:sp>
          <p:nvSpPr>
            <p:cNvPr id="35" name="Freeform 109"/>
            <p:cNvSpPr/>
            <p:nvPr/>
          </p:nvSpPr>
          <p:spPr bwMode="auto">
            <a:xfrm>
              <a:off x="3526798" y="4129707"/>
              <a:ext cx="212142" cy="287016"/>
            </a:xfrm>
            <a:custGeom>
              <a:gdLst>
                <a:gd fmla="*/ 0 w 85" name="T0"/>
                <a:gd fmla="*/ 0 h 115" name="T1"/>
                <a:gd fmla="*/ 0 w 85" name="T2"/>
                <a:gd fmla="*/ 115 h 115" name="T3"/>
                <a:gd fmla="*/ 85 w 85" name="T4"/>
                <a:gd fmla="*/ 115 h 115" name="T5"/>
                <a:gd fmla="*/ 85 w 85" name="T6"/>
                <a:gd fmla="*/ 105 h 115" name="T7"/>
                <a:gd fmla="*/ 85 w 85" name="T8"/>
                <a:gd fmla="*/ 0 h 115" name="T9"/>
                <a:gd fmla="*/ 10 w 85" name="T10"/>
                <a:gd fmla="*/ 0 h 115" name="T11"/>
                <a:gd fmla="*/ 0 w 85" name="T12"/>
                <a:gd fmla="*/ 0 h 115" name="T13"/>
              </a:gdLst>
              <a:cxnLst>
                <a:cxn ang="0">
                  <a:pos x="T0" y="T1"/>
                </a:cxn>
                <a:cxn ang="0">
                  <a:pos x="T2" y="T3"/>
                </a:cxn>
                <a:cxn ang="0">
                  <a:pos x="T4" y="T5"/>
                </a:cxn>
                <a:cxn ang="0">
                  <a:pos x="T6" y="T7"/>
                </a:cxn>
                <a:cxn ang="0">
                  <a:pos x="T8" y="T9"/>
                </a:cxn>
                <a:cxn ang="0">
                  <a:pos x="T10" y="T11"/>
                </a:cxn>
                <a:cxn ang="0">
                  <a:pos x="T12" y="T13"/>
                </a:cxn>
              </a:cxnLst>
              <a:rect b="b" l="0" r="r" t="0"/>
              <a:pathLst>
                <a:path h="115" w="85">
                  <a:moveTo>
                    <a:pt x="0" y="0"/>
                  </a:moveTo>
                  <a:lnTo>
                    <a:pt x="0" y="115"/>
                  </a:lnTo>
                  <a:lnTo>
                    <a:pt x="85" y="115"/>
                  </a:lnTo>
                  <a:lnTo>
                    <a:pt x="85" y="105"/>
                  </a:lnTo>
                  <a:lnTo>
                    <a:pt x="85" y="0"/>
                  </a:lnTo>
                  <a:lnTo>
                    <a:pt x="10" y="0"/>
                  </a:lnTo>
                  <a:lnTo>
                    <a:pt x="0" y="0"/>
                  </a:ln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solidFill>
                  <a:schemeClr val="bg1"/>
                </a:solidFill>
                <a:latin typeface="Arial"/>
                <a:ea typeface="微软雅黑"/>
                <a:sym typeface="Arial"/>
              </a:endParaRPr>
            </a:p>
          </p:txBody>
        </p:sp>
      </p:grpSp>
      <p:grpSp>
        <p:nvGrpSpPr>
          <p:cNvPr id="36" name="Group 38"/>
          <p:cNvGrpSpPr/>
          <p:nvPr/>
        </p:nvGrpSpPr>
        <p:grpSpPr>
          <a:xfrm>
            <a:off x="10481647" y="1612558"/>
            <a:ext cx="372703" cy="678855"/>
            <a:chOff x="3536781" y="2689641"/>
            <a:chExt cx="279527" cy="509141"/>
          </a:xfrm>
          <a:solidFill>
            <a:schemeClr val="bg1"/>
          </a:solidFill>
        </p:grpSpPr>
        <p:sp>
          <p:nvSpPr>
            <p:cNvPr id="37" name="Freeform 121"/>
            <p:cNvSpPr>
              <a:spLocks noEditPoints="1"/>
            </p:cNvSpPr>
            <p:nvPr/>
          </p:nvSpPr>
          <p:spPr bwMode="auto">
            <a:xfrm>
              <a:off x="3536781" y="2689641"/>
              <a:ext cx="279527" cy="381855"/>
            </a:xfrm>
            <a:custGeom>
              <a:gdLst>
                <a:gd fmla="*/ 42 w 84" name="T0"/>
                <a:gd fmla="*/ 5 h 115" name="T1"/>
                <a:gd fmla="*/ 79 w 84" name="T2"/>
                <a:gd fmla="*/ 42 h 115" name="T3"/>
                <a:gd fmla="*/ 56 w 84" name="T4"/>
                <a:gd fmla="*/ 111 h 115" name="T5"/>
                <a:gd fmla="*/ 31 w 84" name="T6"/>
                <a:gd fmla="*/ 111 h 115" name="T7"/>
                <a:gd fmla="*/ 4 w 84" name="T8"/>
                <a:gd fmla="*/ 42 h 115" name="T9"/>
                <a:gd fmla="*/ 42 w 84" name="T10"/>
                <a:gd fmla="*/ 5 h 115" name="T11"/>
                <a:gd fmla="*/ 42 w 84" name="T12"/>
                <a:gd fmla="*/ 0 h 115" name="T13"/>
                <a:gd fmla="*/ 0 w 84" name="T14"/>
                <a:gd fmla="*/ 42 h 115" name="T15"/>
                <a:gd fmla="*/ 29 w 84" name="T16"/>
                <a:gd fmla="*/ 115 h 115" name="T17"/>
                <a:gd fmla="*/ 58 w 84" name="T18"/>
                <a:gd fmla="*/ 115 h 115" name="T19"/>
                <a:gd fmla="*/ 84 w 84" name="T20"/>
                <a:gd fmla="*/ 42 h 115" name="T21"/>
                <a:gd fmla="*/ 42 w 84" name="T22"/>
                <a:gd fmla="*/ 0 h 115"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15" w="84">
                  <a:moveTo>
                    <a:pt x="42" y="5"/>
                  </a:moveTo>
                  <a:cubicBezTo>
                    <a:pt x="63" y="5"/>
                    <a:pt x="79" y="22"/>
                    <a:pt x="79" y="42"/>
                  </a:cubicBezTo>
                  <a:cubicBezTo>
                    <a:pt x="79" y="60"/>
                    <a:pt x="60" y="101"/>
                    <a:pt x="56" y="111"/>
                  </a:cubicBezTo>
                  <a:cubicBezTo>
                    <a:pt x="31" y="111"/>
                    <a:pt x="31" y="111"/>
                    <a:pt x="31" y="111"/>
                  </a:cubicBezTo>
                  <a:cubicBezTo>
                    <a:pt x="23" y="95"/>
                    <a:pt x="4" y="58"/>
                    <a:pt x="4" y="42"/>
                  </a:cubicBezTo>
                  <a:cubicBezTo>
                    <a:pt x="4" y="22"/>
                    <a:pt x="21" y="5"/>
                    <a:pt x="42" y="5"/>
                  </a:cubicBezTo>
                  <a:moveTo>
                    <a:pt x="42" y="0"/>
                  </a:moveTo>
                  <a:cubicBezTo>
                    <a:pt x="19" y="0"/>
                    <a:pt x="0" y="19"/>
                    <a:pt x="0" y="42"/>
                  </a:cubicBezTo>
                  <a:cubicBezTo>
                    <a:pt x="0" y="63"/>
                    <a:pt x="29" y="115"/>
                    <a:pt x="29" y="115"/>
                  </a:cubicBezTo>
                  <a:cubicBezTo>
                    <a:pt x="58" y="115"/>
                    <a:pt x="58" y="115"/>
                    <a:pt x="58" y="115"/>
                  </a:cubicBezTo>
                  <a:cubicBezTo>
                    <a:pt x="58" y="115"/>
                    <a:pt x="84" y="63"/>
                    <a:pt x="84" y="42"/>
                  </a:cubicBezTo>
                  <a:cubicBezTo>
                    <a:pt x="84" y="19"/>
                    <a:pt x="65" y="0"/>
                    <a:pt x="42" y="0"/>
                  </a:cubicBez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latin typeface="Arial"/>
                <a:ea typeface="微软雅黑"/>
                <a:sym typeface="Arial"/>
              </a:endParaRPr>
            </a:p>
          </p:txBody>
        </p:sp>
        <p:sp>
          <p:nvSpPr>
            <p:cNvPr id="38" name="Freeform 122"/>
            <p:cNvSpPr/>
            <p:nvPr/>
          </p:nvSpPr>
          <p:spPr bwMode="auto">
            <a:xfrm>
              <a:off x="3631621" y="3166335"/>
              <a:ext cx="97336" cy="9983"/>
            </a:xfrm>
            <a:custGeom>
              <a:gdLst>
                <a:gd fmla="*/ 1 w 29" name="T0"/>
                <a:gd fmla="*/ 3 h 3" name="T1"/>
                <a:gd fmla="*/ 27 w 29" name="T2"/>
                <a:gd fmla="*/ 3 h 3" name="T3"/>
                <a:gd fmla="*/ 29 w 29" name="T4"/>
                <a:gd fmla="*/ 0 h 3" name="T5"/>
                <a:gd fmla="*/ 0 w 29" name="T6"/>
                <a:gd fmla="*/ 0 h 3" name="T7"/>
                <a:gd fmla="*/ 1 w 29" name="T8"/>
                <a:gd fmla="*/ 3 h 3" name="T9"/>
              </a:gdLst>
              <a:cxnLst>
                <a:cxn ang="0">
                  <a:pos x="T0" y="T1"/>
                </a:cxn>
                <a:cxn ang="0">
                  <a:pos x="T2" y="T3"/>
                </a:cxn>
                <a:cxn ang="0">
                  <a:pos x="T4" y="T5"/>
                </a:cxn>
                <a:cxn ang="0">
                  <a:pos x="T6" y="T7"/>
                </a:cxn>
                <a:cxn ang="0">
                  <a:pos x="T8" y="T9"/>
                </a:cxn>
              </a:cxnLst>
              <a:rect b="b" l="0" r="r" t="0"/>
              <a:pathLst>
                <a:path h="3" w="28">
                  <a:moveTo>
                    <a:pt x="1" y="3"/>
                  </a:moveTo>
                  <a:cubicBezTo>
                    <a:pt x="27" y="3"/>
                    <a:pt x="27" y="3"/>
                    <a:pt x="27" y="3"/>
                  </a:cubicBezTo>
                  <a:cubicBezTo>
                    <a:pt x="28" y="2"/>
                    <a:pt x="28" y="1"/>
                    <a:pt x="29" y="0"/>
                  </a:cubicBezTo>
                  <a:cubicBezTo>
                    <a:pt x="0" y="0"/>
                    <a:pt x="0" y="0"/>
                    <a:pt x="0" y="0"/>
                  </a:cubicBezTo>
                  <a:cubicBezTo>
                    <a:pt x="0" y="1"/>
                    <a:pt x="1" y="2"/>
                    <a:pt x="1" y="3"/>
                  </a:cubicBez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latin typeface="Arial"/>
                <a:ea typeface="微软雅黑"/>
                <a:sym typeface="Arial"/>
              </a:endParaRPr>
            </a:p>
          </p:txBody>
        </p:sp>
        <p:sp>
          <p:nvSpPr>
            <p:cNvPr id="39" name="Freeform 123"/>
            <p:cNvSpPr/>
            <p:nvPr/>
          </p:nvSpPr>
          <p:spPr bwMode="auto">
            <a:xfrm>
              <a:off x="3646596" y="3186302"/>
              <a:ext cx="69882" cy="12480"/>
            </a:xfrm>
            <a:custGeom>
              <a:gdLst>
                <a:gd fmla="*/ 10 w 21" name="T0"/>
                <a:gd fmla="*/ 4 h 4" name="T1"/>
                <a:gd fmla="*/ 21 w 21" name="T2"/>
                <a:gd fmla="*/ 0 h 4" name="T3"/>
                <a:gd fmla="*/ 0 w 21" name="T4"/>
                <a:gd fmla="*/ 0 h 4" name="T5"/>
                <a:gd fmla="*/ 10 w 21" name="T6"/>
                <a:gd fmla="*/ 4 h 4" name="T7"/>
              </a:gdLst>
              <a:cxnLst>
                <a:cxn ang="0">
                  <a:pos x="T0" y="T1"/>
                </a:cxn>
                <a:cxn ang="0">
                  <a:pos x="T2" y="T3"/>
                </a:cxn>
                <a:cxn ang="0">
                  <a:pos x="T4" y="T5"/>
                </a:cxn>
                <a:cxn ang="0">
                  <a:pos x="T6" y="T7"/>
                </a:cxn>
              </a:cxnLst>
              <a:rect b="b" l="0" r="r" t="0"/>
              <a:pathLst>
                <a:path h="4" w="21">
                  <a:moveTo>
                    <a:pt x="10" y="4"/>
                  </a:moveTo>
                  <a:cubicBezTo>
                    <a:pt x="14" y="4"/>
                    <a:pt x="18" y="2"/>
                    <a:pt x="21" y="0"/>
                  </a:cubicBezTo>
                  <a:cubicBezTo>
                    <a:pt x="0" y="0"/>
                    <a:pt x="0" y="0"/>
                    <a:pt x="0" y="0"/>
                  </a:cubicBezTo>
                  <a:cubicBezTo>
                    <a:pt x="2" y="2"/>
                    <a:pt x="6" y="4"/>
                    <a:pt x="10" y="4"/>
                  </a:cubicBez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latin typeface="Arial"/>
                <a:ea typeface="微软雅黑"/>
                <a:sym typeface="Arial"/>
              </a:endParaRPr>
            </a:p>
          </p:txBody>
        </p:sp>
        <p:sp>
          <p:nvSpPr>
            <p:cNvPr id="40" name="Freeform 124"/>
            <p:cNvSpPr/>
            <p:nvPr/>
          </p:nvSpPr>
          <p:spPr bwMode="auto">
            <a:xfrm>
              <a:off x="3629124" y="3086470"/>
              <a:ext cx="102328" cy="69882"/>
            </a:xfrm>
            <a:custGeom>
              <a:gdLst>
                <a:gd fmla="*/ 31 w 31" name="T0"/>
                <a:gd fmla="*/ 0 h 21" name="T1"/>
                <a:gd fmla="*/ 0 w 31" name="T2"/>
                <a:gd fmla="*/ 0 h 21" name="T3"/>
                <a:gd fmla="*/ 0 w 31" name="T4"/>
                <a:gd fmla="*/ 19 h 21" name="T5"/>
                <a:gd fmla="*/ 0 w 31" name="T6"/>
                <a:gd fmla="*/ 21 h 21" name="T7"/>
                <a:gd fmla="*/ 30 w 31" name="T8"/>
                <a:gd fmla="*/ 21 h 21" name="T9"/>
                <a:gd fmla="*/ 31 w 31" name="T10"/>
                <a:gd fmla="*/ 19 h 21" name="T11"/>
                <a:gd fmla="*/ 31 w 31" name="T12"/>
                <a:gd fmla="*/ 0 h 21" name="T13"/>
              </a:gdLst>
              <a:cxnLst>
                <a:cxn ang="0">
                  <a:pos x="T0" y="T1"/>
                </a:cxn>
                <a:cxn ang="0">
                  <a:pos x="T2" y="T3"/>
                </a:cxn>
                <a:cxn ang="0">
                  <a:pos x="T4" y="T5"/>
                </a:cxn>
                <a:cxn ang="0">
                  <a:pos x="T6" y="T7"/>
                </a:cxn>
                <a:cxn ang="0">
                  <a:pos x="T8" y="T9"/>
                </a:cxn>
                <a:cxn ang="0">
                  <a:pos x="T10" y="T11"/>
                </a:cxn>
                <a:cxn ang="0">
                  <a:pos x="T12" y="T13"/>
                </a:cxn>
              </a:cxnLst>
              <a:rect b="b" l="0" r="r" t="0"/>
              <a:pathLst>
                <a:path h="21" w="31">
                  <a:moveTo>
                    <a:pt x="31" y="0"/>
                  </a:moveTo>
                  <a:cubicBezTo>
                    <a:pt x="0" y="0"/>
                    <a:pt x="0" y="0"/>
                    <a:pt x="0" y="0"/>
                  </a:cubicBezTo>
                  <a:cubicBezTo>
                    <a:pt x="0" y="19"/>
                    <a:pt x="0" y="19"/>
                    <a:pt x="0" y="19"/>
                  </a:cubicBezTo>
                  <a:cubicBezTo>
                    <a:pt x="0" y="20"/>
                    <a:pt x="0" y="20"/>
                    <a:pt x="0" y="21"/>
                  </a:cubicBezTo>
                  <a:cubicBezTo>
                    <a:pt x="30" y="21"/>
                    <a:pt x="30" y="21"/>
                    <a:pt x="30" y="21"/>
                  </a:cubicBezTo>
                  <a:cubicBezTo>
                    <a:pt x="30" y="20"/>
                    <a:pt x="31" y="20"/>
                    <a:pt x="31" y="19"/>
                  </a:cubicBezTo>
                  <a:lnTo>
                    <a:pt x="31" y="0"/>
                  </a:ln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latin typeface="Arial"/>
                <a:ea typeface="微软雅黑"/>
                <a:sym typeface="Arial"/>
              </a:endParaRPr>
            </a:p>
          </p:txBody>
        </p:sp>
        <p:sp>
          <p:nvSpPr>
            <p:cNvPr id="41" name="Freeform 125"/>
            <p:cNvSpPr>
              <a:spLocks noEditPoints="1"/>
            </p:cNvSpPr>
            <p:nvPr/>
          </p:nvSpPr>
          <p:spPr bwMode="auto">
            <a:xfrm>
              <a:off x="3626629" y="2864345"/>
              <a:ext cx="104823" cy="207151"/>
            </a:xfrm>
            <a:custGeom>
              <a:gdLst>
                <a:gd fmla="*/ 42 w 42" name="T0"/>
                <a:gd fmla="*/ 2 h 83" name="T1"/>
                <a:gd fmla="*/ 42 w 42" name="T2"/>
                <a:gd fmla="*/ 2 h 83" name="T3"/>
                <a:gd fmla="*/ 42 w 42" name="T4"/>
                <a:gd fmla="*/ 2 h 83" name="T5"/>
                <a:gd fmla="*/ 37 w 42" name="T6"/>
                <a:gd fmla="*/ 0 h 83" name="T7"/>
                <a:gd fmla="*/ 20 w 42" name="T8"/>
                <a:gd fmla="*/ 6 h 83" name="T9"/>
                <a:gd fmla="*/ 5 w 42" name="T10"/>
                <a:gd fmla="*/ 0 h 83" name="T11"/>
                <a:gd fmla="*/ 0 w 42" name="T12"/>
                <a:gd fmla="*/ 1 h 83" name="T13"/>
                <a:gd fmla="*/ 0 w 42" name="T14"/>
                <a:gd fmla="*/ 2 h 83" name="T15"/>
                <a:gd fmla="*/ 0 w 42" name="T16"/>
                <a:gd fmla="*/ 2 h 83" name="T17"/>
                <a:gd fmla="*/ 18 w 42" name="T18"/>
                <a:gd fmla="*/ 83 h 83" name="T19"/>
                <a:gd fmla="*/ 24 w 42" name="T20"/>
                <a:gd fmla="*/ 83 h 83" name="T21"/>
                <a:gd fmla="*/ 42 w 42" name="T22"/>
                <a:gd fmla="*/ 2 h 83" name="T23"/>
                <a:gd fmla="*/ 42 w 42" name="T24"/>
                <a:gd fmla="*/ 2 h 83" name="T25"/>
                <a:gd fmla="*/ 42 w 42" name="T26"/>
                <a:gd fmla="*/ 2 h 83" name="T27"/>
                <a:gd fmla="*/ 21 w 42" name="T28"/>
                <a:gd fmla="*/ 73 h 83" name="T29"/>
                <a:gd fmla="*/ 5 w 42" name="T30"/>
                <a:gd fmla="*/ 4 h 83" name="T31"/>
                <a:gd fmla="*/ 20 w 42" name="T32"/>
                <a:gd fmla="*/ 9 h 83" name="T33"/>
                <a:gd fmla="*/ 37 w 42" name="T34"/>
                <a:gd fmla="*/ 4 h 83" name="T35"/>
                <a:gd fmla="*/ 21 w 42" name="T36"/>
                <a:gd fmla="*/ 73 h 83"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83" w="42">
                  <a:moveTo>
                    <a:pt x="42" y="2"/>
                  </a:moveTo>
                  <a:lnTo>
                    <a:pt x="42" y="2"/>
                  </a:lnTo>
                  <a:lnTo>
                    <a:pt x="42" y="2"/>
                  </a:lnTo>
                  <a:lnTo>
                    <a:pt x="37" y="0"/>
                  </a:lnTo>
                  <a:lnTo>
                    <a:pt x="20" y="6"/>
                  </a:lnTo>
                  <a:lnTo>
                    <a:pt x="5" y="0"/>
                  </a:lnTo>
                  <a:lnTo>
                    <a:pt x="0" y="1"/>
                  </a:lnTo>
                  <a:lnTo>
                    <a:pt x="0" y="2"/>
                  </a:lnTo>
                  <a:lnTo>
                    <a:pt x="0" y="2"/>
                  </a:lnTo>
                  <a:lnTo>
                    <a:pt x="18" y="83"/>
                  </a:lnTo>
                  <a:lnTo>
                    <a:pt x="24" y="83"/>
                  </a:lnTo>
                  <a:lnTo>
                    <a:pt x="42" y="2"/>
                  </a:lnTo>
                  <a:lnTo>
                    <a:pt x="42" y="2"/>
                  </a:lnTo>
                  <a:lnTo>
                    <a:pt x="42" y="2"/>
                  </a:lnTo>
                  <a:close/>
                  <a:moveTo>
                    <a:pt x="21" y="73"/>
                  </a:moveTo>
                  <a:lnTo>
                    <a:pt x="5" y="4"/>
                  </a:lnTo>
                  <a:lnTo>
                    <a:pt x="20" y="9"/>
                  </a:lnTo>
                  <a:lnTo>
                    <a:pt x="37" y="4"/>
                  </a:lnTo>
                  <a:lnTo>
                    <a:pt x="21" y="73"/>
                  </a:ln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latin typeface="Arial"/>
                <a:ea typeface="微软雅黑"/>
                <a:sym typeface="Arial"/>
              </a:endParaRPr>
            </a:p>
          </p:txBody>
        </p:sp>
      </p:grpSp>
      <p:sp>
        <p:nvSpPr>
          <p:cNvPr id="42" name="內容版面配置區 1"/>
          <p:cNvSpPr txBox="1"/>
          <p:nvPr/>
        </p:nvSpPr>
        <p:spPr>
          <a:xfrm>
            <a:off x="8546962" y="2419250"/>
            <a:ext cx="1243988" cy="298615"/>
          </a:xfrm>
          <a:prstGeom prst="rect">
            <a:avLst/>
          </a:prstGeom>
          <a:noFill/>
          <a:ln w="9525">
            <a:noFill/>
            <a:miter lim="800000"/>
          </a:ln>
        </p:spPr>
        <p:txBody>
          <a:bodyPr anchor="ctr" anchorCtr="0" bIns="75933" compatLnSpc="1" lIns="0" numCol="1" rIns="0" tIns="0" vert="horz" wrap="square"/>
          <a:lstStyle>
            <a:defPPr>
              <a:defRPr lang="zh-CN"/>
            </a:defPPr>
            <a:lvl1pPr defTabSz="963930">
              <a:spcBef>
                <a:spcPts val="635"/>
              </a:spcBef>
              <a:defRPr b="1" sz="1475">
                <a:latin charset="-122" panose="020b0503020204020204" pitchFamily="34" typeface="微软雅黑"/>
                <a:ea charset="-122" panose="020b0503020204020204" pitchFamily="34" typeface="微软雅黑"/>
                <a:cs charset="0" panose="020b0604020202020204" pitchFamily="34" typeface="Arial"/>
              </a:defRPr>
            </a:lvl1pPr>
          </a:lstStyle>
          <a:p>
            <a:pPr algn="ctr" defTabSz="866775" fontAlgn="base">
              <a:spcBef>
                <a:spcPct val="0"/>
              </a:spcBef>
              <a:spcAft>
                <a:spcPct val="0"/>
              </a:spcAft>
              <a:defRPr/>
            </a:pPr>
            <a:r>
              <a:rPr altLang="en-US" lang="zh-CN" sz="2000">
                <a:solidFill>
                  <a:schemeClr val="bg1"/>
                </a:solidFill>
                <a:latin typeface="Arial"/>
                <a:ea typeface="微软雅黑"/>
                <a:sym typeface="Arial"/>
              </a:rPr>
              <a:t>业务一</a:t>
            </a:r>
          </a:p>
        </p:txBody>
      </p:sp>
      <p:sp>
        <p:nvSpPr>
          <p:cNvPr id="43" name="內容版面配置區 1"/>
          <p:cNvSpPr txBox="1"/>
          <p:nvPr/>
        </p:nvSpPr>
        <p:spPr>
          <a:xfrm>
            <a:off x="10033612" y="2425093"/>
            <a:ext cx="1243988" cy="298615"/>
          </a:xfrm>
          <a:prstGeom prst="rect">
            <a:avLst/>
          </a:prstGeom>
          <a:noFill/>
          <a:ln w="9525">
            <a:noFill/>
            <a:miter lim="800000"/>
          </a:ln>
        </p:spPr>
        <p:txBody>
          <a:bodyPr anchor="ctr" anchorCtr="0" bIns="75933" compatLnSpc="1" lIns="0" numCol="1" rIns="0" tIns="0" vert="horz" wrap="square"/>
          <a:lstStyle>
            <a:defPPr>
              <a:defRPr lang="zh-CN"/>
            </a:defPPr>
            <a:lvl1pPr defTabSz="963930">
              <a:spcBef>
                <a:spcPts val="635"/>
              </a:spcBef>
              <a:defRPr b="1" sz="1475">
                <a:latin charset="-122" panose="020b0503020204020204" pitchFamily="34" typeface="微软雅黑"/>
                <a:ea charset="-122" panose="020b0503020204020204" pitchFamily="34" typeface="微软雅黑"/>
                <a:cs charset="0" panose="020b0604020202020204" pitchFamily="34" typeface="Arial"/>
              </a:defRPr>
            </a:lvl1pPr>
          </a:lstStyle>
          <a:p>
            <a:pPr algn="ctr" defTabSz="866775" fontAlgn="base">
              <a:spcBef>
                <a:spcPct val="0"/>
              </a:spcBef>
              <a:spcAft>
                <a:spcPct val="0"/>
              </a:spcAft>
              <a:defRPr/>
            </a:pPr>
            <a:r>
              <a:rPr altLang="en-US" lang="zh-CN" sz="2000">
                <a:solidFill>
                  <a:schemeClr val="bg1"/>
                </a:solidFill>
                <a:latin typeface="Arial"/>
                <a:ea typeface="微软雅黑"/>
                <a:sym typeface="Arial"/>
              </a:rPr>
              <a:t>业务二</a:t>
            </a:r>
          </a:p>
        </p:txBody>
      </p:sp>
      <p:sp>
        <p:nvSpPr>
          <p:cNvPr id="44" name="內容版面配置區 1"/>
          <p:cNvSpPr txBox="1"/>
          <p:nvPr/>
        </p:nvSpPr>
        <p:spPr>
          <a:xfrm>
            <a:off x="8486554" y="3838493"/>
            <a:ext cx="1243988" cy="298615"/>
          </a:xfrm>
          <a:prstGeom prst="rect">
            <a:avLst/>
          </a:prstGeom>
          <a:noFill/>
          <a:ln w="9525">
            <a:noFill/>
            <a:miter lim="800000"/>
          </a:ln>
        </p:spPr>
        <p:txBody>
          <a:bodyPr anchor="ctr" anchorCtr="0" bIns="75933" compatLnSpc="1" lIns="0" numCol="1" rIns="0" tIns="0" vert="horz" wrap="square"/>
          <a:lstStyle>
            <a:defPPr>
              <a:defRPr lang="zh-CN"/>
            </a:defPPr>
            <a:lvl1pPr defTabSz="963930">
              <a:spcBef>
                <a:spcPts val="635"/>
              </a:spcBef>
              <a:defRPr b="1" sz="1475">
                <a:latin charset="-122" panose="020b0503020204020204" pitchFamily="34" typeface="微软雅黑"/>
                <a:ea charset="-122" panose="020b0503020204020204" pitchFamily="34" typeface="微软雅黑"/>
                <a:cs charset="0" panose="020b0604020202020204" pitchFamily="34" typeface="Arial"/>
              </a:defRPr>
            </a:lvl1pPr>
          </a:lstStyle>
          <a:p>
            <a:pPr algn="ctr" defTabSz="866775" fontAlgn="base">
              <a:spcBef>
                <a:spcPct val="0"/>
              </a:spcBef>
              <a:spcAft>
                <a:spcPct val="0"/>
              </a:spcAft>
              <a:defRPr/>
            </a:pPr>
            <a:r>
              <a:rPr altLang="en-US" lang="zh-CN" sz="2000">
                <a:solidFill>
                  <a:schemeClr val="bg1"/>
                </a:solidFill>
                <a:latin typeface="Arial"/>
                <a:ea typeface="微软雅黑"/>
                <a:sym typeface="Arial"/>
              </a:rPr>
              <a:t>业务三</a:t>
            </a:r>
          </a:p>
        </p:txBody>
      </p:sp>
      <p:sp>
        <p:nvSpPr>
          <p:cNvPr id="45" name="內容版面配置區 1"/>
          <p:cNvSpPr txBox="1"/>
          <p:nvPr/>
        </p:nvSpPr>
        <p:spPr>
          <a:xfrm>
            <a:off x="9956801" y="3860982"/>
            <a:ext cx="1243988" cy="298615"/>
          </a:xfrm>
          <a:prstGeom prst="rect">
            <a:avLst/>
          </a:prstGeom>
          <a:noFill/>
          <a:ln w="9525">
            <a:noFill/>
            <a:miter lim="800000"/>
          </a:ln>
        </p:spPr>
        <p:txBody>
          <a:bodyPr anchor="ctr" anchorCtr="0" bIns="75933" compatLnSpc="1" lIns="0" numCol="1" rIns="0" tIns="0" vert="horz" wrap="square"/>
          <a:lstStyle>
            <a:defPPr>
              <a:defRPr lang="zh-CN"/>
            </a:defPPr>
            <a:lvl1pPr defTabSz="963930">
              <a:spcBef>
                <a:spcPts val="635"/>
              </a:spcBef>
              <a:defRPr b="1" sz="1475">
                <a:latin charset="-122" panose="020b0503020204020204" pitchFamily="34" typeface="微软雅黑"/>
                <a:ea charset="-122" panose="020b0503020204020204" pitchFamily="34" typeface="微软雅黑"/>
                <a:cs charset="0" panose="020b0604020202020204" pitchFamily="34" typeface="Arial"/>
              </a:defRPr>
            </a:lvl1pPr>
          </a:lstStyle>
          <a:p>
            <a:pPr algn="ctr" defTabSz="866775" fontAlgn="base">
              <a:spcBef>
                <a:spcPct val="0"/>
              </a:spcBef>
              <a:spcAft>
                <a:spcPct val="0"/>
              </a:spcAft>
              <a:defRPr/>
            </a:pPr>
            <a:r>
              <a:rPr altLang="en-US" lang="zh-CN" sz="2000">
                <a:solidFill>
                  <a:schemeClr val="bg1"/>
                </a:solidFill>
                <a:latin typeface="Arial"/>
                <a:ea typeface="微软雅黑"/>
                <a:sym typeface="Arial"/>
              </a:rPr>
              <a:t>业务四</a:t>
            </a:r>
          </a:p>
        </p:txBody>
      </p:sp>
      <p:sp>
        <p:nvSpPr>
          <p:cNvPr id="46" name="Rectangle 3"/>
          <p:cNvSpPr txBox="1">
            <a:spLocks noChangeArrowheads="1"/>
          </p:cNvSpPr>
          <p:nvPr/>
        </p:nvSpPr>
        <p:spPr bwMode="gray">
          <a:xfrm>
            <a:off x="580839" y="3131604"/>
            <a:ext cx="6848955" cy="804382"/>
          </a:xfrm>
          <a:prstGeom prst="rect">
            <a:avLst/>
          </a:prstGeom>
          <a:noFill/>
          <a:ln w="9525">
            <a:noFill/>
          </a:ln>
        </p:spPr>
        <p:style>
          <a:lnRef idx="2">
            <a:schemeClr val="accent1"/>
          </a:lnRef>
          <a:fillRef idx="1">
            <a:schemeClr val="lt1"/>
          </a:fillRef>
          <a:effectRef idx="0">
            <a:schemeClr val="accent1"/>
          </a:effectRef>
          <a:fontRef idx="minor">
            <a:schemeClr val="dk1"/>
          </a:fontRef>
        </p:style>
        <p:txBody>
          <a:bodyPr anchor="t" bIns="0" lIns="0" rIns="0" tIns="0"/>
          <a:lstStyle/>
          <a:p>
            <a:pPr indent="-285750" lvl="1" marL="285750">
              <a:spcBef>
                <a:spcPts val="635"/>
              </a:spcBef>
              <a:buClr>
                <a:srgbClr val="485B6A"/>
              </a:buClr>
              <a:buSzPct val="50000"/>
              <a:buFont charset="0" panose="020b0604020202020204" pitchFamily="34" typeface="Arial"/>
              <a:buChar char="•"/>
              <a:defRPr/>
            </a:pPr>
            <a:r>
              <a:rPr altLang="en-US" lang="zh-CN" sz="1400">
                <a:solidFill>
                  <a:schemeClr val="tx2">
                    <a:lumMod val="75000"/>
                  </a:schemeClr>
                </a:solidFill>
                <a:latin typeface="Arial"/>
                <a:ea typeface="微软雅黑"/>
                <a:cs charset="0" panose="020b0604020202020204" pitchFamily="34" typeface="Arial"/>
                <a:sym typeface="Arial"/>
              </a:rPr>
              <a:t>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a:t>
            </a:r>
          </a:p>
        </p:txBody>
      </p:sp>
      <p:sp>
        <p:nvSpPr>
          <p:cNvPr id="47" name="Rectangle 3"/>
          <p:cNvSpPr txBox="1">
            <a:spLocks noChangeArrowheads="1"/>
          </p:cNvSpPr>
          <p:nvPr/>
        </p:nvSpPr>
        <p:spPr bwMode="gray">
          <a:xfrm>
            <a:off x="567843" y="4281876"/>
            <a:ext cx="6848955" cy="804382"/>
          </a:xfrm>
          <a:prstGeom prst="rect">
            <a:avLst/>
          </a:prstGeom>
          <a:noFill/>
          <a:ln w="9525">
            <a:noFill/>
          </a:ln>
        </p:spPr>
        <p:style>
          <a:lnRef idx="2">
            <a:schemeClr val="accent1"/>
          </a:lnRef>
          <a:fillRef idx="1">
            <a:schemeClr val="lt1"/>
          </a:fillRef>
          <a:effectRef idx="0">
            <a:schemeClr val="accent1"/>
          </a:effectRef>
          <a:fontRef idx="minor">
            <a:schemeClr val="dk1"/>
          </a:fontRef>
        </p:style>
        <p:txBody>
          <a:bodyPr anchor="t" bIns="0" lIns="0" rIns="0" tIns="0"/>
          <a:lstStyle/>
          <a:p>
            <a:pPr indent="-285750" lvl="1" marL="285750">
              <a:spcBef>
                <a:spcPts val="635"/>
              </a:spcBef>
              <a:buClr>
                <a:srgbClr val="485B6A"/>
              </a:buClr>
              <a:buSzPct val="50000"/>
              <a:buFont charset="0" panose="020b0604020202020204" pitchFamily="34" typeface="Arial"/>
              <a:buChar char="•"/>
              <a:defRPr/>
            </a:pPr>
            <a:r>
              <a:rPr altLang="en-US" lang="zh-CN" sz="1400">
                <a:solidFill>
                  <a:schemeClr val="tx2">
                    <a:lumMod val="75000"/>
                  </a:schemeClr>
                </a:solidFill>
                <a:latin typeface="Arial"/>
                <a:ea typeface="微软雅黑"/>
                <a:cs charset="0" panose="020b0604020202020204" pitchFamily="34" typeface="Arial"/>
                <a:sym typeface="Arial"/>
              </a:rPr>
              <a:t>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a:t>
            </a:r>
          </a:p>
        </p:txBody>
      </p:sp>
      <p:sp>
        <p:nvSpPr>
          <p:cNvPr id="48" name="Rectangle 3"/>
          <p:cNvSpPr txBox="1">
            <a:spLocks noChangeArrowheads="1"/>
          </p:cNvSpPr>
          <p:nvPr/>
        </p:nvSpPr>
        <p:spPr bwMode="gray">
          <a:xfrm>
            <a:off x="511632" y="5371210"/>
            <a:ext cx="6848955" cy="804382"/>
          </a:xfrm>
          <a:prstGeom prst="rect">
            <a:avLst/>
          </a:prstGeom>
          <a:noFill/>
          <a:ln w="9525">
            <a:noFill/>
          </a:ln>
        </p:spPr>
        <p:style>
          <a:lnRef idx="2">
            <a:schemeClr val="accent1"/>
          </a:lnRef>
          <a:fillRef idx="1">
            <a:schemeClr val="lt1"/>
          </a:fillRef>
          <a:effectRef idx="0">
            <a:schemeClr val="accent1"/>
          </a:effectRef>
          <a:fontRef idx="minor">
            <a:schemeClr val="dk1"/>
          </a:fontRef>
        </p:style>
        <p:txBody>
          <a:bodyPr anchor="t" bIns="0" lIns="0" rIns="0" tIns="0"/>
          <a:lstStyle/>
          <a:p>
            <a:pPr indent="-285750" lvl="1" marL="285750">
              <a:spcBef>
                <a:spcPts val="635"/>
              </a:spcBef>
              <a:buClr>
                <a:srgbClr val="485B6A"/>
              </a:buClr>
              <a:buSzPct val="50000"/>
              <a:buFont charset="0" panose="020b0604020202020204" pitchFamily="34" typeface="Arial"/>
              <a:buChar char="•"/>
              <a:defRPr/>
            </a:pPr>
            <a:r>
              <a:rPr altLang="en-US" lang="zh-CN" sz="1400">
                <a:solidFill>
                  <a:schemeClr val="tx2">
                    <a:lumMod val="75000"/>
                  </a:schemeClr>
                </a:solidFill>
                <a:latin typeface="Arial"/>
                <a:ea typeface="微软雅黑"/>
                <a:cs charset="0" panose="020b0604020202020204" pitchFamily="34" typeface="Arial"/>
                <a:sym typeface="Arial"/>
              </a:rPr>
              <a:t>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a:t>
            </a:r>
          </a:p>
        </p:txBody>
      </p:sp>
      <p:sp>
        <p:nvSpPr>
          <p:cNvPr id="49" name="Rectangle 3"/>
          <p:cNvSpPr txBox="1">
            <a:spLocks noChangeArrowheads="1"/>
          </p:cNvSpPr>
          <p:nvPr/>
        </p:nvSpPr>
        <p:spPr bwMode="gray">
          <a:xfrm>
            <a:off x="8546962" y="5384223"/>
            <a:ext cx="2214570" cy="480060"/>
          </a:xfrm>
          <a:prstGeom prst="rect">
            <a:avLst/>
          </a:prstGeom>
          <a:noFill/>
          <a:ln w="9525">
            <a:noFill/>
          </a:ln>
        </p:spPr>
        <p:style>
          <a:lnRef idx="2">
            <a:schemeClr val="accent1"/>
          </a:lnRef>
          <a:fillRef idx="1">
            <a:schemeClr val="lt1"/>
          </a:fillRef>
          <a:effectRef idx="0">
            <a:schemeClr val="accent1"/>
          </a:effectRef>
          <a:fontRef idx="minor">
            <a:schemeClr val="dk1"/>
          </a:fontRef>
        </p:style>
        <p:txBody>
          <a:bodyPr anchor="ctr" bIns="0" lIns="0" rIns="0" tIns="0" wrap="square">
            <a:spAutoFit/>
          </a:bodyPr>
          <a:lstStyle/>
          <a:p>
            <a:pPr lvl="1" marL="0">
              <a:spcBef>
                <a:spcPts val="635"/>
              </a:spcBef>
              <a:buClr>
                <a:srgbClr val="485B6A"/>
              </a:buClr>
              <a:buSzPct val="50000"/>
              <a:defRPr/>
            </a:pPr>
            <a:r>
              <a:rPr altLang="en-US" lang="zh-CN" sz="1050">
                <a:solidFill>
                  <a:schemeClr val="tx2">
                    <a:lumMod val="75000"/>
                  </a:schemeClr>
                </a:solidFill>
                <a:latin typeface="Arial"/>
                <a:ea typeface="微软雅黑"/>
                <a:cs charset="0" panose="020b0604020202020204" pitchFamily="34" typeface="Arial"/>
                <a:sym typeface="Arial"/>
              </a:rPr>
              <a:t>点击此处添加内容点击此处添加内容点击此处添加内容点击此处添加内容点击此处添加内容点击此处添加内容</a:t>
            </a:r>
          </a:p>
        </p:txBody>
      </p:sp>
      <p:sp>
        <p:nvSpPr>
          <p:cNvPr id="50" name="內容版面配置區 1"/>
          <p:cNvSpPr txBox="1"/>
          <p:nvPr/>
        </p:nvSpPr>
        <p:spPr>
          <a:xfrm>
            <a:off x="8546962" y="4972924"/>
            <a:ext cx="2691178" cy="454514"/>
          </a:xfrm>
          <a:prstGeom prst="rect">
            <a:avLst/>
          </a:prstGeom>
          <a:noFill/>
          <a:ln w="9525">
            <a:noFill/>
            <a:miter lim="800000"/>
          </a:ln>
        </p:spPr>
        <p:txBody>
          <a:bodyPr anchor="ctr" anchorCtr="0" bIns="75933" compatLnSpc="1" lIns="0" numCol="1" rIns="0" tIns="0" vert="horz" wrap="square"/>
          <a:lstStyle>
            <a:defPPr>
              <a:defRPr lang="zh-CN"/>
            </a:defPPr>
            <a:lvl1pPr defTabSz="963930">
              <a:spcBef>
                <a:spcPts val="635"/>
              </a:spcBef>
              <a:defRPr b="1" sz="1475">
                <a:latin charset="-122" panose="020b0503020204020204" pitchFamily="34" typeface="微软雅黑"/>
                <a:ea charset="-122" panose="020b0503020204020204" pitchFamily="34" typeface="微软雅黑"/>
                <a:cs charset="0" panose="020b0604020202020204" pitchFamily="34" typeface="Arial"/>
              </a:defRPr>
            </a:lvl1pPr>
          </a:lstStyle>
          <a:p>
            <a:pPr defTabSz="866775" fontAlgn="base">
              <a:spcBef>
                <a:spcPct val="0"/>
              </a:spcBef>
              <a:spcAft>
                <a:spcPct val="0"/>
              </a:spcAft>
              <a:defRPr/>
            </a:pPr>
            <a:r>
              <a:rPr altLang="en-US" lang="zh-CN" sz="2000">
                <a:solidFill>
                  <a:schemeClr val="tx2">
                    <a:lumMod val="75000"/>
                  </a:schemeClr>
                </a:solidFill>
                <a:latin typeface="Arial"/>
                <a:ea typeface="微软雅黑"/>
                <a:sym typeface="Arial"/>
              </a:rPr>
              <a:t>添加标题</a:t>
            </a:r>
          </a:p>
        </p:txBody>
      </p:sp>
      <p:sp>
        <p:nvSpPr>
          <p:cNvPr id="51" name="Text Box 7">
            <a:extLst>
              <a:ext uri="{FF2B5EF4-FFF2-40B4-BE49-F238E27FC236}">
                <a16:creationId xmlns:a16="http://schemas.microsoft.com/office/drawing/2014/main" id="{00BA3FCF-B595-4C3D-9CAF-7D5BC4E57CD0}"/>
              </a:ext>
            </a:extLst>
          </p:cNvPr>
          <p:cNvSpPr txBox="1">
            <a:spLocks noChangeArrowheads="1"/>
          </p:cNvSpPr>
          <p:nvPr/>
        </p:nvSpPr>
        <p:spPr bwMode="auto">
          <a:xfrm>
            <a:off x="-12196" y="311998"/>
            <a:ext cx="12226779" cy="426720"/>
          </a:xfrm>
          <a:prstGeom prst="rect">
            <a:avLst/>
          </a:prstGeom>
          <a:noFill/>
          <a:ln w="9525">
            <a:noFill/>
            <a:miter lim="800000"/>
          </a:ln>
        </p:spPr>
        <p:txBody>
          <a:bodyPr bIns="30480" lIns="60960" rIns="60960" tIns="30480" wrap="square">
            <a:spAutoFit/>
          </a:bodyPr>
          <a:lstStyle/>
          <a:p>
            <a:pPr algn="ctr" defTabSz="1450940"/>
            <a:r>
              <a:rPr altLang="en-US" b="1" lang="zh-CN" spc="-200" sz="2400">
                <a:solidFill>
                  <a:schemeClr val="tx1">
                    <a:lumMod val="65000"/>
                    <a:lumOff val="35000"/>
                  </a:schemeClr>
                </a:solidFill>
                <a:latin typeface="Arial"/>
                <a:ea typeface="微软雅黑"/>
                <a:cs charset="0" pitchFamily="34" typeface="Open Sans"/>
                <a:sym typeface="Arial"/>
              </a:rPr>
              <a:t>工作完成情况</a:t>
            </a:r>
          </a:p>
        </p:txBody>
      </p:sp>
      <p:cxnSp>
        <p:nvCxnSpPr>
          <p:cNvPr id="52" name="直接连接符 51">
            <a:extLst>
              <a:ext uri="{FF2B5EF4-FFF2-40B4-BE49-F238E27FC236}">
                <a16:creationId xmlns:a16="http://schemas.microsoft.com/office/drawing/2014/main" id="{6D7F63A6-E635-4084-9A26-CC62A9F0420E}"/>
              </a:ext>
            </a:extLst>
          </p:cNvPr>
          <p:cNvCxnSpPr/>
          <p:nvPr/>
        </p:nvCxnSpPr>
        <p:spPr>
          <a:xfrm>
            <a:off x="5018724" y="742885"/>
            <a:ext cx="2154549" cy="0"/>
          </a:xfrm>
          <a:prstGeom prst="line">
            <a:avLst/>
          </a:prstGeom>
          <a:ln>
            <a:solidFill>
              <a:srgbClr val="DF3F4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93457211"/>
      </p:ext>
    </p:extLst>
  </p:cSld>
  <p:clrMapOvr>
    <a:masterClrMapping/>
  </p:clrMapOvr>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Round Diagonal Corner Rectangle 53"/>
          <p:cNvSpPr/>
          <p:nvPr/>
        </p:nvSpPr>
        <p:spPr>
          <a:xfrm>
            <a:off x="1523500" y="2388132"/>
            <a:ext cx="1300879" cy="1301218"/>
          </a:xfrm>
          <a:prstGeom prst="round2DiagRect">
            <a:avLst>
              <a:gd fmla="val 18841" name="adj1"/>
              <a:gd fmla="val 0" name="adj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4855" lIns="109710" rIns="109710" rtlCol="0" tIns="54855"/>
          <a:lstStyle/>
          <a:p>
            <a:pPr algn="ctr"/>
            <a:endParaRPr lang="bg-BG" sz="900">
              <a:latin typeface="Arial"/>
              <a:ea typeface="微软雅黑"/>
              <a:sym typeface="Arial"/>
            </a:endParaRPr>
          </a:p>
        </p:txBody>
      </p:sp>
      <p:sp>
        <p:nvSpPr>
          <p:cNvPr id="3" name="Round Diagonal Corner Rectangle 52"/>
          <p:cNvSpPr/>
          <p:nvPr/>
        </p:nvSpPr>
        <p:spPr>
          <a:xfrm rot="5400000">
            <a:off x="4247822" y="2388302"/>
            <a:ext cx="1301218" cy="1300879"/>
          </a:xfrm>
          <a:prstGeom prst="round2DiagRect">
            <a:avLst>
              <a:gd fmla="val 18841" name="adj1"/>
              <a:gd fmla="val 0" name="adj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4855" lIns="109710" rIns="109710" rtlCol="0" tIns="54855"/>
          <a:lstStyle/>
          <a:p>
            <a:pPr algn="ctr"/>
            <a:endParaRPr lang="bg-BG" sz="900">
              <a:latin typeface="Arial"/>
              <a:ea typeface="微软雅黑"/>
              <a:sym typeface="Arial"/>
            </a:endParaRPr>
          </a:p>
        </p:txBody>
      </p:sp>
      <p:sp>
        <p:nvSpPr>
          <p:cNvPr id="4" name="Round Diagonal Corner Rectangle 54"/>
          <p:cNvSpPr/>
          <p:nvPr/>
        </p:nvSpPr>
        <p:spPr>
          <a:xfrm>
            <a:off x="6815573" y="2385415"/>
            <a:ext cx="1300879" cy="1301218"/>
          </a:xfrm>
          <a:prstGeom prst="round2DiagRect">
            <a:avLst>
              <a:gd fmla="val 18841" name="adj1"/>
              <a:gd fmla="val 0" name="adj2"/>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4855" lIns="109710" rIns="109710" rtlCol="0" tIns="54855"/>
          <a:lstStyle/>
          <a:p>
            <a:pPr algn="ctr"/>
            <a:endParaRPr lang="bg-BG" sz="900">
              <a:latin typeface="Arial"/>
              <a:ea typeface="微软雅黑"/>
              <a:sym typeface="Arial"/>
            </a:endParaRPr>
          </a:p>
        </p:txBody>
      </p:sp>
      <p:sp>
        <p:nvSpPr>
          <p:cNvPr id="5" name="Round Diagonal Corner Rectangle 45"/>
          <p:cNvSpPr/>
          <p:nvPr/>
        </p:nvSpPr>
        <p:spPr>
          <a:xfrm rot="16200000">
            <a:off x="9541968" y="2384075"/>
            <a:ext cx="1301218" cy="1300879"/>
          </a:xfrm>
          <a:prstGeom prst="round2DiagRect">
            <a:avLst>
              <a:gd fmla="val 18841" name="adj1"/>
              <a:gd fmla="val 0" name="adj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4855" lIns="109710" rIns="109710" rtlCol="0" tIns="54855"/>
          <a:lstStyle/>
          <a:p>
            <a:pPr algn="ctr"/>
            <a:endParaRPr lang="bg-BG" sz="900">
              <a:latin typeface="Arial"/>
              <a:ea typeface="微软雅黑"/>
              <a:sym typeface="Arial"/>
            </a:endParaRPr>
          </a:p>
        </p:txBody>
      </p:sp>
      <p:grpSp>
        <p:nvGrpSpPr>
          <p:cNvPr id="6" name="Group 588"/>
          <p:cNvGrpSpPr/>
          <p:nvPr/>
        </p:nvGrpSpPr>
        <p:grpSpPr>
          <a:xfrm>
            <a:off x="1855040" y="2728648"/>
            <a:ext cx="630881" cy="564996"/>
            <a:chOff x="2061431" y="5656262"/>
            <a:chExt cx="583344" cy="522287"/>
          </a:xfrm>
          <a:solidFill>
            <a:schemeClr val="bg1"/>
          </a:solidFill>
        </p:grpSpPr>
        <p:sp>
          <p:nvSpPr>
            <p:cNvPr id="7" name="Freeform 539"/>
            <p:cNvSpPr>
              <a:spLocks noChangeArrowheads="1"/>
            </p:cNvSpPr>
            <p:nvPr/>
          </p:nvSpPr>
          <p:spPr bwMode="auto">
            <a:xfrm>
              <a:off x="2403475" y="5656262"/>
              <a:ext cx="241300" cy="238125"/>
            </a:xfrm>
            <a:custGeom>
              <a:gdLst>
                <a:gd fmla="*/ 159 w 670" name="T0"/>
                <a:gd fmla="*/ 660 h 661" name="T1"/>
                <a:gd fmla="*/ 259 w 670" name="T2"/>
                <a:gd fmla="*/ 635 h 661" name="T3"/>
                <a:gd fmla="*/ 669 w 670" name="T4"/>
                <a:gd fmla="*/ 225 h 661" name="T5"/>
                <a:gd fmla="*/ 435 w 670" name="T6"/>
                <a:gd fmla="*/ 0 h 661" name="T7"/>
                <a:gd fmla="*/ 33 w 670" name="T8"/>
                <a:gd fmla="*/ 409 h 661" name="T9"/>
                <a:gd fmla="*/ 0 w 670" name="T10"/>
                <a:gd fmla="*/ 510 h 661" name="T11"/>
                <a:gd fmla="*/ 159 w 670" name="T12"/>
                <a:gd fmla="*/ 660 h 661" name="T13"/>
                <a:gd fmla="*/ 159 w 670" name="T14"/>
                <a:gd fmla="*/ 660 h 661" name="T15"/>
                <a:gd fmla="*/ 159 w 670" name="T16"/>
                <a:gd fmla="*/ 660 h 66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61" w="670">
                  <a:moveTo>
                    <a:pt x="159" y="660"/>
                  </a:moveTo>
                  <a:cubicBezTo>
                    <a:pt x="184" y="643"/>
                    <a:pt x="226" y="635"/>
                    <a:pt x="259" y="635"/>
                  </a:cubicBezTo>
                  <a:cubicBezTo>
                    <a:pt x="669" y="225"/>
                    <a:pt x="669" y="225"/>
                    <a:pt x="669" y="225"/>
                  </a:cubicBezTo>
                  <a:cubicBezTo>
                    <a:pt x="435" y="0"/>
                    <a:pt x="435" y="0"/>
                    <a:pt x="435" y="0"/>
                  </a:cubicBezTo>
                  <a:cubicBezTo>
                    <a:pt x="33" y="409"/>
                    <a:pt x="33" y="409"/>
                    <a:pt x="33" y="409"/>
                  </a:cubicBezTo>
                  <a:cubicBezTo>
                    <a:pt x="33" y="443"/>
                    <a:pt x="25" y="485"/>
                    <a:pt x="0" y="510"/>
                  </a:cubicBezTo>
                  <a:lnTo>
                    <a:pt x="159" y="660"/>
                  </a:lnTo>
                  <a:close/>
                  <a:moveTo>
                    <a:pt x="159" y="660"/>
                  </a:moveTo>
                  <a:lnTo>
                    <a:pt x="159" y="660"/>
                  </a:lnTo>
                  <a:close/>
                </a:path>
              </a:pathLst>
            </a:custGeom>
            <a:grpFill/>
            <a:ln>
              <a:noFill/>
            </a:ln>
            <a:effectLst/>
            <a:extLst>
              <a:ext uri="{91240B29-F687-4F45-9708-019B960494DF}">
                <a14:hiddenLine w="9525">
                  <a:solidFill>
                    <a:srgbClr val="808080"/>
                  </a:solidFill>
                  <a:bevel/>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defRPr/>
              </a:pPr>
              <a:endParaRPr lang="en-US" sz="900">
                <a:latin typeface="Arial"/>
                <a:ea typeface="微软雅黑"/>
                <a:sym typeface="Arial"/>
              </a:endParaRPr>
            </a:p>
          </p:txBody>
        </p:sp>
        <p:sp>
          <p:nvSpPr>
            <p:cNvPr id="8" name="Freeform 540"/>
            <p:cNvSpPr>
              <a:spLocks noChangeArrowheads="1"/>
            </p:cNvSpPr>
            <p:nvPr/>
          </p:nvSpPr>
          <p:spPr bwMode="auto">
            <a:xfrm>
              <a:off x="2124075" y="5981699"/>
              <a:ext cx="196850" cy="195263"/>
            </a:xfrm>
            <a:custGeom>
              <a:gdLst>
                <a:gd fmla="*/ 226 w 545" name="T0"/>
                <a:gd fmla="*/ 259 h 544" name="T1"/>
                <a:gd fmla="*/ 209 w 545" name="T2"/>
                <a:gd fmla="*/ 242 h 544" name="T3"/>
                <a:gd fmla="*/ 134 w 545" name="T4"/>
                <a:gd fmla="*/ 301 h 544" name="T5"/>
                <a:gd fmla="*/ 0 w 545" name="T6"/>
                <a:gd fmla="*/ 510 h 544" name="T7"/>
                <a:gd fmla="*/ 34 w 545" name="T8"/>
                <a:gd fmla="*/ 543 h 544" name="T9"/>
                <a:gd fmla="*/ 243 w 545" name="T10"/>
                <a:gd fmla="*/ 409 h 544" name="T11"/>
                <a:gd fmla="*/ 301 w 545" name="T12"/>
                <a:gd fmla="*/ 334 h 544" name="T13"/>
                <a:gd fmla="*/ 285 w 545" name="T14"/>
                <a:gd fmla="*/ 317 h 544" name="T15"/>
                <a:gd fmla="*/ 544 w 545" name="T16"/>
                <a:gd fmla="*/ 58 h 544" name="T17"/>
                <a:gd fmla="*/ 485 w 545" name="T18"/>
                <a:gd fmla="*/ 0 h 544" name="T19"/>
                <a:gd fmla="*/ 226 w 545" name="T20"/>
                <a:gd fmla="*/ 259 h 544" name="T21"/>
                <a:gd fmla="*/ 226 w 545" name="T22"/>
                <a:gd fmla="*/ 259 h 544" name="T23"/>
                <a:gd fmla="*/ 226 w 545" name="T24"/>
                <a:gd fmla="*/ 259 h 54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544" w="545">
                  <a:moveTo>
                    <a:pt x="226" y="259"/>
                  </a:moveTo>
                  <a:lnTo>
                    <a:pt x="209" y="242"/>
                  </a:lnTo>
                  <a:lnTo>
                    <a:pt x="134" y="301"/>
                  </a:lnTo>
                  <a:lnTo>
                    <a:pt x="0" y="510"/>
                  </a:lnTo>
                  <a:lnTo>
                    <a:pt x="34" y="543"/>
                  </a:lnTo>
                  <a:lnTo>
                    <a:pt x="243" y="409"/>
                  </a:lnTo>
                  <a:lnTo>
                    <a:pt x="301" y="334"/>
                  </a:lnTo>
                  <a:lnTo>
                    <a:pt x="285" y="317"/>
                  </a:lnTo>
                  <a:lnTo>
                    <a:pt x="544" y="58"/>
                  </a:lnTo>
                  <a:lnTo>
                    <a:pt x="485" y="0"/>
                  </a:lnTo>
                  <a:lnTo>
                    <a:pt x="226" y="259"/>
                  </a:lnTo>
                  <a:close/>
                  <a:moveTo>
                    <a:pt x="226" y="259"/>
                  </a:moveTo>
                  <a:lnTo>
                    <a:pt x="226" y="259"/>
                  </a:lnTo>
                  <a:close/>
                </a:path>
              </a:pathLst>
            </a:custGeom>
            <a:grpFill/>
            <a:ln>
              <a:noFill/>
            </a:ln>
            <a:effectLst/>
            <a:extLst>
              <a:ext uri="{91240B29-F687-4F45-9708-019B960494DF}">
                <a14:hiddenLine w="9525">
                  <a:solidFill>
                    <a:srgbClr val="808080"/>
                  </a:solidFill>
                  <a:bevel/>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defRPr/>
              </a:pPr>
              <a:endParaRPr lang="en-US" sz="900">
                <a:latin typeface="Arial"/>
                <a:ea typeface="微软雅黑"/>
                <a:sym typeface="Arial"/>
              </a:endParaRPr>
            </a:p>
          </p:txBody>
        </p:sp>
        <p:sp>
          <p:nvSpPr>
            <p:cNvPr id="9" name="Freeform 541"/>
            <p:cNvSpPr>
              <a:spLocks noChangeArrowheads="1"/>
            </p:cNvSpPr>
            <p:nvPr/>
          </p:nvSpPr>
          <p:spPr bwMode="auto">
            <a:xfrm>
              <a:off x="2124075" y="5981699"/>
              <a:ext cx="196850" cy="195263"/>
            </a:xfrm>
            <a:custGeom>
              <a:gdLst>
                <a:gd fmla="*/ 226 w 545" name="T0"/>
                <a:gd fmla="*/ 259 h 544" name="T1"/>
                <a:gd fmla="*/ 209 w 545" name="T2"/>
                <a:gd fmla="*/ 242 h 544" name="T3"/>
                <a:gd fmla="*/ 134 w 545" name="T4"/>
                <a:gd fmla="*/ 301 h 544" name="T5"/>
                <a:gd fmla="*/ 0 w 545" name="T6"/>
                <a:gd fmla="*/ 510 h 544" name="T7"/>
                <a:gd fmla="*/ 34 w 545" name="T8"/>
                <a:gd fmla="*/ 543 h 544" name="T9"/>
                <a:gd fmla="*/ 243 w 545" name="T10"/>
                <a:gd fmla="*/ 409 h 544" name="T11"/>
                <a:gd fmla="*/ 301 w 545" name="T12"/>
                <a:gd fmla="*/ 334 h 544" name="T13"/>
                <a:gd fmla="*/ 285 w 545" name="T14"/>
                <a:gd fmla="*/ 317 h 544" name="T15"/>
                <a:gd fmla="*/ 544 w 545" name="T16"/>
                <a:gd fmla="*/ 58 h 544" name="T17"/>
                <a:gd fmla="*/ 485 w 545" name="T18"/>
                <a:gd fmla="*/ 0 h 544" name="T19"/>
                <a:gd fmla="*/ 226 w 545" name="T20"/>
                <a:gd fmla="*/ 259 h 54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44" w="545">
                  <a:moveTo>
                    <a:pt x="226" y="259"/>
                  </a:moveTo>
                  <a:lnTo>
                    <a:pt x="209" y="242"/>
                  </a:lnTo>
                  <a:lnTo>
                    <a:pt x="134" y="301"/>
                  </a:lnTo>
                  <a:lnTo>
                    <a:pt x="0" y="510"/>
                  </a:lnTo>
                  <a:lnTo>
                    <a:pt x="34" y="543"/>
                  </a:lnTo>
                  <a:lnTo>
                    <a:pt x="243" y="409"/>
                  </a:lnTo>
                  <a:lnTo>
                    <a:pt x="301" y="334"/>
                  </a:lnTo>
                  <a:lnTo>
                    <a:pt x="285" y="317"/>
                  </a:lnTo>
                  <a:lnTo>
                    <a:pt x="544" y="58"/>
                  </a:lnTo>
                  <a:lnTo>
                    <a:pt x="485" y="0"/>
                  </a:lnTo>
                  <a:lnTo>
                    <a:pt x="226" y="259"/>
                  </a:lnTo>
                </a:path>
              </a:pathLst>
            </a:custGeom>
            <a:grpFill/>
            <a:ln>
              <a:noFill/>
            </a:ln>
            <a:effectLst/>
            <a:extLst>
              <a:ext uri="{91240B29-F687-4F45-9708-019B960494DF}">
                <a14:hiddenLine w="9525">
                  <a:solidFill>
                    <a:srgbClr val="808080"/>
                  </a:solidFill>
                  <a:rou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defRPr/>
              </a:pPr>
              <a:endParaRPr lang="en-US" sz="900">
                <a:latin typeface="Arial"/>
                <a:ea typeface="微软雅黑"/>
                <a:sym typeface="Arial"/>
              </a:endParaRPr>
            </a:p>
          </p:txBody>
        </p:sp>
        <p:sp>
          <p:nvSpPr>
            <p:cNvPr id="10" name="Freeform 542"/>
            <p:cNvSpPr>
              <a:spLocks noChangeArrowheads="1"/>
            </p:cNvSpPr>
            <p:nvPr/>
          </p:nvSpPr>
          <p:spPr bwMode="auto">
            <a:xfrm>
              <a:off x="2205038" y="6075362"/>
              <a:ext cx="1587" cy="1587"/>
            </a:xfrm>
            <a:custGeom>
              <a:gdLst>
                <a:gd fmla="*/ 0 w 1" name="T0"/>
                <a:gd fmla="*/ 0 h 1" name="T1"/>
                <a:gd fmla="*/ 0 w 1" name="T2"/>
                <a:gd fmla="*/ 0 h 1" name="T3"/>
              </a:gdLst>
              <a:cxnLst>
                <a:cxn ang="0">
                  <a:pos x="T0" y="T1"/>
                </a:cxn>
                <a:cxn ang="0">
                  <a:pos x="T2" y="T3"/>
                </a:cxn>
              </a:cxnLst>
              <a:rect b="b" l="0" r="r" t="0"/>
              <a:pathLst>
                <a:path h="1" w="1">
                  <a:moveTo>
                    <a:pt x="0" y="0"/>
                  </a:moveTo>
                  <a:lnTo>
                    <a:pt x="0" y="0"/>
                  </a:lnTo>
                </a:path>
              </a:pathLst>
            </a:custGeom>
            <a:grpFill/>
            <a:ln>
              <a:noFill/>
            </a:ln>
            <a:effectLst/>
            <a:extLst>
              <a:ext uri="{91240B29-F687-4F45-9708-019B960494DF}">
                <a14:hiddenLine w="9525">
                  <a:solidFill>
                    <a:srgbClr val="808080"/>
                  </a:solidFill>
                  <a:round/>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defRPr/>
              </a:pPr>
              <a:endParaRPr lang="en-US" sz="900">
                <a:latin typeface="Arial"/>
                <a:ea typeface="微软雅黑"/>
                <a:sym typeface="Arial"/>
              </a:endParaRPr>
            </a:p>
          </p:txBody>
        </p:sp>
        <p:sp>
          <p:nvSpPr>
            <p:cNvPr id="11" name="Freeform 543"/>
            <p:cNvSpPr>
              <a:spLocks noChangeArrowheads="1"/>
            </p:cNvSpPr>
            <p:nvPr/>
          </p:nvSpPr>
          <p:spPr bwMode="auto">
            <a:xfrm>
              <a:off x="2061431" y="5662612"/>
              <a:ext cx="520701" cy="515937"/>
            </a:xfrm>
            <a:custGeom>
              <a:gdLst>
                <a:gd fmla="*/ 644 w 1448" name="T0"/>
                <a:gd fmla="*/ 427 h 1431" name="T1"/>
                <a:gd fmla="*/ 561 w 1448" name="T2"/>
                <a:gd fmla="*/ 117 h 1431" name="T3"/>
                <a:gd fmla="*/ 251 w 1448" name="T4"/>
                <a:gd fmla="*/ 34 h 1431" name="T5"/>
                <a:gd fmla="*/ 435 w 1448" name="T6"/>
                <a:gd fmla="*/ 209 h 1431" name="T7"/>
                <a:gd fmla="*/ 385 w 1448" name="T8"/>
                <a:gd fmla="*/ 385 h 1431" name="T9"/>
                <a:gd fmla="*/ 210 w 1448" name="T10"/>
                <a:gd fmla="*/ 435 h 1431" name="T11"/>
                <a:gd fmla="*/ 34 w 1448" name="T12"/>
                <a:gd fmla="*/ 251 h 1431" name="T13"/>
                <a:gd fmla="*/ 109 w 1448" name="T14"/>
                <a:gd fmla="*/ 561 h 1431" name="T15"/>
                <a:gd fmla="*/ 435 w 1448" name="T16"/>
                <a:gd fmla="*/ 644 h 1431" name="T17"/>
                <a:gd fmla="*/ 1179 w 1448" name="T18"/>
                <a:gd fmla="*/ 1380 h 1431" name="T19"/>
                <a:gd fmla="*/ 1288 w 1448" name="T20"/>
                <a:gd fmla="*/ 1430 h 1431" name="T21"/>
                <a:gd fmla="*/ 1388 w 1448" name="T22"/>
                <a:gd fmla="*/ 1380 h 1431" name="T23"/>
                <a:gd fmla="*/ 1388 w 1448" name="T24"/>
                <a:gd fmla="*/ 1171 h 1431" name="T25"/>
                <a:gd fmla="*/ 644 w 1448" name="T26"/>
                <a:gd fmla="*/ 427 h 1431" name="T27"/>
                <a:gd fmla="*/ 1296 w 1448" name="T28"/>
                <a:gd fmla="*/ 1355 h 1431" name="T29"/>
                <a:gd fmla="*/ 1238 w 1448" name="T30"/>
                <a:gd fmla="*/ 1305 h 1431" name="T31"/>
                <a:gd fmla="*/ 1296 w 1448" name="T32"/>
                <a:gd fmla="*/ 1246 h 1431" name="T33"/>
                <a:gd fmla="*/ 1355 w 1448" name="T34"/>
                <a:gd fmla="*/ 1305 h 1431" name="T35"/>
                <a:gd fmla="*/ 1296 w 1448" name="T36"/>
                <a:gd fmla="*/ 1355 h 1431" name="T37"/>
                <a:gd fmla="*/ 1296 w 1448" name="T38"/>
                <a:gd fmla="*/ 1355 h 1431" name="T39"/>
                <a:gd fmla="*/ 1296 w 1448" name="T40"/>
                <a:gd fmla="*/ 1355 h 1431"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1431" w="1448">
                  <a:moveTo>
                    <a:pt x="644" y="427"/>
                  </a:moveTo>
                  <a:cubicBezTo>
                    <a:pt x="678" y="318"/>
                    <a:pt x="644" y="201"/>
                    <a:pt x="561" y="117"/>
                  </a:cubicBezTo>
                  <a:cubicBezTo>
                    <a:pt x="477" y="34"/>
                    <a:pt x="360" y="0"/>
                    <a:pt x="251" y="34"/>
                  </a:cubicBezTo>
                  <a:cubicBezTo>
                    <a:pt x="435" y="209"/>
                    <a:pt x="435" y="209"/>
                    <a:pt x="435" y="209"/>
                  </a:cubicBezTo>
                  <a:cubicBezTo>
                    <a:pt x="385" y="385"/>
                    <a:pt x="385" y="385"/>
                    <a:pt x="385" y="385"/>
                  </a:cubicBezTo>
                  <a:cubicBezTo>
                    <a:pt x="210" y="435"/>
                    <a:pt x="210" y="435"/>
                    <a:pt x="210" y="435"/>
                  </a:cubicBezTo>
                  <a:cubicBezTo>
                    <a:pt x="34" y="251"/>
                    <a:pt x="34" y="251"/>
                    <a:pt x="34" y="251"/>
                  </a:cubicBezTo>
                  <a:cubicBezTo>
                    <a:pt x="0" y="360"/>
                    <a:pt x="25" y="477"/>
                    <a:pt x="109" y="561"/>
                  </a:cubicBezTo>
                  <a:cubicBezTo>
                    <a:pt x="201" y="653"/>
                    <a:pt x="326" y="677"/>
                    <a:pt x="435" y="644"/>
                  </a:cubicBezTo>
                  <a:cubicBezTo>
                    <a:pt x="1179" y="1380"/>
                    <a:pt x="1179" y="1380"/>
                    <a:pt x="1179" y="1380"/>
                  </a:cubicBezTo>
                  <a:cubicBezTo>
                    <a:pt x="1204" y="1413"/>
                    <a:pt x="1246" y="1430"/>
                    <a:pt x="1288" y="1430"/>
                  </a:cubicBezTo>
                  <a:cubicBezTo>
                    <a:pt x="1321" y="1430"/>
                    <a:pt x="1363" y="1413"/>
                    <a:pt x="1388" y="1380"/>
                  </a:cubicBezTo>
                  <a:cubicBezTo>
                    <a:pt x="1447" y="1321"/>
                    <a:pt x="1447" y="1229"/>
                    <a:pt x="1388" y="1171"/>
                  </a:cubicBezTo>
                  <a:lnTo>
                    <a:pt x="644" y="427"/>
                  </a:lnTo>
                  <a:close/>
                  <a:moveTo>
                    <a:pt x="1296" y="1355"/>
                  </a:moveTo>
                  <a:cubicBezTo>
                    <a:pt x="1263" y="1355"/>
                    <a:pt x="1238" y="1330"/>
                    <a:pt x="1238" y="1305"/>
                  </a:cubicBezTo>
                  <a:cubicBezTo>
                    <a:pt x="1238" y="1271"/>
                    <a:pt x="1263" y="1246"/>
                    <a:pt x="1296" y="1246"/>
                  </a:cubicBezTo>
                  <a:cubicBezTo>
                    <a:pt x="1330" y="1246"/>
                    <a:pt x="1355" y="1271"/>
                    <a:pt x="1355" y="1305"/>
                  </a:cubicBezTo>
                  <a:cubicBezTo>
                    <a:pt x="1355" y="1330"/>
                    <a:pt x="1330" y="1355"/>
                    <a:pt x="1296" y="1355"/>
                  </a:cubicBezTo>
                  <a:close/>
                  <a:moveTo>
                    <a:pt x="1296" y="1355"/>
                  </a:moveTo>
                  <a:lnTo>
                    <a:pt x="1296" y="1355"/>
                  </a:lnTo>
                  <a:close/>
                </a:path>
              </a:pathLst>
            </a:custGeom>
            <a:grpFill/>
            <a:ln>
              <a:noFill/>
            </a:ln>
            <a:effectLst/>
            <a:extLst>
              <a:ext uri="{91240B29-F687-4F45-9708-019B960494DF}">
                <a14:hiddenLine w="9525">
                  <a:solidFill>
                    <a:srgbClr val="808080"/>
                  </a:solidFill>
                  <a:bevel/>
                </a14:hiddenLine>
              </a:ext>
              <a:ext uri="{AF507438-7753-43E0-B8FC-AC1667EBCBE1}">
                <a14:hiddenEffects>
                  <a:effectLst>
                    <a:outerShdw algn="ctr" blurRad="63500" dir="2700000" dist="38099" rotWithShape="0">
                      <a:srgbClr val="000000">
                        <a:alpha val="74998"/>
                      </a:srgbClr>
                    </a:outerShdw>
                  </a:effectLst>
                </a14:hiddenEffects>
              </a:ext>
            </a:extLst>
          </p:spPr>
          <p:txBody>
            <a:bodyPr anchor="ctr" wrap="none"/>
            <a:lstStyle/>
            <a:p>
              <a:pPr>
                <a:defRPr/>
              </a:pPr>
              <a:endParaRPr lang="en-US" sz="900">
                <a:latin typeface="Arial"/>
                <a:ea typeface="微软雅黑"/>
                <a:sym typeface="Arial"/>
              </a:endParaRPr>
            </a:p>
          </p:txBody>
        </p:sp>
      </p:grpSp>
      <p:sp>
        <p:nvSpPr>
          <p:cNvPr id="12" name="Freeform 290"/>
          <p:cNvSpPr>
            <a:spLocks noChangeArrowheads="1"/>
          </p:cNvSpPr>
          <p:nvPr/>
        </p:nvSpPr>
        <p:spPr bwMode="auto">
          <a:xfrm>
            <a:off x="4559261" y="2766722"/>
            <a:ext cx="713160" cy="552371"/>
          </a:xfrm>
          <a:custGeom>
            <a:gdLst>
              <a:gd fmla="*/ 995 w 996" name="T0"/>
              <a:gd fmla="*/ 409 h 770" name="T1"/>
              <a:gd fmla="*/ 836 w 996" name="T2"/>
              <a:gd fmla="*/ 409 h 770" name="T3"/>
              <a:gd fmla="*/ 543 w 996" name="T4"/>
              <a:gd fmla="*/ 192 h 770" name="T5"/>
              <a:gd fmla="*/ 384 w 996" name="T6"/>
              <a:gd fmla="*/ 275 h 770" name="T7"/>
              <a:gd fmla="*/ 360 w 996" name="T8"/>
              <a:gd fmla="*/ 158 h 770" name="T9"/>
              <a:gd fmla="*/ 702 w 996" name="T10"/>
              <a:gd fmla="*/ 33 h 770" name="T11"/>
              <a:gd fmla="*/ 836 w 996" name="T12"/>
              <a:gd fmla="*/ 133 h 770" name="T13"/>
              <a:gd fmla="*/ 334 w 996" name="T14"/>
              <a:gd fmla="*/ 626 h 770" name="T15"/>
              <a:gd fmla="*/ 276 w 996" name="T16"/>
              <a:gd fmla="*/ 551 h 770" name="T17"/>
              <a:gd fmla="*/ 209 w 996" name="T18"/>
              <a:gd fmla="*/ 484 h 770" name="T19"/>
              <a:gd fmla="*/ 109 w 996" name="T20"/>
              <a:gd fmla="*/ 434 h 770" name="T21"/>
              <a:gd fmla="*/ 159 w 996" name="T22"/>
              <a:gd fmla="*/ 535 h 770" name="T23"/>
              <a:gd fmla="*/ 226 w 996" name="T24"/>
              <a:gd fmla="*/ 602 h 770" name="T25"/>
              <a:gd fmla="*/ 293 w 996" name="T26"/>
              <a:gd fmla="*/ 668 h 770" name="T27"/>
              <a:gd fmla="*/ 393 w 996" name="T28"/>
              <a:gd fmla="*/ 727 h 770" name="T29"/>
              <a:gd fmla="*/ 334 w 996" name="T30"/>
              <a:gd fmla="*/ 626 h 770" name="T31"/>
              <a:gd fmla="*/ 594 w 996" name="T32"/>
              <a:gd fmla="*/ 267 h 770" name="T33"/>
              <a:gd fmla="*/ 443 w 996" name="T34"/>
              <a:gd fmla="*/ 301 h 770" name="T35"/>
              <a:gd fmla="*/ 284 w 996" name="T36"/>
              <a:gd fmla="*/ 217 h 770" name="T37"/>
              <a:gd fmla="*/ 460 w 996" name="T38"/>
              <a:gd fmla="*/ 50 h 770" name="T39"/>
              <a:gd fmla="*/ 184 w 996" name="T40"/>
              <a:gd fmla="*/ 100 h 770" name="T41"/>
              <a:gd fmla="*/ 0 w 996" name="T42"/>
              <a:gd fmla="*/ 66 h 770" name="T43"/>
              <a:gd fmla="*/ 50 w 996" name="T44"/>
              <a:gd fmla="*/ 443 h 770" name="T45"/>
              <a:gd fmla="*/ 234 w 996" name="T46"/>
              <a:gd fmla="*/ 392 h 770" name="T47"/>
              <a:gd fmla="*/ 293 w 996" name="T48"/>
              <a:gd fmla="*/ 468 h 770" name="T49"/>
              <a:gd fmla="*/ 360 w 996" name="T50"/>
              <a:gd fmla="*/ 535 h 770" name="T51"/>
              <a:gd fmla="*/ 426 w 996" name="T52"/>
              <a:gd fmla="*/ 610 h 770" name="T53"/>
              <a:gd fmla="*/ 477 w 996" name="T54"/>
              <a:gd fmla="*/ 727 h 770" name="T55"/>
              <a:gd fmla="*/ 543 w 996" name="T56"/>
              <a:gd fmla="*/ 660 h 770" name="T57"/>
              <a:gd fmla="*/ 485 w 996" name="T58"/>
              <a:gd fmla="*/ 585 h 770" name="T59"/>
              <a:gd fmla="*/ 569 w 996" name="T60"/>
              <a:gd fmla="*/ 668 h 770" name="T61"/>
              <a:gd fmla="*/ 627 w 996" name="T62"/>
              <a:gd fmla="*/ 602 h 770" name="T63"/>
              <a:gd fmla="*/ 652 w 996" name="T64"/>
              <a:gd fmla="*/ 610 h 770" name="T65"/>
              <a:gd fmla="*/ 719 w 996" name="T66"/>
              <a:gd fmla="*/ 543 h 770" name="T67"/>
              <a:gd fmla="*/ 727 w 996" name="T68"/>
              <a:gd fmla="*/ 526 h 770" name="T69"/>
              <a:gd fmla="*/ 786 w 996" name="T70"/>
              <a:gd fmla="*/ 535 h 770" name="T71"/>
              <a:gd fmla="*/ 786 w 996" name="T72"/>
              <a:gd fmla="*/ 468 h 770"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770" w="996">
                <a:moveTo>
                  <a:pt x="995" y="100"/>
                </a:moveTo>
                <a:cubicBezTo>
                  <a:pt x="995" y="409"/>
                  <a:pt x="995" y="409"/>
                  <a:pt x="995" y="409"/>
                </a:cubicBezTo>
                <a:cubicBezTo>
                  <a:pt x="995" y="409"/>
                  <a:pt x="928" y="426"/>
                  <a:pt x="920" y="426"/>
                </a:cubicBezTo>
                <a:cubicBezTo>
                  <a:pt x="903" y="426"/>
                  <a:pt x="861" y="443"/>
                  <a:pt x="836" y="409"/>
                </a:cubicBezTo>
                <a:cubicBezTo>
                  <a:pt x="786" y="367"/>
                  <a:pt x="619" y="192"/>
                  <a:pt x="619" y="192"/>
                </a:cubicBezTo>
                <a:cubicBezTo>
                  <a:pt x="619" y="192"/>
                  <a:pt x="594" y="167"/>
                  <a:pt x="543" y="192"/>
                </a:cubicBezTo>
                <a:cubicBezTo>
                  <a:pt x="502" y="217"/>
                  <a:pt x="443" y="250"/>
                  <a:pt x="418" y="259"/>
                </a:cubicBezTo>
                <a:cubicBezTo>
                  <a:pt x="410" y="267"/>
                  <a:pt x="393" y="275"/>
                  <a:pt x="384" y="275"/>
                </a:cubicBezTo>
                <a:cubicBezTo>
                  <a:pt x="351" y="275"/>
                  <a:pt x="326" y="242"/>
                  <a:pt x="326" y="209"/>
                </a:cubicBezTo>
                <a:cubicBezTo>
                  <a:pt x="326" y="183"/>
                  <a:pt x="343" y="167"/>
                  <a:pt x="360" y="158"/>
                </a:cubicBezTo>
                <a:cubicBezTo>
                  <a:pt x="426" y="116"/>
                  <a:pt x="552" y="50"/>
                  <a:pt x="602" y="16"/>
                </a:cubicBezTo>
                <a:cubicBezTo>
                  <a:pt x="635" y="0"/>
                  <a:pt x="652" y="0"/>
                  <a:pt x="702" y="33"/>
                </a:cubicBezTo>
                <a:cubicBezTo>
                  <a:pt x="752" y="83"/>
                  <a:pt x="803" y="125"/>
                  <a:pt x="803" y="125"/>
                </a:cubicBezTo>
                <a:cubicBezTo>
                  <a:pt x="803" y="125"/>
                  <a:pt x="819" y="133"/>
                  <a:pt x="836" y="133"/>
                </a:cubicBezTo>
                <a:cubicBezTo>
                  <a:pt x="878" y="125"/>
                  <a:pt x="995" y="100"/>
                  <a:pt x="995" y="100"/>
                </a:cubicBezTo>
                <a:close/>
                <a:moveTo>
                  <a:pt x="334" y="626"/>
                </a:moveTo>
                <a:cubicBezTo>
                  <a:pt x="343" y="610"/>
                  <a:pt x="343" y="585"/>
                  <a:pt x="326" y="568"/>
                </a:cubicBezTo>
                <a:cubicBezTo>
                  <a:pt x="309" y="551"/>
                  <a:pt x="293" y="551"/>
                  <a:pt x="276" y="551"/>
                </a:cubicBezTo>
                <a:cubicBezTo>
                  <a:pt x="276" y="535"/>
                  <a:pt x="276" y="510"/>
                  <a:pt x="259" y="501"/>
                </a:cubicBezTo>
                <a:cubicBezTo>
                  <a:pt x="251" y="484"/>
                  <a:pt x="226" y="476"/>
                  <a:pt x="209" y="484"/>
                </a:cubicBezTo>
                <a:cubicBezTo>
                  <a:pt x="217" y="468"/>
                  <a:pt x="209" y="443"/>
                  <a:pt x="201" y="426"/>
                </a:cubicBezTo>
                <a:cubicBezTo>
                  <a:pt x="176" y="401"/>
                  <a:pt x="134" y="409"/>
                  <a:pt x="109" y="434"/>
                </a:cubicBezTo>
                <a:cubicBezTo>
                  <a:pt x="92" y="451"/>
                  <a:pt x="75" y="501"/>
                  <a:pt x="92" y="526"/>
                </a:cubicBezTo>
                <a:cubicBezTo>
                  <a:pt x="117" y="551"/>
                  <a:pt x="142" y="535"/>
                  <a:pt x="159" y="535"/>
                </a:cubicBezTo>
                <a:cubicBezTo>
                  <a:pt x="159" y="551"/>
                  <a:pt x="142" y="568"/>
                  <a:pt x="159" y="593"/>
                </a:cubicBezTo>
                <a:cubicBezTo>
                  <a:pt x="176" y="618"/>
                  <a:pt x="209" y="602"/>
                  <a:pt x="226" y="602"/>
                </a:cubicBezTo>
                <a:cubicBezTo>
                  <a:pt x="217" y="618"/>
                  <a:pt x="201" y="643"/>
                  <a:pt x="226" y="668"/>
                </a:cubicBezTo>
                <a:cubicBezTo>
                  <a:pt x="242" y="685"/>
                  <a:pt x="276" y="677"/>
                  <a:pt x="293" y="668"/>
                </a:cubicBezTo>
                <a:cubicBezTo>
                  <a:pt x="284" y="693"/>
                  <a:pt x="268" y="710"/>
                  <a:pt x="293" y="744"/>
                </a:cubicBezTo>
                <a:cubicBezTo>
                  <a:pt x="318" y="769"/>
                  <a:pt x="368" y="752"/>
                  <a:pt x="393" y="727"/>
                </a:cubicBezTo>
                <a:cubicBezTo>
                  <a:pt x="418" y="702"/>
                  <a:pt x="418" y="668"/>
                  <a:pt x="393" y="643"/>
                </a:cubicBezTo>
                <a:cubicBezTo>
                  <a:pt x="376" y="626"/>
                  <a:pt x="360" y="626"/>
                  <a:pt x="334" y="626"/>
                </a:cubicBezTo>
                <a:close/>
                <a:moveTo>
                  <a:pt x="786" y="468"/>
                </a:moveTo>
                <a:cubicBezTo>
                  <a:pt x="610" y="284"/>
                  <a:pt x="694" y="367"/>
                  <a:pt x="594" y="267"/>
                </a:cubicBezTo>
                <a:cubicBezTo>
                  <a:pt x="594" y="267"/>
                  <a:pt x="569" y="234"/>
                  <a:pt x="527" y="259"/>
                </a:cubicBezTo>
                <a:cubicBezTo>
                  <a:pt x="502" y="267"/>
                  <a:pt x="468" y="284"/>
                  <a:pt x="443" y="301"/>
                </a:cubicBezTo>
                <a:cubicBezTo>
                  <a:pt x="418" y="309"/>
                  <a:pt x="393" y="317"/>
                  <a:pt x="384" y="317"/>
                </a:cubicBezTo>
                <a:cubicBezTo>
                  <a:pt x="326" y="317"/>
                  <a:pt x="284" y="267"/>
                  <a:pt x="284" y="217"/>
                </a:cubicBezTo>
                <a:cubicBezTo>
                  <a:pt x="284" y="175"/>
                  <a:pt x="301" y="142"/>
                  <a:pt x="334" y="125"/>
                </a:cubicBezTo>
                <a:cubicBezTo>
                  <a:pt x="368" y="100"/>
                  <a:pt x="460" y="50"/>
                  <a:pt x="460" y="50"/>
                </a:cubicBezTo>
                <a:cubicBezTo>
                  <a:pt x="460" y="50"/>
                  <a:pt x="435" y="8"/>
                  <a:pt x="376" y="8"/>
                </a:cubicBezTo>
                <a:cubicBezTo>
                  <a:pt x="309" y="8"/>
                  <a:pt x="184" y="100"/>
                  <a:pt x="184" y="100"/>
                </a:cubicBezTo>
                <a:cubicBezTo>
                  <a:pt x="184" y="100"/>
                  <a:pt x="150" y="116"/>
                  <a:pt x="100" y="100"/>
                </a:cubicBezTo>
                <a:cubicBezTo>
                  <a:pt x="0" y="66"/>
                  <a:pt x="0" y="66"/>
                  <a:pt x="0" y="66"/>
                </a:cubicBezTo>
                <a:cubicBezTo>
                  <a:pt x="0" y="426"/>
                  <a:pt x="0" y="426"/>
                  <a:pt x="0" y="426"/>
                </a:cubicBezTo>
                <a:cubicBezTo>
                  <a:pt x="0" y="426"/>
                  <a:pt x="25" y="434"/>
                  <a:pt x="50" y="443"/>
                </a:cubicBezTo>
                <a:cubicBezTo>
                  <a:pt x="59" y="426"/>
                  <a:pt x="67" y="409"/>
                  <a:pt x="83" y="392"/>
                </a:cubicBezTo>
                <a:cubicBezTo>
                  <a:pt x="125" y="351"/>
                  <a:pt x="192" y="351"/>
                  <a:pt x="234" y="392"/>
                </a:cubicBezTo>
                <a:cubicBezTo>
                  <a:pt x="242" y="409"/>
                  <a:pt x="251" y="417"/>
                  <a:pt x="251" y="434"/>
                </a:cubicBezTo>
                <a:cubicBezTo>
                  <a:pt x="268" y="443"/>
                  <a:pt x="284" y="451"/>
                  <a:pt x="293" y="468"/>
                </a:cubicBezTo>
                <a:cubicBezTo>
                  <a:pt x="309" y="476"/>
                  <a:pt x="318" y="493"/>
                  <a:pt x="318" y="510"/>
                </a:cubicBezTo>
                <a:cubicBezTo>
                  <a:pt x="334" y="510"/>
                  <a:pt x="351" y="518"/>
                  <a:pt x="360" y="535"/>
                </a:cubicBezTo>
                <a:cubicBezTo>
                  <a:pt x="376" y="551"/>
                  <a:pt x="384" y="568"/>
                  <a:pt x="384" y="585"/>
                </a:cubicBezTo>
                <a:cubicBezTo>
                  <a:pt x="401" y="585"/>
                  <a:pt x="418" y="593"/>
                  <a:pt x="426" y="610"/>
                </a:cubicBezTo>
                <a:cubicBezTo>
                  <a:pt x="451" y="635"/>
                  <a:pt x="460" y="668"/>
                  <a:pt x="451" y="702"/>
                </a:cubicBezTo>
                <a:cubicBezTo>
                  <a:pt x="460" y="702"/>
                  <a:pt x="468" y="718"/>
                  <a:pt x="477" y="727"/>
                </a:cubicBezTo>
                <a:cubicBezTo>
                  <a:pt x="493" y="744"/>
                  <a:pt x="527" y="744"/>
                  <a:pt x="543" y="727"/>
                </a:cubicBezTo>
                <a:cubicBezTo>
                  <a:pt x="560" y="710"/>
                  <a:pt x="560" y="677"/>
                  <a:pt x="543" y="660"/>
                </a:cubicBezTo>
                <a:lnTo>
                  <a:pt x="535" y="660"/>
                </a:lnTo>
                <a:cubicBezTo>
                  <a:pt x="485" y="602"/>
                  <a:pt x="477" y="593"/>
                  <a:pt x="485" y="585"/>
                </a:cubicBezTo>
                <a:cubicBezTo>
                  <a:pt x="493" y="585"/>
                  <a:pt x="502" y="593"/>
                  <a:pt x="560" y="660"/>
                </a:cubicBezTo>
                <a:cubicBezTo>
                  <a:pt x="569" y="668"/>
                  <a:pt x="569" y="668"/>
                  <a:pt x="569" y="668"/>
                </a:cubicBezTo>
                <a:cubicBezTo>
                  <a:pt x="585" y="685"/>
                  <a:pt x="610" y="685"/>
                  <a:pt x="627" y="668"/>
                </a:cubicBezTo>
                <a:cubicBezTo>
                  <a:pt x="644" y="652"/>
                  <a:pt x="644" y="618"/>
                  <a:pt x="627" y="602"/>
                </a:cubicBezTo>
                <a:cubicBezTo>
                  <a:pt x="569" y="535"/>
                  <a:pt x="560" y="526"/>
                  <a:pt x="560" y="518"/>
                </a:cubicBezTo>
                <a:cubicBezTo>
                  <a:pt x="569" y="518"/>
                  <a:pt x="594" y="551"/>
                  <a:pt x="652" y="610"/>
                </a:cubicBezTo>
                <a:cubicBezTo>
                  <a:pt x="669" y="626"/>
                  <a:pt x="702" y="626"/>
                  <a:pt x="719" y="610"/>
                </a:cubicBezTo>
                <a:cubicBezTo>
                  <a:pt x="727" y="593"/>
                  <a:pt x="736" y="568"/>
                  <a:pt x="719" y="543"/>
                </a:cubicBezTo>
                <a:cubicBezTo>
                  <a:pt x="644" y="468"/>
                  <a:pt x="644" y="468"/>
                  <a:pt x="652" y="459"/>
                </a:cubicBezTo>
                <a:lnTo>
                  <a:pt x="727" y="526"/>
                </a:lnTo>
                <a:cubicBezTo>
                  <a:pt x="727" y="535"/>
                  <a:pt x="727" y="535"/>
                  <a:pt x="727" y="535"/>
                </a:cubicBezTo>
                <a:cubicBezTo>
                  <a:pt x="744" y="551"/>
                  <a:pt x="769" y="551"/>
                  <a:pt x="786" y="535"/>
                </a:cubicBezTo>
                <a:cubicBezTo>
                  <a:pt x="803" y="510"/>
                  <a:pt x="803" y="484"/>
                  <a:pt x="786" y="468"/>
                </a:cubicBezTo>
                <a:close/>
                <a:moveTo>
                  <a:pt x="786" y="468"/>
                </a:moveTo>
                <a:lnTo>
                  <a:pt x="786" y="468"/>
                </a:lnTo>
                <a:close/>
              </a:path>
            </a:pathLst>
          </a:custGeom>
          <a:solidFill>
            <a:schemeClr val="bg1"/>
          </a:solidFill>
          <a:ln>
            <a:noFill/>
          </a:ln>
          <a:effectLst/>
        </p:spPr>
        <p:txBody>
          <a:bodyPr anchor="ctr" bIns="60946" lIns="121893" rIns="121893" tIns="60946" wrap="none"/>
          <a:lstStyle/>
          <a:p>
            <a:pPr>
              <a:defRPr/>
            </a:pPr>
            <a:endParaRPr lang="en-US" sz="900">
              <a:latin typeface="Arial"/>
              <a:ea typeface="微软雅黑"/>
              <a:sym typeface="Arial"/>
            </a:endParaRPr>
          </a:p>
        </p:txBody>
      </p:sp>
      <p:sp>
        <p:nvSpPr>
          <p:cNvPr id="13" name="Freeform 237"/>
          <p:cNvSpPr>
            <a:spLocks noChangeArrowheads="1"/>
          </p:cNvSpPr>
          <p:nvPr/>
        </p:nvSpPr>
        <p:spPr bwMode="auto">
          <a:xfrm>
            <a:off x="7171794" y="2796948"/>
            <a:ext cx="584330" cy="429260"/>
          </a:xfrm>
          <a:custGeom>
            <a:gdLst>
              <a:gd fmla="*/ 586 w 1347" name="T0"/>
              <a:gd fmla="*/ 602 h 987" name="T1"/>
              <a:gd fmla="*/ 502 w 1347" name="T2"/>
              <a:gd fmla="*/ 535 h 987" name="T3"/>
              <a:gd fmla="*/ 42 w 1347" name="T4"/>
              <a:gd fmla="*/ 117 h 987" name="T5"/>
              <a:gd fmla="*/ 17 w 1347" name="T6"/>
              <a:gd fmla="*/ 33 h 987" name="T7"/>
              <a:gd fmla="*/ 92 w 1347" name="T8"/>
              <a:gd fmla="*/ 0 h 987" name="T9"/>
              <a:gd fmla="*/ 1255 w 1347" name="T10"/>
              <a:gd fmla="*/ 0 h 987" name="T11"/>
              <a:gd fmla="*/ 1330 w 1347" name="T12"/>
              <a:gd fmla="*/ 41 h 987" name="T13"/>
              <a:gd fmla="*/ 1305 w 1347" name="T14"/>
              <a:gd fmla="*/ 125 h 987" name="T15"/>
              <a:gd fmla="*/ 803 w 1347" name="T16"/>
              <a:gd fmla="*/ 576 h 987" name="T17"/>
              <a:gd fmla="*/ 586 w 1347" name="T18"/>
              <a:gd fmla="*/ 602 h 987" name="T19"/>
              <a:gd fmla="*/ 92 w 1347" name="T20"/>
              <a:gd fmla="*/ 986 h 987" name="T21"/>
              <a:gd fmla="*/ 0 w 1347" name="T22"/>
              <a:gd fmla="*/ 894 h 987" name="T23"/>
              <a:gd fmla="*/ 0 w 1347" name="T24"/>
              <a:gd fmla="*/ 225 h 987" name="T25"/>
              <a:gd fmla="*/ 42 w 1347" name="T26"/>
              <a:gd fmla="*/ 217 h 987" name="T27"/>
              <a:gd fmla="*/ 234 w 1347" name="T28"/>
              <a:gd fmla="*/ 409 h 987" name="T29"/>
              <a:gd fmla="*/ 251 w 1347" name="T30"/>
              <a:gd fmla="*/ 493 h 987" name="T31"/>
              <a:gd fmla="*/ 109 w 1347" name="T32"/>
              <a:gd fmla="*/ 827 h 987" name="T33"/>
              <a:gd fmla="*/ 126 w 1347" name="T34"/>
              <a:gd fmla="*/ 827 h 987" name="T35"/>
              <a:gd fmla="*/ 318 w 1347" name="T36"/>
              <a:gd fmla="*/ 576 h 987" name="T37"/>
              <a:gd fmla="*/ 393 w 1347" name="T38"/>
              <a:gd fmla="*/ 568 h 987" name="T39"/>
              <a:gd fmla="*/ 477 w 1347" name="T40"/>
              <a:gd fmla="*/ 643 h 987" name="T41"/>
              <a:gd fmla="*/ 569 w 1347" name="T42"/>
              <a:gd fmla="*/ 694 h 987" name="T43"/>
              <a:gd fmla="*/ 820 w 1347" name="T44"/>
              <a:gd fmla="*/ 677 h 987" name="T45"/>
              <a:gd fmla="*/ 945 w 1347" name="T46"/>
              <a:gd fmla="*/ 568 h 987" name="T47"/>
              <a:gd fmla="*/ 1020 w 1347" name="T48"/>
              <a:gd fmla="*/ 576 h 987" name="T49"/>
              <a:gd fmla="*/ 1229 w 1347" name="T50"/>
              <a:gd fmla="*/ 853 h 987" name="T51"/>
              <a:gd fmla="*/ 1238 w 1347" name="T52"/>
              <a:gd fmla="*/ 844 h 987" name="T53"/>
              <a:gd fmla="*/ 1096 w 1347" name="T54"/>
              <a:gd fmla="*/ 493 h 987" name="T55"/>
              <a:gd fmla="*/ 1112 w 1347" name="T56"/>
              <a:gd fmla="*/ 409 h 987" name="T57"/>
              <a:gd fmla="*/ 1313 w 1347" name="T58"/>
              <a:gd fmla="*/ 217 h 987" name="T59"/>
              <a:gd fmla="*/ 1346 w 1347" name="T60"/>
              <a:gd fmla="*/ 225 h 987" name="T61"/>
              <a:gd fmla="*/ 1346 w 1347" name="T62"/>
              <a:gd fmla="*/ 903 h 987" name="T63"/>
              <a:gd fmla="*/ 1246 w 1347" name="T64"/>
              <a:gd fmla="*/ 986 h 987" name="T65"/>
              <a:gd fmla="*/ 92 w 1347" name="T66"/>
              <a:gd fmla="*/ 986 h 987" name="T67"/>
              <a:gd fmla="*/ 92 w 1347" name="T68"/>
              <a:gd fmla="*/ 986 h 987" name="T69"/>
              <a:gd fmla="*/ 92 w 1347" name="T70"/>
              <a:gd fmla="*/ 986 h 987"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986" w="1347">
                <a:moveTo>
                  <a:pt x="586" y="602"/>
                </a:moveTo>
                <a:cubicBezTo>
                  <a:pt x="561" y="585"/>
                  <a:pt x="519" y="560"/>
                  <a:pt x="502" y="535"/>
                </a:cubicBezTo>
                <a:cubicBezTo>
                  <a:pt x="42" y="117"/>
                  <a:pt x="42" y="117"/>
                  <a:pt x="42" y="117"/>
                </a:cubicBezTo>
                <a:cubicBezTo>
                  <a:pt x="26" y="100"/>
                  <a:pt x="9" y="58"/>
                  <a:pt x="17" y="33"/>
                </a:cubicBezTo>
                <a:cubicBezTo>
                  <a:pt x="34" y="17"/>
                  <a:pt x="51" y="0"/>
                  <a:pt x="92" y="0"/>
                </a:cubicBezTo>
                <a:cubicBezTo>
                  <a:pt x="1255" y="0"/>
                  <a:pt x="1255" y="0"/>
                  <a:pt x="1255" y="0"/>
                </a:cubicBezTo>
                <a:cubicBezTo>
                  <a:pt x="1255" y="0"/>
                  <a:pt x="1305" y="0"/>
                  <a:pt x="1330" y="41"/>
                </a:cubicBezTo>
                <a:cubicBezTo>
                  <a:pt x="1346" y="67"/>
                  <a:pt x="1330" y="108"/>
                  <a:pt x="1305" y="125"/>
                </a:cubicBezTo>
                <a:cubicBezTo>
                  <a:pt x="803" y="576"/>
                  <a:pt x="803" y="576"/>
                  <a:pt x="803" y="576"/>
                </a:cubicBezTo>
                <a:cubicBezTo>
                  <a:pt x="803" y="576"/>
                  <a:pt x="711" y="652"/>
                  <a:pt x="586" y="602"/>
                </a:cubicBezTo>
                <a:close/>
                <a:moveTo>
                  <a:pt x="92" y="986"/>
                </a:moveTo>
                <a:cubicBezTo>
                  <a:pt x="92" y="986"/>
                  <a:pt x="0" y="978"/>
                  <a:pt x="0" y="894"/>
                </a:cubicBezTo>
                <a:cubicBezTo>
                  <a:pt x="0" y="225"/>
                  <a:pt x="0" y="225"/>
                  <a:pt x="0" y="225"/>
                </a:cubicBezTo>
                <a:cubicBezTo>
                  <a:pt x="0" y="200"/>
                  <a:pt x="17" y="192"/>
                  <a:pt x="42" y="217"/>
                </a:cubicBezTo>
                <a:cubicBezTo>
                  <a:pt x="234" y="409"/>
                  <a:pt x="234" y="409"/>
                  <a:pt x="234" y="409"/>
                </a:cubicBezTo>
                <a:cubicBezTo>
                  <a:pt x="260" y="426"/>
                  <a:pt x="268" y="468"/>
                  <a:pt x="251" y="493"/>
                </a:cubicBezTo>
                <a:cubicBezTo>
                  <a:pt x="109" y="827"/>
                  <a:pt x="109" y="827"/>
                  <a:pt x="109" y="827"/>
                </a:cubicBezTo>
                <a:cubicBezTo>
                  <a:pt x="101" y="853"/>
                  <a:pt x="109" y="853"/>
                  <a:pt x="126" y="827"/>
                </a:cubicBezTo>
                <a:cubicBezTo>
                  <a:pt x="318" y="576"/>
                  <a:pt x="318" y="576"/>
                  <a:pt x="318" y="576"/>
                </a:cubicBezTo>
                <a:cubicBezTo>
                  <a:pt x="343" y="552"/>
                  <a:pt x="368" y="552"/>
                  <a:pt x="393" y="568"/>
                </a:cubicBezTo>
                <a:cubicBezTo>
                  <a:pt x="477" y="643"/>
                  <a:pt x="477" y="643"/>
                  <a:pt x="477" y="643"/>
                </a:cubicBezTo>
                <a:cubicBezTo>
                  <a:pt x="502" y="660"/>
                  <a:pt x="544" y="685"/>
                  <a:pt x="569" y="694"/>
                </a:cubicBezTo>
                <a:cubicBezTo>
                  <a:pt x="636" y="710"/>
                  <a:pt x="744" y="735"/>
                  <a:pt x="820" y="677"/>
                </a:cubicBezTo>
                <a:cubicBezTo>
                  <a:pt x="945" y="568"/>
                  <a:pt x="945" y="568"/>
                  <a:pt x="945" y="568"/>
                </a:cubicBezTo>
                <a:cubicBezTo>
                  <a:pt x="970" y="552"/>
                  <a:pt x="1004" y="552"/>
                  <a:pt x="1020" y="576"/>
                </a:cubicBezTo>
                <a:cubicBezTo>
                  <a:pt x="1229" y="853"/>
                  <a:pt x="1229" y="853"/>
                  <a:pt x="1229" y="853"/>
                </a:cubicBezTo>
                <a:cubicBezTo>
                  <a:pt x="1246" y="877"/>
                  <a:pt x="1246" y="869"/>
                  <a:pt x="1238" y="844"/>
                </a:cubicBezTo>
                <a:cubicBezTo>
                  <a:pt x="1096" y="493"/>
                  <a:pt x="1096" y="493"/>
                  <a:pt x="1096" y="493"/>
                </a:cubicBezTo>
                <a:cubicBezTo>
                  <a:pt x="1079" y="468"/>
                  <a:pt x="1087" y="434"/>
                  <a:pt x="1112" y="409"/>
                </a:cubicBezTo>
                <a:cubicBezTo>
                  <a:pt x="1313" y="217"/>
                  <a:pt x="1313" y="217"/>
                  <a:pt x="1313" y="217"/>
                </a:cubicBezTo>
                <a:cubicBezTo>
                  <a:pt x="1330" y="192"/>
                  <a:pt x="1346" y="200"/>
                  <a:pt x="1346" y="225"/>
                </a:cubicBezTo>
                <a:cubicBezTo>
                  <a:pt x="1346" y="903"/>
                  <a:pt x="1346" y="903"/>
                  <a:pt x="1346" y="903"/>
                </a:cubicBezTo>
                <a:cubicBezTo>
                  <a:pt x="1346" y="903"/>
                  <a:pt x="1338" y="986"/>
                  <a:pt x="1246" y="986"/>
                </a:cubicBezTo>
                <a:cubicBezTo>
                  <a:pt x="92" y="986"/>
                  <a:pt x="92" y="986"/>
                  <a:pt x="92" y="986"/>
                </a:cubicBezTo>
                <a:close/>
                <a:moveTo>
                  <a:pt x="92" y="986"/>
                </a:moveTo>
                <a:lnTo>
                  <a:pt x="92" y="986"/>
                </a:lnTo>
                <a:close/>
              </a:path>
            </a:pathLst>
          </a:custGeom>
          <a:solidFill>
            <a:schemeClr val="bg1"/>
          </a:solidFill>
          <a:ln>
            <a:noFill/>
          </a:ln>
          <a:effectLst/>
        </p:spPr>
        <p:txBody>
          <a:bodyPr anchor="ctr" bIns="60946" lIns="121893" rIns="121893" tIns="60946" wrap="none"/>
          <a:lstStyle/>
          <a:p>
            <a:pPr>
              <a:defRPr/>
            </a:pPr>
            <a:endParaRPr lang="en-US" sz="900">
              <a:latin typeface="Arial"/>
              <a:ea typeface="微软雅黑"/>
              <a:sym typeface="Arial"/>
            </a:endParaRPr>
          </a:p>
        </p:txBody>
      </p:sp>
      <p:sp>
        <p:nvSpPr>
          <p:cNvPr id="14" name="AutoShape 19"/>
          <p:cNvSpPr/>
          <p:nvPr/>
        </p:nvSpPr>
        <p:spPr bwMode="auto">
          <a:xfrm>
            <a:off x="9973181" y="2763329"/>
            <a:ext cx="476143" cy="476267"/>
          </a:xfrm>
          <a:custGeom>
            <a:gdLst>
              <a:gd fmla="*/ 10800 w 21600" name="T0"/>
              <a:gd fmla="*/ 10789 h 21579" name="T1"/>
              <a:gd fmla="*/ 10800 w 21600" name="T2"/>
              <a:gd fmla="*/ 10789 h 21579" name="T3"/>
              <a:gd fmla="*/ 10800 w 21600" name="T4"/>
              <a:gd fmla="*/ 10789 h 21579" name="T5"/>
              <a:gd fmla="*/ 10800 w 21600" name="T6"/>
              <a:gd fmla="*/ 10789 h 21579" name="T7"/>
            </a:gdLst>
            <a:cxnLst>
              <a:cxn ang="0">
                <a:pos x="T0" y="T1"/>
              </a:cxn>
              <a:cxn ang="0">
                <a:pos x="T2" y="T3"/>
              </a:cxn>
              <a:cxn ang="0">
                <a:pos x="T4" y="T5"/>
              </a:cxn>
              <a:cxn ang="0">
                <a:pos x="T6" y="T7"/>
              </a:cxn>
            </a:cxnLst>
            <a:rect b="b" l="0" r="r" t="0"/>
            <a:pathLst>
              <a:path h="21579" w="21600">
                <a:moveTo>
                  <a:pt x="21599" y="9391"/>
                </a:moveTo>
                <a:cubicBezTo>
                  <a:pt x="21599"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599" y="8895"/>
                  <a:pt x="21599"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0"/>
                </a:cubicBezTo>
                <a:lnTo>
                  <a:pt x="18459" y="2855"/>
                </a:lnTo>
                <a:close/>
              </a:path>
            </a:pathLst>
          </a:custGeom>
          <a:solidFill>
            <a:schemeClr val="bg1"/>
          </a:solidFill>
          <a:ln>
            <a:noFill/>
          </a:ln>
          <a:effectLst/>
        </p:spPr>
        <p:txBody>
          <a:bodyPr anchor="ctr" bIns="50789" lIns="50789" rIns="50789" tIns="50789"/>
          <a:lstStyle/>
          <a:p>
            <a:pPr defTabSz="456565">
              <a:defRPr/>
            </a:pPr>
            <a:endParaRPr lang="es-ES" sz="2900">
              <a:solidFill>
                <a:schemeClr val="bg1"/>
              </a:solidFill>
              <a:effectLst>
                <a:outerShdw algn="tl" blurRad="38100" dir="2700000" dist="38100">
                  <a:srgbClr val="000000"/>
                </a:outerShdw>
              </a:effectLst>
              <a:latin typeface="Arial"/>
              <a:ea typeface="微软雅黑"/>
              <a:cs charset="0" typeface="Gill Sans"/>
              <a:sym typeface="Arial"/>
            </a:endParaRPr>
          </a:p>
        </p:txBody>
      </p:sp>
      <p:sp>
        <p:nvSpPr>
          <p:cNvPr id="17" name="TextBox 19"/>
          <p:cNvSpPr txBox="1"/>
          <p:nvPr/>
        </p:nvSpPr>
        <p:spPr>
          <a:xfrm>
            <a:off x="9701601" y="4086926"/>
            <a:ext cx="1198844" cy="396222"/>
          </a:xfrm>
          <a:prstGeom prst="rect">
            <a:avLst/>
          </a:prstGeom>
          <a:noFill/>
        </p:spPr>
        <p:txBody>
          <a:bodyPr bIns="45711" lIns="91422" rIns="91422" rtlCol="0" tIns="45711" wrap="none">
            <a:spAutoFit/>
          </a:bodyPr>
          <a:lstStyle/>
          <a:p>
            <a:pPr algn="r"/>
            <a:r>
              <a:rPr altLang="en-US" b="1" lang="zh-CN" sz="2000">
                <a:solidFill>
                  <a:schemeClr val="tx1">
                    <a:lumMod val="75000"/>
                    <a:lumOff val="25000"/>
                  </a:schemeClr>
                </a:solidFill>
                <a:latin typeface="Arial"/>
                <a:ea typeface="微软雅黑"/>
                <a:sym typeface="Arial"/>
              </a:rPr>
              <a:t>工作进展</a:t>
            </a:r>
          </a:p>
        </p:txBody>
      </p:sp>
      <p:sp>
        <p:nvSpPr>
          <p:cNvPr id="18" name="TextBox 20"/>
          <p:cNvSpPr txBox="1"/>
          <p:nvPr/>
        </p:nvSpPr>
        <p:spPr>
          <a:xfrm>
            <a:off x="9100309" y="4534212"/>
            <a:ext cx="2184536" cy="749790"/>
          </a:xfrm>
          <a:prstGeom prst="rect">
            <a:avLst/>
          </a:prstGeom>
          <a:noFill/>
        </p:spPr>
        <p:txBody>
          <a:bodyPr bIns="45711" lIns="91422" rIns="91422" rtlCol="0" tIns="45711" wrap="square">
            <a:spAutoFit/>
          </a:bodyPr>
          <a:lstStyle/>
          <a:p>
            <a:pPr algn="ctr" defTabSz="323215">
              <a:lnSpc>
                <a:spcPct val="120000"/>
              </a:lnSpc>
              <a:spcBef>
                <a:spcPts val="850"/>
              </a:spcBef>
              <a:defRPr/>
            </a:pPr>
            <a:r>
              <a:rPr altLang="en-US" lang="zh-CN" sz="1200">
                <a:latin typeface="Arial"/>
                <a:ea typeface="微软雅黑"/>
                <a:cs typeface="Lato Light"/>
                <a:sym typeface="Arial"/>
              </a:rPr>
              <a:t>本项工作全年完成情况描述本项工作全年完成情况描述本项工作全年完成情况描述</a:t>
            </a:r>
          </a:p>
        </p:txBody>
      </p:sp>
      <p:sp>
        <p:nvSpPr>
          <p:cNvPr id="19" name="TextBox 19"/>
          <p:cNvSpPr txBox="1"/>
          <p:nvPr/>
        </p:nvSpPr>
        <p:spPr>
          <a:xfrm>
            <a:off x="6958401" y="4086926"/>
            <a:ext cx="1198844" cy="396222"/>
          </a:xfrm>
          <a:prstGeom prst="rect">
            <a:avLst/>
          </a:prstGeom>
          <a:noFill/>
        </p:spPr>
        <p:txBody>
          <a:bodyPr bIns="45711" lIns="91422" rIns="91422" rtlCol="0" tIns="45711" wrap="none">
            <a:spAutoFit/>
          </a:bodyPr>
          <a:lstStyle/>
          <a:p>
            <a:pPr algn="r"/>
            <a:r>
              <a:rPr altLang="en-US" b="1" lang="zh-CN" sz="2000">
                <a:solidFill>
                  <a:schemeClr val="tx1">
                    <a:lumMod val="75000"/>
                    <a:lumOff val="25000"/>
                  </a:schemeClr>
                </a:solidFill>
                <a:latin typeface="Arial"/>
                <a:ea typeface="微软雅黑"/>
                <a:sym typeface="Arial"/>
              </a:rPr>
              <a:t>工作进展</a:t>
            </a:r>
          </a:p>
        </p:txBody>
      </p:sp>
      <p:sp>
        <p:nvSpPr>
          <p:cNvPr id="20" name="TextBox 20"/>
          <p:cNvSpPr txBox="1"/>
          <p:nvPr/>
        </p:nvSpPr>
        <p:spPr>
          <a:xfrm>
            <a:off x="6357110" y="4534212"/>
            <a:ext cx="2184536" cy="749790"/>
          </a:xfrm>
          <a:prstGeom prst="rect">
            <a:avLst/>
          </a:prstGeom>
          <a:noFill/>
        </p:spPr>
        <p:txBody>
          <a:bodyPr bIns="45711" lIns="91422" rIns="91422" rtlCol="0" tIns="45711" wrap="square">
            <a:spAutoFit/>
          </a:bodyPr>
          <a:lstStyle/>
          <a:p>
            <a:pPr algn="ctr" defTabSz="323215">
              <a:lnSpc>
                <a:spcPct val="120000"/>
              </a:lnSpc>
              <a:spcBef>
                <a:spcPts val="850"/>
              </a:spcBef>
              <a:defRPr/>
            </a:pPr>
            <a:r>
              <a:rPr altLang="en-US" lang="zh-CN" sz="1200">
                <a:latin typeface="Arial"/>
                <a:ea typeface="微软雅黑"/>
                <a:cs typeface="Lato Light"/>
                <a:sym typeface="Arial"/>
              </a:rPr>
              <a:t>本项工作全年完成情况描述本项工作全年完成情况描述本项工作全年完成情况描述</a:t>
            </a:r>
          </a:p>
        </p:txBody>
      </p:sp>
      <p:sp>
        <p:nvSpPr>
          <p:cNvPr id="21" name="TextBox 19"/>
          <p:cNvSpPr txBox="1"/>
          <p:nvPr/>
        </p:nvSpPr>
        <p:spPr>
          <a:xfrm>
            <a:off x="4215201" y="4078909"/>
            <a:ext cx="1198844" cy="396222"/>
          </a:xfrm>
          <a:prstGeom prst="rect">
            <a:avLst/>
          </a:prstGeom>
          <a:noFill/>
        </p:spPr>
        <p:txBody>
          <a:bodyPr bIns="45711" lIns="91422" rIns="91422" rtlCol="0" tIns="45711" wrap="none">
            <a:spAutoFit/>
          </a:bodyPr>
          <a:lstStyle/>
          <a:p>
            <a:pPr algn="r"/>
            <a:r>
              <a:rPr altLang="en-US" b="1" lang="zh-CN" sz="2000">
                <a:solidFill>
                  <a:schemeClr val="tx1">
                    <a:lumMod val="75000"/>
                    <a:lumOff val="25000"/>
                  </a:schemeClr>
                </a:solidFill>
                <a:latin typeface="Arial"/>
                <a:ea typeface="微软雅黑"/>
                <a:sym typeface="Arial"/>
              </a:rPr>
              <a:t>工作进展</a:t>
            </a:r>
          </a:p>
        </p:txBody>
      </p:sp>
      <p:sp>
        <p:nvSpPr>
          <p:cNvPr id="22" name="TextBox 20"/>
          <p:cNvSpPr txBox="1"/>
          <p:nvPr/>
        </p:nvSpPr>
        <p:spPr>
          <a:xfrm>
            <a:off x="3613909" y="4526195"/>
            <a:ext cx="2184536" cy="749790"/>
          </a:xfrm>
          <a:prstGeom prst="rect">
            <a:avLst/>
          </a:prstGeom>
          <a:noFill/>
        </p:spPr>
        <p:txBody>
          <a:bodyPr bIns="45711" lIns="91422" rIns="91422" rtlCol="0" tIns="45711" wrap="square">
            <a:spAutoFit/>
          </a:bodyPr>
          <a:lstStyle/>
          <a:p>
            <a:pPr algn="ctr" defTabSz="323215">
              <a:lnSpc>
                <a:spcPct val="120000"/>
              </a:lnSpc>
              <a:spcBef>
                <a:spcPts val="850"/>
              </a:spcBef>
              <a:defRPr/>
            </a:pPr>
            <a:r>
              <a:rPr altLang="en-US" lang="zh-CN" sz="1200">
                <a:latin typeface="Arial"/>
                <a:ea typeface="微软雅黑"/>
                <a:cs typeface="Lato Light"/>
                <a:sym typeface="Arial"/>
              </a:rPr>
              <a:t>本项工作全年完成情况描述本项工作全年完成情况描述本项工作全年完成情况描述</a:t>
            </a:r>
          </a:p>
        </p:txBody>
      </p:sp>
      <p:sp>
        <p:nvSpPr>
          <p:cNvPr id="23" name="TextBox 19"/>
          <p:cNvSpPr txBox="1"/>
          <p:nvPr/>
        </p:nvSpPr>
        <p:spPr>
          <a:xfrm>
            <a:off x="1564452" y="4086926"/>
            <a:ext cx="1198844" cy="396222"/>
          </a:xfrm>
          <a:prstGeom prst="rect">
            <a:avLst/>
          </a:prstGeom>
          <a:noFill/>
        </p:spPr>
        <p:txBody>
          <a:bodyPr bIns="45711" lIns="91422" rIns="91422" rtlCol="0" tIns="45711" wrap="none">
            <a:spAutoFit/>
          </a:bodyPr>
          <a:lstStyle/>
          <a:p>
            <a:pPr algn="r"/>
            <a:r>
              <a:rPr altLang="en-US" b="1" lang="zh-CN" sz="2000">
                <a:solidFill>
                  <a:schemeClr val="tx1">
                    <a:lumMod val="75000"/>
                    <a:lumOff val="25000"/>
                  </a:schemeClr>
                </a:solidFill>
                <a:latin typeface="Arial"/>
                <a:ea typeface="微软雅黑"/>
                <a:sym typeface="Arial"/>
              </a:rPr>
              <a:t>工作进展</a:t>
            </a:r>
          </a:p>
        </p:txBody>
      </p:sp>
      <p:sp>
        <p:nvSpPr>
          <p:cNvPr id="24" name="TextBox 20"/>
          <p:cNvSpPr txBox="1"/>
          <p:nvPr/>
        </p:nvSpPr>
        <p:spPr>
          <a:xfrm>
            <a:off x="1132689" y="4534212"/>
            <a:ext cx="2184536" cy="749790"/>
          </a:xfrm>
          <a:prstGeom prst="rect">
            <a:avLst/>
          </a:prstGeom>
          <a:noFill/>
        </p:spPr>
        <p:txBody>
          <a:bodyPr bIns="45711" lIns="91422" rIns="91422" rtlCol="0" tIns="45711" wrap="square">
            <a:spAutoFit/>
          </a:bodyPr>
          <a:lstStyle/>
          <a:p>
            <a:pPr algn="ctr" defTabSz="323215">
              <a:lnSpc>
                <a:spcPct val="120000"/>
              </a:lnSpc>
              <a:spcBef>
                <a:spcPts val="850"/>
              </a:spcBef>
              <a:defRPr/>
            </a:pPr>
            <a:r>
              <a:rPr altLang="en-US" lang="zh-CN" sz="1200">
                <a:latin typeface="Arial"/>
                <a:ea typeface="微软雅黑"/>
                <a:cs typeface="Lato Light"/>
                <a:sym typeface="Arial"/>
              </a:rPr>
              <a:t>本项工作全年完成情况描述本项工作全年完成情况描述本项工作全年完成情况描述</a:t>
            </a:r>
          </a:p>
        </p:txBody>
      </p:sp>
      <p:sp>
        <p:nvSpPr>
          <p:cNvPr id="25" name="Text Box 7">
            <a:extLst>
              <a:ext uri="{FF2B5EF4-FFF2-40B4-BE49-F238E27FC236}">
                <a16:creationId xmlns:a16="http://schemas.microsoft.com/office/drawing/2014/main" id="{EB978B8A-7FE5-4A08-87F8-C38798C683B4}"/>
              </a:ext>
            </a:extLst>
          </p:cNvPr>
          <p:cNvSpPr txBox="1">
            <a:spLocks noChangeArrowheads="1"/>
          </p:cNvSpPr>
          <p:nvPr/>
        </p:nvSpPr>
        <p:spPr bwMode="auto">
          <a:xfrm>
            <a:off x="-12196" y="311998"/>
            <a:ext cx="12226779" cy="426720"/>
          </a:xfrm>
          <a:prstGeom prst="rect">
            <a:avLst/>
          </a:prstGeom>
          <a:noFill/>
          <a:ln w="9525">
            <a:noFill/>
            <a:miter lim="800000"/>
          </a:ln>
        </p:spPr>
        <p:txBody>
          <a:bodyPr bIns="30480" lIns="60960" rIns="60960" tIns="30480" wrap="square">
            <a:spAutoFit/>
          </a:bodyPr>
          <a:lstStyle/>
          <a:p>
            <a:pPr algn="ctr" defTabSz="1450940"/>
            <a:r>
              <a:rPr altLang="en-US" b="1" lang="zh-CN" spc="-200" sz="2400">
                <a:solidFill>
                  <a:schemeClr val="tx1">
                    <a:lumMod val="65000"/>
                    <a:lumOff val="35000"/>
                  </a:schemeClr>
                </a:solidFill>
                <a:latin typeface="Arial"/>
                <a:ea typeface="微软雅黑"/>
                <a:cs charset="0" pitchFamily="34" typeface="Open Sans"/>
                <a:sym typeface="Arial"/>
              </a:rPr>
              <a:t>工作完成情况</a:t>
            </a:r>
          </a:p>
        </p:txBody>
      </p:sp>
      <p:cxnSp>
        <p:nvCxnSpPr>
          <p:cNvPr id="26" name="直接连接符 25">
            <a:extLst>
              <a:ext uri="{FF2B5EF4-FFF2-40B4-BE49-F238E27FC236}">
                <a16:creationId xmlns:a16="http://schemas.microsoft.com/office/drawing/2014/main" id="{617101C5-A131-4238-8547-89D507D4FE60}"/>
              </a:ext>
            </a:extLst>
          </p:cNvPr>
          <p:cNvCxnSpPr/>
          <p:nvPr/>
        </p:nvCxnSpPr>
        <p:spPr>
          <a:xfrm>
            <a:off x="5018724" y="742885"/>
            <a:ext cx="2154549" cy="0"/>
          </a:xfrm>
          <a:prstGeom prst="line">
            <a:avLst/>
          </a:prstGeom>
          <a:ln>
            <a:solidFill>
              <a:srgbClr val="DF3F4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2619115798"/>
      </p:ext>
    </p:extLst>
  </p:cSld>
  <p:clrMapOvr>
    <a:masterClrMapping/>
  </p:clrMapOvr>
  <p:transition/>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3" name="直接连接符 2"/>
          <p:cNvCxnSpPr/>
          <p:nvPr/>
        </p:nvCxnSpPr>
        <p:spPr>
          <a:xfrm flipH="1">
            <a:off x="2333625" y="3933825"/>
            <a:ext cx="76962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H="1">
            <a:off x="6096000" y="2266950"/>
            <a:ext cx="0" cy="356235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椭圆 5"/>
          <p:cNvSpPr/>
          <p:nvPr/>
        </p:nvSpPr>
        <p:spPr>
          <a:xfrm>
            <a:off x="10029825" y="3848100"/>
            <a:ext cx="171450" cy="1714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000">
              <a:solidFill>
                <a:schemeClr val="tx1">
                  <a:lumMod val="65000"/>
                  <a:lumOff val="35000"/>
                </a:schemeClr>
              </a:solidFill>
              <a:latin typeface="Arial"/>
              <a:ea typeface="微软雅黑"/>
              <a:sym typeface="Arial"/>
            </a:endParaRPr>
          </a:p>
        </p:txBody>
      </p:sp>
      <p:sp>
        <p:nvSpPr>
          <p:cNvPr id="13" name="椭圆 12"/>
          <p:cNvSpPr/>
          <p:nvPr/>
        </p:nvSpPr>
        <p:spPr>
          <a:xfrm>
            <a:off x="2181225" y="3843338"/>
            <a:ext cx="171450" cy="1714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000">
              <a:solidFill>
                <a:schemeClr val="tx1">
                  <a:lumMod val="65000"/>
                  <a:lumOff val="35000"/>
                </a:schemeClr>
              </a:solidFill>
              <a:latin typeface="Arial"/>
              <a:ea typeface="微软雅黑"/>
              <a:sym typeface="Arial"/>
            </a:endParaRPr>
          </a:p>
        </p:txBody>
      </p:sp>
      <p:sp>
        <p:nvSpPr>
          <p:cNvPr id="14" name="椭圆 13"/>
          <p:cNvSpPr/>
          <p:nvPr/>
        </p:nvSpPr>
        <p:spPr>
          <a:xfrm>
            <a:off x="6010275" y="2181225"/>
            <a:ext cx="171450" cy="1714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000">
              <a:solidFill>
                <a:schemeClr val="tx1">
                  <a:lumMod val="65000"/>
                  <a:lumOff val="35000"/>
                </a:schemeClr>
              </a:solidFill>
              <a:latin typeface="Arial"/>
              <a:ea typeface="微软雅黑"/>
              <a:sym typeface="Arial"/>
            </a:endParaRPr>
          </a:p>
        </p:txBody>
      </p:sp>
      <p:sp>
        <p:nvSpPr>
          <p:cNvPr id="15" name="椭圆 14"/>
          <p:cNvSpPr/>
          <p:nvPr/>
        </p:nvSpPr>
        <p:spPr>
          <a:xfrm>
            <a:off x="6010275" y="5698331"/>
            <a:ext cx="171450" cy="171450"/>
          </a:xfrm>
          <a:prstGeom prst="ellipse">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000">
              <a:solidFill>
                <a:schemeClr val="tx1">
                  <a:lumMod val="65000"/>
                  <a:lumOff val="35000"/>
                </a:schemeClr>
              </a:solidFill>
              <a:latin typeface="Arial"/>
              <a:ea typeface="微软雅黑"/>
              <a:sym typeface="Arial"/>
            </a:endParaRPr>
          </a:p>
        </p:txBody>
      </p:sp>
      <p:sp>
        <p:nvSpPr>
          <p:cNvPr id="22" name="文本框 21"/>
          <p:cNvSpPr txBox="1"/>
          <p:nvPr/>
        </p:nvSpPr>
        <p:spPr>
          <a:xfrm>
            <a:off x="2547276" y="4308247"/>
            <a:ext cx="1783080" cy="365760"/>
          </a:xfrm>
          <a:prstGeom prst="rect">
            <a:avLst/>
          </a:prstGeom>
          <a:noFill/>
        </p:spPr>
        <p:txBody>
          <a:bodyPr rtlCol="0" wrap="none">
            <a:spAutoFit/>
          </a:bodyPr>
          <a:lstStyle/>
          <a:p>
            <a:r>
              <a:rPr altLang="en-US" b="1" lang="zh-CN">
                <a:solidFill>
                  <a:schemeClr val="tx1">
                    <a:lumMod val="65000"/>
                    <a:lumOff val="35000"/>
                  </a:schemeClr>
                </a:solidFill>
                <a:latin typeface="Arial"/>
                <a:ea typeface="微软雅黑"/>
                <a:sym typeface="Arial"/>
              </a:rPr>
              <a:t>工作未完成说明</a:t>
            </a:r>
          </a:p>
        </p:txBody>
      </p:sp>
      <p:sp>
        <p:nvSpPr>
          <p:cNvPr id="23" name="文本框 22"/>
          <p:cNvSpPr txBox="1"/>
          <p:nvPr/>
        </p:nvSpPr>
        <p:spPr>
          <a:xfrm>
            <a:off x="6559749" y="2344957"/>
            <a:ext cx="1783080" cy="365760"/>
          </a:xfrm>
          <a:prstGeom prst="rect">
            <a:avLst/>
          </a:prstGeom>
          <a:noFill/>
        </p:spPr>
        <p:txBody>
          <a:bodyPr rtlCol="0" wrap="none">
            <a:spAutoFit/>
          </a:bodyPr>
          <a:lstStyle/>
          <a:p>
            <a:r>
              <a:rPr altLang="en-US" b="1" lang="zh-CN">
                <a:solidFill>
                  <a:schemeClr val="tx1">
                    <a:lumMod val="65000"/>
                    <a:lumOff val="35000"/>
                  </a:schemeClr>
                </a:solidFill>
                <a:latin typeface="Arial"/>
                <a:ea typeface="微软雅黑"/>
                <a:sym typeface="Arial"/>
              </a:rPr>
              <a:t>工作未完成说明</a:t>
            </a:r>
          </a:p>
        </p:txBody>
      </p:sp>
      <p:sp>
        <p:nvSpPr>
          <p:cNvPr id="24" name="文本框 23"/>
          <p:cNvSpPr txBox="1"/>
          <p:nvPr/>
        </p:nvSpPr>
        <p:spPr>
          <a:xfrm>
            <a:off x="2547276" y="2344957"/>
            <a:ext cx="1783080" cy="365760"/>
          </a:xfrm>
          <a:prstGeom prst="rect">
            <a:avLst/>
          </a:prstGeom>
          <a:noFill/>
        </p:spPr>
        <p:txBody>
          <a:bodyPr rtlCol="0" wrap="none">
            <a:spAutoFit/>
          </a:bodyPr>
          <a:lstStyle/>
          <a:p>
            <a:r>
              <a:rPr altLang="en-US" b="1" lang="zh-CN">
                <a:solidFill>
                  <a:schemeClr val="tx1">
                    <a:lumMod val="65000"/>
                    <a:lumOff val="35000"/>
                  </a:schemeClr>
                </a:solidFill>
                <a:latin typeface="Arial"/>
                <a:ea typeface="微软雅黑"/>
                <a:sym typeface="Arial"/>
              </a:rPr>
              <a:t>工作未完成说明</a:t>
            </a:r>
          </a:p>
        </p:txBody>
      </p:sp>
      <p:sp>
        <p:nvSpPr>
          <p:cNvPr id="25" name="文本框 24"/>
          <p:cNvSpPr txBox="1"/>
          <p:nvPr/>
        </p:nvSpPr>
        <p:spPr>
          <a:xfrm>
            <a:off x="6559749" y="4308247"/>
            <a:ext cx="1783080" cy="365760"/>
          </a:xfrm>
          <a:prstGeom prst="rect">
            <a:avLst/>
          </a:prstGeom>
          <a:noFill/>
        </p:spPr>
        <p:txBody>
          <a:bodyPr rtlCol="0" wrap="none">
            <a:spAutoFit/>
          </a:bodyPr>
          <a:lstStyle/>
          <a:p>
            <a:r>
              <a:rPr altLang="en-US" b="1" lang="zh-CN">
                <a:solidFill>
                  <a:schemeClr val="tx1">
                    <a:lumMod val="65000"/>
                    <a:lumOff val="35000"/>
                  </a:schemeClr>
                </a:solidFill>
                <a:latin typeface="Arial"/>
                <a:ea typeface="微软雅黑"/>
                <a:sym typeface="Arial"/>
              </a:rPr>
              <a:t>工作未完成说明</a:t>
            </a:r>
          </a:p>
        </p:txBody>
      </p:sp>
      <p:sp>
        <p:nvSpPr>
          <p:cNvPr id="26" name="矩形 25"/>
          <p:cNvSpPr/>
          <p:nvPr/>
        </p:nvSpPr>
        <p:spPr>
          <a:xfrm>
            <a:off x="6575939" y="2683511"/>
            <a:ext cx="2783446" cy="822960"/>
          </a:xfrm>
          <a:prstGeom prst="rect">
            <a:avLst/>
          </a:prstGeom>
        </p:spPr>
        <p:txBody>
          <a:bodyPr wrap="square">
            <a:spAutoFit/>
          </a:bodyPr>
          <a:lstStyle/>
          <a:p>
            <a:r>
              <a:rPr altLang="en-US" lang="zh-CN" sz="1200">
                <a:solidFill>
                  <a:schemeClr val="tx1">
                    <a:lumMod val="65000"/>
                    <a:lumOff val="35000"/>
                  </a:schemeClr>
                </a:solidFill>
                <a:latin typeface="Arial"/>
                <a:ea typeface="微软雅黑"/>
                <a:sym typeface="Arial"/>
              </a:rPr>
              <a:t>点击添加文字内容点击添加文字内容点击添加文字内容点击添加文字内容点击添加文字内容点击添加文字内容点击添加文字内容点击添加文字内容</a:t>
            </a:r>
          </a:p>
        </p:txBody>
      </p:sp>
      <p:sp>
        <p:nvSpPr>
          <p:cNvPr id="27" name="矩形 26"/>
          <p:cNvSpPr/>
          <p:nvPr/>
        </p:nvSpPr>
        <p:spPr>
          <a:xfrm>
            <a:off x="2530886" y="4648565"/>
            <a:ext cx="2783446" cy="822960"/>
          </a:xfrm>
          <a:prstGeom prst="rect">
            <a:avLst/>
          </a:prstGeom>
        </p:spPr>
        <p:txBody>
          <a:bodyPr wrap="square">
            <a:spAutoFit/>
          </a:bodyPr>
          <a:lstStyle/>
          <a:p>
            <a:r>
              <a:rPr altLang="en-US" lang="zh-CN" sz="1200">
                <a:solidFill>
                  <a:schemeClr val="tx1">
                    <a:lumMod val="65000"/>
                    <a:lumOff val="35000"/>
                  </a:schemeClr>
                </a:solidFill>
                <a:latin typeface="Arial"/>
                <a:ea typeface="微软雅黑"/>
                <a:sym typeface="Arial"/>
              </a:rPr>
              <a:t>点击添加文字内容点击添加文字内容点击添加文字内容点击添加文字内容点击添加文字内容点击添加文字内容点击添加文字内容点击添加文字内容</a:t>
            </a:r>
          </a:p>
        </p:txBody>
      </p:sp>
      <p:sp>
        <p:nvSpPr>
          <p:cNvPr id="28" name="矩形 27"/>
          <p:cNvSpPr/>
          <p:nvPr/>
        </p:nvSpPr>
        <p:spPr>
          <a:xfrm>
            <a:off x="2547276" y="2700480"/>
            <a:ext cx="2783446" cy="822960"/>
          </a:xfrm>
          <a:prstGeom prst="rect">
            <a:avLst/>
          </a:prstGeom>
        </p:spPr>
        <p:txBody>
          <a:bodyPr wrap="square">
            <a:spAutoFit/>
          </a:bodyPr>
          <a:lstStyle/>
          <a:p>
            <a:r>
              <a:rPr altLang="en-US" lang="zh-CN" sz="1200">
                <a:solidFill>
                  <a:schemeClr val="tx1">
                    <a:lumMod val="65000"/>
                    <a:lumOff val="35000"/>
                  </a:schemeClr>
                </a:solidFill>
                <a:latin typeface="Arial"/>
                <a:ea typeface="微软雅黑"/>
                <a:sym typeface="Arial"/>
              </a:rPr>
              <a:t>点击添加文字内容点击添加文字内容点击添加文字内容点击添加文字内容点击添加文字内容点击添加文字内容点击添加文字内容点击添加文字内容</a:t>
            </a:r>
          </a:p>
        </p:txBody>
      </p:sp>
      <p:sp>
        <p:nvSpPr>
          <p:cNvPr id="29" name="矩形 28"/>
          <p:cNvSpPr/>
          <p:nvPr/>
        </p:nvSpPr>
        <p:spPr>
          <a:xfrm>
            <a:off x="6559749" y="4603353"/>
            <a:ext cx="2783446" cy="822960"/>
          </a:xfrm>
          <a:prstGeom prst="rect">
            <a:avLst/>
          </a:prstGeom>
        </p:spPr>
        <p:txBody>
          <a:bodyPr wrap="square">
            <a:spAutoFit/>
          </a:bodyPr>
          <a:lstStyle/>
          <a:p>
            <a:r>
              <a:rPr altLang="en-US" lang="zh-CN" sz="1200">
                <a:solidFill>
                  <a:schemeClr val="tx1">
                    <a:lumMod val="65000"/>
                    <a:lumOff val="35000"/>
                  </a:schemeClr>
                </a:solidFill>
                <a:latin typeface="Arial"/>
                <a:ea typeface="微软雅黑"/>
                <a:sym typeface="Arial"/>
              </a:rPr>
              <a:t>点击添加文字内容点击添加文字内容点击添加文字内容点击添加文字内容点击添加文字内容点击添加文字内容点击添加文字内容点击添加文字内容</a:t>
            </a:r>
          </a:p>
        </p:txBody>
      </p:sp>
      <p:sp>
        <p:nvSpPr>
          <p:cNvPr id="20" name="Text Box 7">
            <a:extLst>
              <a:ext uri="{FF2B5EF4-FFF2-40B4-BE49-F238E27FC236}">
                <a16:creationId xmlns:a16="http://schemas.microsoft.com/office/drawing/2014/main" id="{50653D32-27FF-465A-830A-5DEB19E590A4}"/>
              </a:ext>
            </a:extLst>
          </p:cNvPr>
          <p:cNvSpPr txBox="1">
            <a:spLocks noChangeArrowheads="1"/>
          </p:cNvSpPr>
          <p:nvPr/>
        </p:nvSpPr>
        <p:spPr bwMode="auto">
          <a:xfrm>
            <a:off x="-12196" y="311998"/>
            <a:ext cx="12226779" cy="426720"/>
          </a:xfrm>
          <a:prstGeom prst="rect">
            <a:avLst/>
          </a:prstGeom>
          <a:noFill/>
          <a:ln w="9525">
            <a:noFill/>
            <a:miter lim="800000"/>
          </a:ln>
        </p:spPr>
        <p:txBody>
          <a:bodyPr bIns="30480" lIns="60960" rIns="60960" tIns="30480" wrap="square">
            <a:spAutoFit/>
          </a:bodyPr>
          <a:lstStyle/>
          <a:p>
            <a:pPr algn="ctr" defTabSz="1450940"/>
            <a:r>
              <a:rPr altLang="en-US" b="1" lang="zh-CN" spc="-200" sz="2400">
                <a:solidFill>
                  <a:schemeClr val="tx1">
                    <a:lumMod val="65000"/>
                    <a:lumOff val="35000"/>
                  </a:schemeClr>
                </a:solidFill>
                <a:latin typeface="Arial"/>
                <a:ea typeface="微软雅黑"/>
                <a:cs charset="0" pitchFamily="34" typeface="Open Sans"/>
                <a:sym typeface="Arial"/>
              </a:rPr>
              <a:t>工作完成情况</a:t>
            </a:r>
          </a:p>
        </p:txBody>
      </p:sp>
      <p:cxnSp>
        <p:nvCxnSpPr>
          <p:cNvPr id="21" name="直接连接符 20">
            <a:extLst>
              <a:ext uri="{FF2B5EF4-FFF2-40B4-BE49-F238E27FC236}">
                <a16:creationId xmlns:a16="http://schemas.microsoft.com/office/drawing/2014/main" id="{87819CCC-757F-406C-B2E6-2CC1F60169D0}"/>
              </a:ext>
            </a:extLst>
          </p:cNvPr>
          <p:cNvCxnSpPr/>
          <p:nvPr/>
        </p:nvCxnSpPr>
        <p:spPr>
          <a:xfrm>
            <a:off x="5018724" y="742885"/>
            <a:ext cx="2154549" cy="0"/>
          </a:xfrm>
          <a:prstGeom prst="line">
            <a:avLst/>
          </a:prstGeom>
          <a:ln>
            <a:solidFill>
              <a:srgbClr val="DF3F4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950189357"/>
      </p:ext>
    </p:extLst>
  </p:cSld>
  <p:clrMapOvr>
    <a:masterClrMapping/>
  </p:clrMapOvr>
  <p:transition/>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a:extLst>
              <a:ext uri="{FF2B5EF4-FFF2-40B4-BE49-F238E27FC236}">
                <a16:creationId xmlns:a16="http://schemas.microsoft.com/office/drawing/2014/main" id="{2AFB783D-BC98-4F68-813E-89ECC9990DD7}"/>
              </a:ext>
            </a:extLst>
          </p:cNvPr>
          <p:cNvSpPr/>
          <p:nvPr/>
        </p:nvSpPr>
        <p:spPr>
          <a:xfrm>
            <a:off x="0" y="2628900"/>
            <a:ext cx="12192000" cy="16954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typeface="Arial"/>
              <a:ea typeface="微软雅黑"/>
              <a:sym typeface="Arial"/>
            </a:endParaRPr>
          </a:p>
        </p:txBody>
      </p:sp>
      <p:sp>
        <p:nvSpPr>
          <p:cNvPr id="4" name="矩形 3">
            <a:extLst>
              <a:ext uri="{FF2B5EF4-FFF2-40B4-BE49-F238E27FC236}">
                <a16:creationId xmlns:a16="http://schemas.microsoft.com/office/drawing/2014/main" id="{2280F13D-C1C3-48B3-B912-B1DA49C73E16}"/>
              </a:ext>
            </a:extLst>
          </p:cNvPr>
          <p:cNvSpPr/>
          <p:nvPr/>
        </p:nvSpPr>
        <p:spPr>
          <a:xfrm>
            <a:off x="5105400" y="2209800"/>
            <a:ext cx="1981200" cy="914400"/>
          </a:xfrm>
          <a:prstGeom prst="rect">
            <a:avLst/>
          </a:prstGeom>
          <a:solidFill>
            <a:srgbClr val="DF3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6000">
                <a:latin typeface="Arial"/>
                <a:ea typeface="微软雅黑"/>
                <a:sym typeface="Arial"/>
              </a:rPr>
              <a:t>03</a:t>
            </a:r>
          </a:p>
        </p:txBody>
      </p:sp>
      <p:sp>
        <p:nvSpPr>
          <p:cNvPr id="5" name="文本框 13">
            <a:extLst>
              <a:ext uri="{FF2B5EF4-FFF2-40B4-BE49-F238E27FC236}">
                <a16:creationId xmlns:a16="http://schemas.microsoft.com/office/drawing/2014/main" id="{02465BC7-A34A-4805-8A9B-78E11D4B0E97}"/>
              </a:ext>
            </a:extLst>
          </p:cNvPr>
          <p:cNvSpPr txBox="1"/>
          <p:nvPr/>
        </p:nvSpPr>
        <p:spPr>
          <a:xfrm>
            <a:off x="4933950" y="3445818"/>
            <a:ext cx="2324100"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2400">
                <a:solidFill>
                  <a:schemeClr val="bg1"/>
                </a:solidFill>
                <a:latin typeface="Arial"/>
                <a:ea typeface="微软雅黑"/>
                <a:sym typeface="Arial"/>
              </a:rPr>
              <a:t>工作不足及改进</a:t>
            </a:r>
          </a:p>
        </p:txBody>
      </p:sp>
    </p:spTree>
    <p:extLst>
      <p:ext uri="{BB962C8B-B14F-4D97-AF65-F5344CB8AC3E}">
        <p14:creationId val="3679480838"/>
      </p:ext>
    </p:extLst>
  </p:cSld>
  <p:clrMapOvr>
    <a:masterClrMapping/>
  </p:clrMapOvr>
  <p:transition/>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Text Box 7">
            <a:extLst>
              <a:ext uri="{FF2B5EF4-FFF2-40B4-BE49-F238E27FC236}">
                <a16:creationId xmlns:a16="http://schemas.microsoft.com/office/drawing/2014/main" id="{8FE970DC-0AD0-4C5C-AC08-51557D2BE69D}"/>
              </a:ext>
            </a:extLst>
          </p:cNvPr>
          <p:cNvSpPr txBox="1">
            <a:spLocks noChangeArrowheads="1"/>
          </p:cNvSpPr>
          <p:nvPr/>
        </p:nvSpPr>
        <p:spPr bwMode="auto">
          <a:xfrm>
            <a:off x="-12196" y="311998"/>
            <a:ext cx="12226779" cy="426720"/>
          </a:xfrm>
          <a:prstGeom prst="rect">
            <a:avLst/>
          </a:prstGeom>
          <a:noFill/>
          <a:ln w="9525">
            <a:noFill/>
            <a:miter lim="800000"/>
          </a:ln>
        </p:spPr>
        <p:txBody>
          <a:bodyPr bIns="30480" lIns="60960" rIns="60960" tIns="30480" wrap="square">
            <a:spAutoFit/>
          </a:bodyPr>
          <a:lstStyle/>
          <a:p>
            <a:pPr algn="ctr" defTabSz="1450940"/>
            <a:r>
              <a:rPr altLang="en-US" b="1" lang="zh-CN" spc="-200" sz="2400">
                <a:solidFill>
                  <a:schemeClr val="tx1">
                    <a:lumMod val="65000"/>
                    <a:lumOff val="35000"/>
                  </a:schemeClr>
                </a:solidFill>
                <a:latin typeface="Arial"/>
                <a:ea typeface="微软雅黑"/>
                <a:cs charset="0" pitchFamily="34" typeface="Open Sans"/>
                <a:sym typeface="Arial"/>
              </a:rPr>
              <a:t>工作不足之处</a:t>
            </a:r>
          </a:p>
        </p:txBody>
      </p:sp>
      <p:cxnSp>
        <p:nvCxnSpPr>
          <p:cNvPr id="3" name="直接连接符 2">
            <a:extLst>
              <a:ext uri="{FF2B5EF4-FFF2-40B4-BE49-F238E27FC236}">
                <a16:creationId xmlns:a16="http://schemas.microsoft.com/office/drawing/2014/main" id="{B2B040B3-C6CE-43C7-9EAD-CEAC6202600E}"/>
              </a:ext>
            </a:extLst>
          </p:cNvPr>
          <p:cNvCxnSpPr/>
          <p:nvPr/>
        </p:nvCxnSpPr>
        <p:spPr>
          <a:xfrm>
            <a:off x="5018724" y="742885"/>
            <a:ext cx="2154549" cy="0"/>
          </a:xfrm>
          <a:prstGeom prst="line">
            <a:avLst/>
          </a:prstGeom>
          <a:ln>
            <a:solidFill>
              <a:srgbClr val="DF3F4E"/>
            </a:solidFill>
          </a:ln>
        </p:spPr>
        <p:style>
          <a:lnRef idx="1">
            <a:schemeClr val="accent1"/>
          </a:lnRef>
          <a:fillRef idx="0">
            <a:schemeClr val="accent1"/>
          </a:fillRef>
          <a:effectRef idx="0">
            <a:schemeClr val="accent1"/>
          </a:effectRef>
          <a:fontRef idx="minor">
            <a:schemeClr val="tx1"/>
          </a:fontRef>
        </p:style>
      </p:cxnSp>
      <p:sp>
        <p:nvSpPr>
          <p:cNvPr id="4" name="Rectangle 2">
            <a:extLst>
              <a:ext uri="{FF2B5EF4-FFF2-40B4-BE49-F238E27FC236}">
                <a16:creationId xmlns:a16="http://schemas.microsoft.com/office/drawing/2014/main" id="{BC84A9BE-519F-4E58-A844-BCCB54E640B0}"/>
              </a:ext>
            </a:extLst>
          </p:cNvPr>
          <p:cNvSpPr/>
          <p:nvPr/>
        </p:nvSpPr>
        <p:spPr>
          <a:xfrm>
            <a:off x="6400800" y="1381051"/>
            <a:ext cx="5132837" cy="4892749"/>
          </a:xfrm>
          <a:prstGeom prst="rect">
            <a:avLst/>
          </a:prstGeom>
          <a:blipFill>
            <a:blip r:embed="rId2"/>
            <a:stretch>
              <a:fillRect/>
            </a:stretch>
          </a:blip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latin typeface="Arial"/>
              <a:ea typeface="微软雅黑"/>
              <a:sym typeface="Arial"/>
            </a:endParaRPr>
          </a:p>
        </p:txBody>
      </p:sp>
      <p:sp>
        <p:nvSpPr>
          <p:cNvPr id="5" name="Rectangle 3">
            <a:extLst>
              <a:ext uri="{FF2B5EF4-FFF2-40B4-BE49-F238E27FC236}">
                <a16:creationId xmlns:a16="http://schemas.microsoft.com/office/drawing/2014/main" id="{063062D4-7C55-466D-9EBF-F1796111D0C8}"/>
              </a:ext>
            </a:extLst>
          </p:cNvPr>
          <p:cNvSpPr/>
          <p:nvPr/>
        </p:nvSpPr>
        <p:spPr>
          <a:xfrm>
            <a:off x="706008" y="1381051"/>
            <a:ext cx="5288393" cy="174314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bg1"/>
              </a:solidFill>
              <a:latin typeface="Arial"/>
              <a:ea typeface="微软雅黑"/>
              <a:sym typeface="Arial"/>
            </a:endParaRPr>
          </a:p>
        </p:txBody>
      </p:sp>
      <p:sp>
        <p:nvSpPr>
          <p:cNvPr id="6" name="Oval 5">
            <a:extLst>
              <a:ext uri="{FF2B5EF4-FFF2-40B4-BE49-F238E27FC236}">
                <a16:creationId xmlns:a16="http://schemas.microsoft.com/office/drawing/2014/main" id="{507AB57A-0701-428C-BBFD-6DFCDCBF1246}"/>
              </a:ext>
            </a:extLst>
          </p:cNvPr>
          <p:cNvSpPr/>
          <p:nvPr/>
        </p:nvSpPr>
        <p:spPr>
          <a:xfrm>
            <a:off x="691766" y="3429000"/>
            <a:ext cx="722113" cy="726256"/>
          </a:xfrm>
          <a:prstGeom prst="ellipse">
            <a:avLst/>
          </a:prstGeom>
          <a:solidFill>
            <a:srgbClr val="DF3F4E"/>
          </a:solidFill>
          <a:ln>
            <a:noFill/>
          </a:ln>
        </p:spPr>
        <p:style>
          <a:lnRef idx="2">
            <a:schemeClr val="accent5">
              <a:shade val="50000"/>
            </a:schemeClr>
          </a:lnRef>
          <a:fillRef idx="1">
            <a:schemeClr val="accent5"/>
          </a:fillRef>
          <a:effectRef idx="0">
            <a:schemeClr val="accent5"/>
          </a:effectRef>
          <a:fontRef idx="minor">
            <a:schemeClr val="lt1"/>
          </a:fontRef>
        </p:style>
        <p:txBody>
          <a:bodyPr anchor="ctr" rtlCol="0"/>
          <a:lstStyle/>
          <a:p>
            <a:pPr algn="ctr"/>
            <a:endParaRPr lang="en-US" sz="11735">
              <a:solidFill>
                <a:schemeClr val="bg1"/>
              </a:solidFill>
              <a:latin typeface="Arial"/>
              <a:ea typeface="微软雅黑"/>
              <a:sym typeface="Arial"/>
            </a:endParaRPr>
          </a:p>
        </p:txBody>
      </p:sp>
      <p:sp>
        <p:nvSpPr>
          <p:cNvPr id="7" name="Text Box 10">
            <a:extLst>
              <a:ext uri="{FF2B5EF4-FFF2-40B4-BE49-F238E27FC236}">
                <a16:creationId xmlns:a16="http://schemas.microsoft.com/office/drawing/2014/main" id="{956729F1-637D-42B6-9400-2513BDA36D88}"/>
              </a:ext>
            </a:extLst>
          </p:cNvPr>
          <p:cNvSpPr txBox="1">
            <a:spLocks noChangeArrowheads="1"/>
          </p:cNvSpPr>
          <p:nvPr/>
        </p:nvSpPr>
        <p:spPr bwMode="auto">
          <a:xfrm>
            <a:off x="1625601" y="3429000"/>
            <a:ext cx="4368800" cy="914400"/>
          </a:xfrm>
          <a:prstGeom prst="rect">
            <a:avLst/>
          </a:prstGeom>
          <a:noFill/>
          <a:ln w="9525">
            <a:noFill/>
            <a:miter lim="800000"/>
          </a:ln>
        </p:spPr>
        <p:txBody>
          <a:bodyPr bIns="30480" lIns="60960" rIns="60960" tIns="30480" wrap="square">
            <a:spAutoFit/>
          </a:bodyPr>
          <a:lstStyle/>
          <a:p>
            <a:pPr defTabSz="1450340"/>
            <a:r>
              <a:rPr altLang="en-US" lang="zh-CN" sz="1400">
                <a:solidFill>
                  <a:schemeClr val="tx2">
                    <a:lumMod val="75000"/>
                  </a:schemeClr>
                </a:solidFill>
                <a:latin typeface="Arial"/>
                <a:ea typeface="微软雅黑"/>
                <a:cs charset="0" pitchFamily="34" typeface="Open Sans"/>
                <a:sym typeface="Arial"/>
              </a:rPr>
              <a:t>不足一</a:t>
            </a:r>
          </a:p>
          <a:p>
            <a:pPr defTabSz="1450340"/>
            <a:r>
              <a:rPr altLang="en-US" lang="zh-CN" sz="1400">
                <a:solidFill>
                  <a:schemeClr val="tx2">
                    <a:lumMod val="75000"/>
                  </a:schemeClr>
                </a:solidFill>
                <a:latin typeface="Arial"/>
                <a:ea typeface="微软雅黑"/>
                <a:cs charset="0" pitchFamily="34" typeface="Open Sans"/>
                <a:sym typeface="Arial"/>
              </a:rPr>
              <a:t>点击此处添加内容点击此处添加内容点击此处添加内容点击此处添加内容点击此处添加内容点击此处添加内容</a:t>
            </a:r>
          </a:p>
        </p:txBody>
      </p:sp>
      <p:sp>
        <p:nvSpPr>
          <p:cNvPr id="8" name="Oval 11">
            <a:extLst>
              <a:ext uri="{FF2B5EF4-FFF2-40B4-BE49-F238E27FC236}">
                <a16:creationId xmlns:a16="http://schemas.microsoft.com/office/drawing/2014/main" id="{6590E77C-8F01-4225-8DE7-BC9BB10821FE}"/>
              </a:ext>
            </a:extLst>
          </p:cNvPr>
          <p:cNvSpPr/>
          <p:nvPr/>
        </p:nvSpPr>
        <p:spPr>
          <a:xfrm>
            <a:off x="714476" y="4500429"/>
            <a:ext cx="722113" cy="726256"/>
          </a:xfrm>
          <a:prstGeom prst="ellipse">
            <a:avLst/>
          </a:prstGeom>
          <a:solidFill>
            <a:srgbClr val="DF3F4E"/>
          </a:solidFill>
          <a:ln>
            <a:noFill/>
          </a:ln>
        </p:spPr>
        <p:style>
          <a:lnRef idx="2">
            <a:schemeClr val="accent5">
              <a:shade val="50000"/>
            </a:schemeClr>
          </a:lnRef>
          <a:fillRef idx="1">
            <a:schemeClr val="accent5"/>
          </a:fillRef>
          <a:effectRef idx="0">
            <a:schemeClr val="accent5"/>
          </a:effectRef>
          <a:fontRef idx="minor">
            <a:schemeClr val="lt1"/>
          </a:fontRef>
        </p:style>
        <p:txBody>
          <a:bodyPr anchor="ctr" rtlCol="0"/>
          <a:lstStyle/>
          <a:p>
            <a:pPr algn="ctr"/>
            <a:endParaRPr lang="en-US" sz="11735">
              <a:solidFill>
                <a:schemeClr val="bg1"/>
              </a:solidFill>
              <a:latin typeface="Arial"/>
              <a:ea typeface="微软雅黑"/>
              <a:sym typeface="Arial"/>
            </a:endParaRPr>
          </a:p>
        </p:txBody>
      </p:sp>
      <p:sp>
        <p:nvSpPr>
          <p:cNvPr id="9" name="Oval 13">
            <a:extLst>
              <a:ext uri="{FF2B5EF4-FFF2-40B4-BE49-F238E27FC236}">
                <a16:creationId xmlns:a16="http://schemas.microsoft.com/office/drawing/2014/main" id="{740EAEBB-C488-4780-8503-5B4BE09EE604}"/>
              </a:ext>
            </a:extLst>
          </p:cNvPr>
          <p:cNvSpPr/>
          <p:nvPr/>
        </p:nvSpPr>
        <p:spPr>
          <a:xfrm>
            <a:off x="714476" y="5547544"/>
            <a:ext cx="722113" cy="726256"/>
          </a:xfrm>
          <a:prstGeom prst="ellipse">
            <a:avLst/>
          </a:prstGeom>
          <a:solidFill>
            <a:srgbClr val="DF3F4E"/>
          </a:solidFill>
          <a:ln>
            <a:noFill/>
          </a:ln>
        </p:spPr>
        <p:style>
          <a:lnRef idx="2">
            <a:schemeClr val="accent5">
              <a:shade val="50000"/>
            </a:schemeClr>
          </a:lnRef>
          <a:fillRef idx="1">
            <a:schemeClr val="accent5"/>
          </a:fillRef>
          <a:effectRef idx="0">
            <a:schemeClr val="accent5"/>
          </a:effectRef>
          <a:fontRef idx="minor">
            <a:schemeClr val="lt1"/>
          </a:fontRef>
        </p:style>
        <p:txBody>
          <a:bodyPr anchor="ctr" rtlCol="0"/>
          <a:lstStyle/>
          <a:p>
            <a:pPr algn="ctr"/>
            <a:endParaRPr lang="en-US" sz="11735">
              <a:solidFill>
                <a:schemeClr val="bg1"/>
              </a:solidFill>
              <a:latin typeface="Arial"/>
              <a:ea typeface="微软雅黑"/>
              <a:sym typeface="Arial"/>
            </a:endParaRPr>
          </a:p>
        </p:txBody>
      </p:sp>
      <p:sp>
        <p:nvSpPr>
          <p:cNvPr id="10" name="Freeform 34">
            <a:extLst>
              <a:ext uri="{FF2B5EF4-FFF2-40B4-BE49-F238E27FC236}">
                <a16:creationId xmlns:a16="http://schemas.microsoft.com/office/drawing/2014/main" id="{FE68FB1D-2E98-4B95-A4F0-80CDCA7B8AA8}"/>
              </a:ext>
            </a:extLst>
          </p:cNvPr>
          <p:cNvSpPr/>
          <p:nvPr/>
        </p:nvSpPr>
        <p:spPr bwMode="auto">
          <a:xfrm>
            <a:off x="861404" y="5721389"/>
            <a:ext cx="428257" cy="378569"/>
          </a:xfrm>
          <a:custGeom>
            <a:gdLst>
              <a:gd fmla="*/ 136 w 136" name="T0"/>
              <a:gd fmla="*/ 48 h 120" name="T1"/>
              <a:gd fmla="*/ 68 w 136" name="T2"/>
              <a:gd fmla="*/ 0 h 120" name="T3"/>
              <a:gd fmla="*/ 0 w 136" name="T4"/>
              <a:gd fmla="*/ 48 h 120" name="T5"/>
              <a:gd fmla="*/ 37 w 136" name="T6"/>
              <a:gd fmla="*/ 91 h 120" name="T7"/>
              <a:gd fmla="*/ 22 w 136" name="T8"/>
              <a:gd fmla="*/ 120 h 120" name="T9"/>
              <a:gd fmla="*/ 73 w 136" name="T10"/>
              <a:gd fmla="*/ 96 h 120" name="T11"/>
              <a:gd fmla="*/ 136 w 136" name="T12"/>
              <a:gd fmla="*/ 48 h 120" name="T13"/>
            </a:gdLst>
            <a:cxnLst>
              <a:cxn ang="0">
                <a:pos x="T0" y="T1"/>
              </a:cxn>
              <a:cxn ang="0">
                <a:pos x="T2" y="T3"/>
              </a:cxn>
              <a:cxn ang="0">
                <a:pos x="T4" y="T5"/>
              </a:cxn>
              <a:cxn ang="0">
                <a:pos x="T6" y="T7"/>
              </a:cxn>
              <a:cxn ang="0">
                <a:pos x="T8" y="T9"/>
              </a:cxn>
              <a:cxn ang="0">
                <a:pos x="T10" y="T11"/>
              </a:cxn>
              <a:cxn ang="0">
                <a:pos x="T12" y="T13"/>
              </a:cxn>
            </a:cxnLst>
            <a:rect b="b" l="0" r="r" t="0"/>
            <a:pathLst>
              <a:path h="120" w="136">
                <a:moveTo>
                  <a:pt x="136" y="48"/>
                </a:moveTo>
                <a:cubicBezTo>
                  <a:pt x="136" y="22"/>
                  <a:pt x="106" y="0"/>
                  <a:pt x="68" y="0"/>
                </a:cubicBezTo>
                <a:cubicBezTo>
                  <a:pt x="31" y="0"/>
                  <a:pt x="0" y="22"/>
                  <a:pt x="0" y="48"/>
                </a:cubicBezTo>
                <a:cubicBezTo>
                  <a:pt x="0" y="67"/>
                  <a:pt x="15" y="83"/>
                  <a:pt x="37" y="91"/>
                </a:cubicBezTo>
                <a:cubicBezTo>
                  <a:pt x="38" y="96"/>
                  <a:pt x="37" y="106"/>
                  <a:pt x="22" y="120"/>
                </a:cubicBezTo>
                <a:cubicBezTo>
                  <a:pt x="22" y="120"/>
                  <a:pt x="54" y="111"/>
                  <a:pt x="73" y="96"/>
                </a:cubicBezTo>
                <a:cubicBezTo>
                  <a:pt x="108" y="94"/>
                  <a:pt x="136" y="73"/>
                  <a:pt x="136" y="48"/>
                </a:cubicBezTo>
                <a:close/>
              </a:path>
            </a:pathLst>
          </a:custGeom>
          <a:solidFill>
            <a:schemeClr val="bg1"/>
          </a:solidFill>
          <a:ln>
            <a:noFill/>
          </a:ln>
        </p:spPr>
        <p:txBody>
          <a:bodyPr anchor="t" anchorCtr="0" bIns="60960" compatLnSpc="1" lIns="121920" numCol="1" rIns="121920" tIns="60960" vert="horz" wrap="square"/>
          <a:lstStyle/>
          <a:p>
            <a:endParaRPr lang="en-US" sz="2400">
              <a:latin typeface="Arial"/>
              <a:ea typeface="微软雅黑"/>
              <a:sym typeface="Arial"/>
            </a:endParaRPr>
          </a:p>
        </p:txBody>
      </p:sp>
      <p:grpSp>
        <p:nvGrpSpPr>
          <p:cNvPr id="11" name="Group 16">
            <a:extLst>
              <a:ext uri="{FF2B5EF4-FFF2-40B4-BE49-F238E27FC236}">
                <a16:creationId xmlns:a16="http://schemas.microsoft.com/office/drawing/2014/main" id="{556E4519-71B4-49B7-8106-F9429BC44371}"/>
              </a:ext>
            </a:extLst>
          </p:cNvPr>
          <p:cNvGrpSpPr/>
          <p:nvPr/>
        </p:nvGrpSpPr>
        <p:grpSpPr>
          <a:xfrm>
            <a:off x="843176" y="3585810"/>
            <a:ext cx="419291" cy="412636"/>
            <a:chOff x="1587575" y="2265358"/>
            <a:chExt cx="314468" cy="309477"/>
          </a:xfrm>
          <a:solidFill>
            <a:schemeClr val="bg1"/>
          </a:solidFill>
        </p:grpSpPr>
        <p:sp>
          <p:nvSpPr>
            <p:cNvPr id="12" name="Freeform 59">
              <a:extLst>
                <a:ext uri="{FF2B5EF4-FFF2-40B4-BE49-F238E27FC236}">
                  <a16:creationId xmlns:a16="http://schemas.microsoft.com/office/drawing/2014/main" id="{B6B4CA30-A30E-499B-81F5-9805AD73C29A}"/>
                </a:ext>
              </a:extLst>
            </p:cNvPr>
            <p:cNvSpPr>
              <a:spLocks noEditPoints="1"/>
            </p:cNvSpPr>
            <p:nvPr/>
          </p:nvSpPr>
          <p:spPr bwMode="auto">
            <a:xfrm>
              <a:off x="1587575" y="2265358"/>
              <a:ext cx="314468" cy="309477"/>
            </a:xfrm>
            <a:custGeom>
              <a:gdLst>
                <a:gd fmla="*/ 82 w 95" name="T0"/>
                <a:gd fmla="*/ 57 h 93" name="T1"/>
                <a:gd fmla="*/ 95 w 95" name="T2"/>
                <a:gd fmla="*/ 51 h 93" name="T3"/>
                <a:gd fmla="*/ 95 w 95" name="T4"/>
                <a:gd fmla="*/ 41 h 93" name="T5"/>
                <a:gd fmla="*/ 82 w 95" name="T6"/>
                <a:gd fmla="*/ 36 h 93" name="T7"/>
                <a:gd fmla="*/ 80 w 95" name="T8"/>
                <a:gd fmla="*/ 30 h 93" name="T9"/>
                <a:gd fmla="*/ 85 w 95" name="T10"/>
                <a:gd fmla="*/ 17 h 93" name="T11"/>
                <a:gd fmla="*/ 77 w 95" name="T12"/>
                <a:gd fmla="*/ 10 h 93" name="T13"/>
                <a:gd fmla="*/ 64 w 95" name="T14"/>
                <a:gd fmla="*/ 15 h 93" name="T15"/>
                <a:gd fmla="*/ 59 w 95" name="T16"/>
                <a:gd fmla="*/ 13 h 93" name="T17"/>
                <a:gd fmla="*/ 53 w 95" name="T18"/>
                <a:gd fmla="*/ 0 h 93" name="T19"/>
                <a:gd fmla="*/ 42 w 95" name="T20"/>
                <a:gd fmla="*/ 0 h 93" name="T21"/>
                <a:gd fmla="*/ 37 w 95" name="T22"/>
                <a:gd fmla="*/ 13 h 93" name="T23"/>
                <a:gd fmla="*/ 31 w 95" name="T24"/>
                <a:gd fmla="*/ 15 h 93" name="T25"/>
                <a:gd fmla="*/ 18 w 95" name="T26"/>
                <a:gd fmla="*/ 10 h 93" name="T27"/>
                <a:gd fmla="*/ 10 w 95" name="T28"/>
                <a:gd fmla="*/ 17 h 93" name="T29"/>
                <a:gd fmla="*/ 16 w 95" name="T30"/>
                <a:gd fmla="*/ 30 h 93" name="T31"/>
                <a:gd fmla="*/ 13 w 95" name="T32"/>
                <a:gd fmla="*/ 36 h 93" name="T33"/>
                <a:gd fmla="*/ 0 w 95" name="T34"/>
                <a:gd fmla="*/ 41 h 93" name="T35"/>
                <a:gd fmla="*/ 0 w 95" name="T36"/>
                <a:gd fmla="*/ 52 h 93" name="T37"/>
                <a:gd fmla="*/ 13 w 95" name="T38"/>
                <a:gd fmla="*/ 57 h 93" name="T39"/>
                <a:gd fmla="*/ 16 w 95" name="T40"/>
                <a:gd fmla="*/ 63 h 93" name="T41"/>
                <a:gd fmla="*/ 11 w 95" name="T42"/>
                <a:gd fmla="*/ 76 h 93" name="T43"/>
                <a:gd fmla="*/ 18 w 95" name="T44"/>
                <a:gd fmla="*/ 83 h 93" name="T45"/>
                <a:gd fmla="*/ 31 w 95" name="T46"/>
                <a:gd fmla="*/ 78 h 93" name="T47"/>
                <a:gd fmla="*/ 37 w 95" name="T48"/>
                <a:gd fmla="*/ 80 h 93" name="T49"/>
                <a:gd fmla="*/ 43 w 95" name="T50"/>
                <a:gd fmla="*/ 93 h 93" name="T51"/>
                <a:gd fmla="*/ 53 w 95" name="T52"/>
                <a:gd fmla="*/ 93 h 93" name="T53"/>
                <a:gd fmla="*/ 59 w 95" name="T54"/>
                <a:gd fmla="*/ 80 h 93" name="T55"/>
                <a:gd fmla="*/ 64 w 95" name="T56"/>
                <a:gd fmla="*/ 78 h 93" name="T57"/>
                <a:gd fmla="*/ 78 w 95" name="T58"/>
                <a:gd fmla="*/ 83 h 93" name="T59"/>
                <a:gd fmla="*/ 85 w 95" name="T60"/>
                <a:gd fmla="*/ 75 h 93" name="T61"/>
                <a:gd fmla="*/ 80 w 95" name="T62"/>
                <a:gd fmla="*/ 63 h 93" name="T63"/>
                <a:gd fmla="*/ 82 w 95" name="T64"/>
                <a:gd fmla="*/ 57 h 93" name="T65"/>
                <a:gd fmla="*/ 48 w 95" name="T66"/>
                <a:gd fmla="*/ 61 h 93" name="T67"/>
                <a:gd fmla="*/ 33 w 95" name="T68"/>
                <a:gd fmla="*/ 46 h 93" name="T69"/>
                <a:gd fmla="*/ 48 w 95" name="T70"/>
                <a:gd fmla="*/ 32 h 93" name="T71"/>
                <a:gd fmla="*/ 63 w 95" name="T72"/>
                <a:gd fmla="*/ 46 h 93" name="T73"/>
                <a:gd fmla="*/ 48 w 95" name="T74"/>
                <a:gd fmla="*/ 61 h 93"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93" w="95">
                  <a:moveTo>
                    <a:pt x="82" y="57"/>
                  </a:moveTo>
                  <a:cubicBezTo>
                    <a:pt x="82" y="57"/>
                    <a:pt x="95" y="52"/>
                    <a:pt x="95" y="51"/>
                  </a:cubicBezTo>
                  <a:cubicBezTo>
                    <a:pt x="95" y="41"/>
                    <a:pt x="95" y="41"/>
                    <a:pt x="95" y="41"/>
                  </a:cubicBezTo>
                  <a:cubicBezTo>
                    <a:pt x="95" y="40"/>
                    <a:pt x="82" y="36"/>
                    <a:pt x="82" y="36"/>
                  </a:cubicBezTo>
                  <a:cubicBezTo>
                    <a:pt x="80" y="30"/>
                    <a:pt x="80" y="30"/>
                    <a:pt x="80" y="30"/>
                  </a:cubicBezTo>
                  <a:cubicBezTo>
                    <a:pt x="80" y="30"/>
                    <a:pt x="85" y="17"/>
                    <a:pt x="85" y="17"/>
                  </a:cubicBezTo>
                  <a:cubicBezTo>
                    <a:pt x="77" y="10"/>
                    <a:pt x="77" y="10"/>
                    <a:pt x="77" y="10"/>
                  </a:cubicBezTo>
                  <a:cubicBezTo>
                    <a:pt x="77" y="9"/>
                    <a:pt x="64" y="15"/>
                    <a:pt x="64" y="15"/>
                  </a:cubicBezTo>
                  <a:cubicBezTo>
                    <a:pt x="59" y="13"/>
                    <a:pt x="59" y="13"/>
                    <a:pt x="59" y="13"/>
                  </a:cubicBezTo>
                  <a:cubicBezTo>
                    <a:pt x="59" y="13"/>
                    <a:pt x="53" y="0"/>
                    <a:pt x="53" y="0"/>
                  </a:cubicBezTo>
                  <a:cubicBezTo>
                    <a:pt x="42" y="0"/>
                    <a:pt x="42" y="0"/>
                    <a:pt x="42" y="0"/>
                  </a:cubicBezTo>
                  <a:cubicBezTo>
                    <a:pt x="42" y="0"/>
                    <a:pt x="37" y="13"/>
                    <a:pt x="37" y="13"/>
                  </a:cubicBezTo>
                  <a:cubicBezTo>
                    <a:pt x="31" y="15"/>
                    <a:pt x="31" y="15"/>
                    <a:pt x="31" y="15"/>
                  </a:cubicBezTo>
                  <a:cubicBezTo>
                    <a:pt x="31" y="15"/>
                    <a:pt x="18" y="10"/>
                    <a:pt x="18" y="10"/>
                  </a:cubicBezTo>
                  <a:cubicBezTo>
                    <a:pt x="10" y="17"/>
                    <a:pt x="10" y="17"/>
                    <a:pt x="10" y="17"/>
                  </a:cubicBezTo>
                  <a:cubicBezTo>
                    <a:pt x="10" y="18"/>
                    <a:pt x="16" y="30"/>
                    <a:pt x="16" y="30"/>
                  </a:cubicBezTo>
                  <a:cubicBezTo>
                    <a:pt x="13" y="36"/>
                    <a:pt x="13" y="36"/>
                    <a:pt x="13" y="36"/>
                  </a:cubicBezTo>
                  <a:cubicBezTo>
                    <a:pt x="13" y="36"/>
                    <a:pt x="0" y="41"/>
                    <a:pt x="0" y="41"/>
                  </a:cubicBezTo>
                  <a:cubicBezTo>
                    <a:pt x="0" y="52"/>
                    <a:pt x="0" y="52"/>
                    <a:pt x="0" y="52"/>
                  </a:cubicBezTo>
                  <a:cubicBezTo>
                    <a:pt x="0" y="52"/>
                    <a:pt x="13" y="57"/>
                    <a:pt x="13" y="57"/>
                  </a:cubicBezTo>
                  <a:cubicBezTo>
                    <a:pt x="16" y="63"/>
                    <a:pt x="16" y="63"/>
                    <a:pt x="16" y="63"/>
                  </a:cubicBezTo>
                  <a:cubicBezTo>
                    <a:pt x="16" y="63"/>
                    <a:pt x="10" y="75"/>
                    <a:pt x="11" y="76"/>
                  </a:cubicBezTo>
                  <a:cubicBezTo>
                    <a:pt x="18" y="83"/>
                    <a:pt x="18" y="83"/>
                    <a:pt x="18" y="83"/>
                  </a:cubicBezTo>
                  <a:cubicBezTo>
                    <a:pt x="19" y="84"/>
                    <a:pt x="31" y="78"/>
                    <a:pt x="31" y="78"/>
                  </a:cubicBezTo>
                  <a:cubicBezTo>
                    <a:pt x="37" y="80"/>
                    <a:pt x="37" y="80"/>
                    <a:pt x="37" y="80"/>
                  </a:cubicBezTo>
                  <a:cubicBezTo>
                    <a:pt x="37" y="80"/>
                    <a:pt x="42" y="93"/>
                    <a:pt x="43" y="93"/>
                  </a:cubicBezTo>
                  <a:cubicBezTo>
                    <a:pt x="53" y="93"/>
                    <a:pt x="53" y="93"/>
                    <a:pt x="53" y="93"/>
                  </a:cubicBezTo>
                  <a:cubicBezTo>
                    <a:pt x="54" y="93"/>
                    <a:pt x="59" y="80"/>
                    <a:pt x="59" y="80"/>
                  </a:cubicBezTo>
                  <a:cubicBezTo>
                    <a:pt x="64" y="78"/>
                    <a:pt x="64" y="78"/>
                    <a:pt x="64" y="78"/>
                  </a:cubicBezTo>
                  <a:cubicBezTo>
                    <a:pt x="64" y="78"/>
                    <a:pt x="77" y="83"/>
                    <a:pt x="78" y="83"/>
                  </a:cubicBezTo>
                  <a:cubicBezTo>
                    <a:pt x="85" y="75"/>
                    <a:pt x="85" y="75"/>
                    <a:pt x="85" y="75"/>
                  </a:cubicBezTo>
                  <a:cubicBezTo>
                    <a:pt x="86" y="75"/>
                    <a:pt x="80" y="63"/>
                    <a:pt x="80" y="63"/>
                  </a:cubicBezTo>
                  <a:lnTo>
                    <a:pt x="82" y="57"/>
                  </a:lnTo>
                  <a:close/>
                  <a:moveTo>
                    <a:pt x="48" y="61"/>
                  </a:moveTo>
                  <a:cubicBezTo>
                    <a:pt x="39" y="61"/>
                    <a:pt x="33" y="55"/>
                    <a:pt x="33" y="46"/>
                  </a:cubicBezTo>
                  <a:cubicBezTo>
                    <a:pt x="33" y="38"/>
                    <a:pt x="39" y="32"/>
                    <a:pt x="48" y="32"/>
                  </a:cubicBezTo>
                  <a:cubicBezTo>
                    <a:pt x="56" y="32"/>
                    <a:pt x="63" y="38"/>
                    <a:pt x="63" y="46"/>
                  </a:cubicBezTo>
                  <a:cubicBezTo>
                    <a:pt x="63" y="55"/>
                    <a:pt x="56" y="61"/>
                    <a:pt x="48" y="61"/>
                  </a:cubicBez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latin typeface="Arial"/>
                <a:ea typeface="微软雅黑"/>
                <a:sym typeface="Arial"/>
              </a:endParaRPr>
            </a:p>
          </p:txBody>
        </p:sp>
        <p:sp>
          <p:nvSpPr>
            <p:cNvPr id="13" name="Oval 60">
              <a:extLst>
                <a:ext uri="{FF2B5EF4-FFF2-40B4-BE49-F238E27FC236}">
                  <a16:creationId xmlns:a16="http://schemas.microsoft.com/office/drawing/2014/main" id="{47F49115-DE42-4C6E-BAAE-9E310F9002DF}"/>
                </a:ext>
              </a:extLst>
            </p:cNvPr>
            <p:cNvSpPr>
              <a:spLocks noChangeArrowheads="1"/>
            </p:cNvSpPr>
            <p:nvPr/>
          </p:nvSpPr>
          <p:spPr bwMode="auto">
            <a:xfrm>
              <a:off x="1712364" y="2387652"/>
              <a:ext cx="64890" cy="62395"/>
            </a:xfrm>
            <a:prstGeom prst="ellipse">
              <a:avLst/>
            </a:pr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latin typeface="Arial"/>
                <a:ea typeface="微软雅黑"/>
                <a:sym typeface="Arial"/>
              </a:endParaRPr>
            </a:p>
          </p:txBody>
        </p:sp>
      </p:grpSp>
      <p:grpSp>
        <p:nvGrpSpPr>
          <p:cNvPr id="14" name="Group 19">
            <a:extLst>
              <a:ext uri="{FF2B5EF4-FFF2-40B4-BE49-F238E27FC236}">
                <a16:creationId xmlns:a16="http://schemas.microsoft.com/office/drawing/2014/main" id="{9BA7E991-85B0-4F3A-8542-9AC558E7D28A}"/>
              </a:ext>
            </a:extLst>
          </p:cNvPr>
          <p:cNvGrpSpPr/>
          <p:nvPr/>
        </p:nvGrpSpPr>
        <p:grpSpPr>
          <a:xfrm>
            <a:off x="889837" y="4677613"/>
            <a:ext cx="371391" cy="422619"/>
            <a:chOff x="2927811" y="2108124"/>
            <a:chExt cx="361887" cy="411804"/>
          </a:xfrm>
          <a:solidFill>
            <a:schemeClr val="bg1"/>
          </a:solidFill>
        </p:grpSpPr>
        <p:sp>
          <p:nvSpPr>
            <p:cNvPr id="15" name="Freeform 68">
              <a:extLst>
                <a:ext uri="{FF2B5EF4-FFF2-40B4-BE49-F238E27FC236}">
                  <a16:creationId xmlns:a16="http://schemas.microsoft.com/office/drawing/2014/main" id="{F30ECEF2-2468-4349-AC95-795116154BD3}"/>
                </a:ext>
              </a:extLst>
            </p:cNvPr>
            <p:cNvSpPr>
              <a:spLocks noEditPoints="1"/>
            </p:cNvSpPr>
            <p:nvPr/>
          </p:nvSpPr>
          <p:spPr bwMode="auto">
            <a:xfrm>
              <a:off x="2927811" y="2108124"/>
              <a:ext cx="164722" cy="299494"/>
            </a:xfrm>
            <a:custGeom>
              <a:gdLst>
                <a:gd fmla="*/ 50 w 50" name="T0"/>
                <a:gd fmla="*/ 83 h 90" name="T1"/>
                <a:gd fmla="*/ 50 w 50" name="T2"/>
                <a:gd fmla="*/ 7 h 90" name="T3"/>
                <a:gd fmla="*/ 44 w 50" name="T4"/>
                <a:gd fmla="*/ 0 h 90" name="T5"/>
                <a:gd fmla="*/ 6 w 50" name="T6"/>
                <a:gd fmla="*/ 0 h 90" name="T7"/>
                <a:gd fmla="*/ 0 w 50" name="T8"/>
                <a:gd fmla="*/ 7 h 90" name="T9"/>
                <a:gd fmla="*/ 0 w 50" name="T10"/>
                <a:gd fmla="*/ 83 h 90" name="T11"/>
                <a:gd fmla="*/ 6 w 50" name="T12"/>
                <a:gd fmla="*/ 90 h 90" name="T13"/>
                <a:gd fmla="*/ 44 w 50" name="T14"/>
                <a:gd fmla="*/ 90 h 90" name="T15"/>
                <a:gd fmla="*/ 50 w 50" name="T16"/>
                <a:gd fmla="*/ 83 h 90" name="T17"/>
                <a:gd fmla="*/ 39 w 50" name="T18"/>
                <a:gd fmla="*/ 5 h 90" name="T19"/>
                <a:gd fmla="*/ 41 w 50" name="T20"/>
                <a:gd fmla="*/ 6 h 90" name="T21"/>
                <a:gd fmla="*/ 39 w 50" name="T22"/>
                <a:gd fmla="*/ 8 h 90" name="T23"/>
                <a:gd fmla="*/ 38 w 50" name="T24"/>
                <a:gd fmla="*/ 6 h 90" name="T25"/>
                <a:gd fmla="*/ 39 w 50" name="T26"/>
                <a:gd fmla="*/ 5 h 90" name="T27"/>
                <a:gd fmla="*/ 16 w 50" name="T28"/>
                <a:gd fmla="*/ 5 h 90" name="T29"/>
                <a:gd fmla="*/ 34 w 50" name="T30"/>
                <a:gd fmla="*/ 5 h 90" name="T31"/>
                <a:gd fmla="*/ 34 w 50" name="T32"/>
                <a:gd fmla="*/ 7 h 90" name="T33"/>
                <a:gd fmla="*/ 16 w 50" name="T34"/>
                <a:gd fmla="*/ 7 h 90" name="T35"/>
                <a:gd fmla="*/ 16 w 50" name="T36"/>
                <a:gd fmla="*/ 5 h 90" name="T37"/>
                <a:gd fmla="*/ 5 w 50" name="T38"/>
                <a:gd fmla="*/ 69 h 90" name="T39"/>
                <a:gd fmla="*/ 5 w 50" name="T40"/>
                <a:gd fmla="*/ 11 h 90" name="T41"/>
                <a:gd fmla="*/ 45 w 50" name="T42"/>
                <a:gd fmla="*/ 11 h 90" name="T43"/>
                <a:gd fmla="*/ 45 w 50" name="T44"/>
                <a:gd fmla="*/ 69 h 90" name="T45"/>
                <a:gd fmla="*/ 5 w 50" name="T46"/>
                <a:gd fmla="*/ 69 h 90" name="T47"/>
                <a:gd fmla="*/ 25 w 50" name="T48"/>
                <a:gd fmla="*/ 83 h 90" name="T49"/>
                <a:gd fmla="*/ 21 w 50" name="T50"/>
                <a:gd fmla="*/ 79 h 90" name="T51"/>
                <a:gd fmla="*/ 25 w 50" name="T52"/>
                <a:gd fmla="*/ 75 h 90" name="T53"/>
                <a:gd fmla="*/ 29 w 50" name="T54"/>
                <a:gd fmla="*/ 79 h 90" name="T55"/>
                <a:gd fmla="*/ 25 w 50" name="T56"/>
                <a:gd fmla="*/ 83 h 90"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90" w="50">
                  <a:moveTo>
                    <a:pt x="50" y="83"/>
                  </a:moveTo>
                  <a:cubicBezTo>
                    <a:pt x="50" y="7"/>
                    <a:pt x="50" y="7"/>
                    <a:pt x="50" y="7"/>
                  </a:cubicBezTo>
                  <a:cubicBezTo>
                    <a:pt x="50" y="3"/>
                    <a:pt x="47" y="0"/>
                    <a:pt x="44" y="0"/>
                  </a:cubicBezTo>
                  <a:cubicBezTo>
                    <a:pt x="6" y="0"/>
                    <a:pt x="6" y="0"/>
                    <a:pt x="6" y="0"/>
                  </a:cubicBezTo>
                  <a:cubicBezTo>
                    <a:pt x="3" y="0"/>
                    <a:pt x="0" y="3"/>
                    <a:pt x="0" y="7"/>
                  </a:cubicBezTo>
                  <a:cubicBezTo>
                    <a:pt x="0" y="83"/>
                    <a:pt x="0" y="83"/>
                    <a:pt x="0" y="83"/>
                  </a:cubicBezTo>
                  <a:cubicBezTo>
                    <a:pt x="0" y="87"/>
                    <a:pt x="3" y="90"/>
                    <a:pt x="6" y="90"/>
                  </a:cubicBezTo>
                  <a:cubicBezTo>
                    <a:pt x="44" y="90"/>
                    <a:pt x="44" y="90"/>
                    <a:pt x="44" y="90"/>
                  </a:cubicBezTo>
                  <a:cubicBezTo>
                    <a:pt x="47" y="90"/>
                    <a:pt x="50" y="87"/>
                    <a:pt x="50" y="83"/>
                  </a:cubicBezTo>
                  <a:close/>
                  <a:moveTo>
                    <a:pt x="39" y="5"/>
                  </a:moveTo>
                  <a:cubicBezTo>
                    <a:pt x="40" y="5"/>
                    <a:pt x="41" y="5"/>
                    <a:pt x="41" y="6"/>
                  </a:cubicBezTo>
                  <a:cubicBezTo>
                    <a:pt x="41" y="7"/>
                    <a:pt x="40" y="8"/>
                    <a:pt x="39" y="8"/>
                  </a:cubicBezTo>
                  <a:cubicBezTo>
                    <a:pt x="38" y="8"/>
                    <a:pt x="38" y="7"/>
                    <a:pt x="38" y="6"/>
                  </a:cubicBezTo>
                  <a:cubicBezTo>
                    <a:pt x="38" y="5"/>
                    <a:pt x="38" y="5"/>
                    <a:pt x="39" y="5"/>
                  </a:cubicBezTo>
                  <a:close/>
                  <a:moveTo>
                    <a:pt x="16" y="5"/>
                  </a:moveTo>
                  <a:cubicBezTo>
                    <a:pt x="34" y="5"/>
                    <a:pt x="34" y="5"/>
                    <a:pt x="34" y="5"/>
                  </a:cubicBezTo>
                  <a:cubicBezTo>
                    <a:pt x="34" y="7"/>
                    <a:pt x="34" y="7"/>
                    <a:pt x="34" y="7"/>
                  </a:cubicBezTo>
                  <a:cubicBezTo>
                    <a:pt x="16" y="7"/>
                    <a:pt x="16" y="7"/>
                    <a:pt x="16" y="7"/>
                  </a:cubicBezTo>
                  <a:lnTo>
                    <a:pt x="16" y="5"/>
                  </a:lnTo>
                  <a:close/>
                  <a:moveTo>
                    <a:pt x="5" y="69"/>
                  </a:moveTo>
                  <a:cubicBezTo>
                    <a:pt x="5" y="11"/>
                    <a:pt x="5" y="11"/>
                    <a:pt x="5" y="11"/>
                  </a:cubicBezTo>
                  <a:cubicBezTo>
                    <a:pt x="45" y="11"/>
                    <a:pt x="45" y="11"/>
                    <a:pt x="45" y="11"/>
                  </a:cubicBezTo>
                  <a:cubicBezTo>
                    <a:pt x="45" y="69"/>
                    <a:pt x="45" y="69"/>
                    <a:pt x="45" y="69"/>
                  </a:cubicBezTo>
                  <a:lnTo>
                    <a:pt x="5" y="69"/>
                  </a:lnTo>
                  <a:close/>
                  <a:moveTo>
                    <a:pt x="25" y="83"/>
                  </a:moveTo>
                  <a:cubicBezTo>
                    <a:pt x="23" y="83"/>
                    <a:pt x="21" y="81"/>
                    <a:pt x="21" y="79"/>
                  </a:cubicBezTo>
                  <a:cubicBezTo>
                    <a:pt x="21" y="77"/>
                    <a:pt x="23" y="75"/>
                    <a:pt x="25" y="75"/>
                  </a:cubicBezTo>
                  <a:cubicBezTo>
                    <a:pt x="27" y="75"/>
                    <a:pt x="29" y="77"/>
                    <a:pt x="29" y="79"/>
                  </a:cubicBezTo>
                  <a:cubicBezTo>
                    <a:pt x="29" y="81"/>
                    <a:pt x="27" y="83"/>
                    <a:pt x="25" y="83"/>
                  </a:cubicBez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latin typeface="Arial"/>
                <a:ea typeface="微软雅黑"/>
                <a:sym typeface="Arial"/>
              </a:endParaRPr>
            </a:p>
          </p:txBody>
        </p:sp>
        <p:sp>
          <p:nvSpPr>
            <p:cNvPr id="16" name="Freeform 69">
              <a:extLst>
                <a:ext uri="{FF2B5EF4-FFF2-40B4-BE49-F238E27FC236}">
                  <a16:creationId xmlns:a16="http://schemas.microsoft.com/office/drawing/2014/main" id="{2043C3EF-B8E3-4311-958F-D1BF0FC78F16}"/>
                </a:ext>
              </a:extLst>
            </p:cNvPr>
            <p:cNvSpPr>
              <a:spLocks noEditPoints="1"/>
            </p:cNvSpPr>
            <p:nvPr/>
          </p:nvSpPr>
          <p:spPr bwMode="auto">
            <a:xfrm>
              <a:off x="3119985" y="2220434"/>
              <a:ext cx="169713" cy="299494"/>
            </a:xfrm>
            <a:custGeom>
              <a:gdLst>
                <a:gd fmla="*/ 44 w 51" name="T0"/>
                <a:gd fmla="*/ 0 h 90" name="T1"/>
                <a:gd fmla="*/ 7 w 51" name="T2"/>
                <a:gd fmla="*/ 0 h 90" name="T3"/>
                <a:gd fmla="*/ 0 w 51" name="T4"/>
                <a:gd fmla="*/ 7 h 90" name="T5"/>
                <a:gd fmla="*/ 0 w 51" name="T6"/>
                <a:gd fmla="*/ 83 h 90" name="T7"/>
                <a:gd fmla="*/ 7 w 51" name="T8"/>
                <a:gd fmla="*/ 90 h 90" name="T9"/>
                <a:gd fmla="*/ 44 w 51" name="T10"/>
                <a:gd fmla="*/ 90 h 90" name="T11"/>
                <a:gd fmla="*/ 51 w 51" name="T12"/>
                <a:gd fmla="*/ 83 h 90" name="T13"/>
                <a:gd fmla="*/ 51 w 51" name="T14"/>
                <a:gd fmla="*/ 7 h 90" name="T15"/>
                <a:gd fmla="*/ 44 w 51" name="T16"/>
                <a:gd fmla="*/ 0 h 90" name="T17"/>
                <a:gd fmla="*/ 40 w 51" name="T18"/>
                <a:gd fmla="*/ 5 h 90" name="T19"/>
                <a:gd fmla="*/ 42 w 51" name="T20"/>
                <a:gd fmla="*/ 6 h 90" name="T21"/>
                <a:gd fmla="*/ 40 w 51" name="T22"/>
                <a:gd fmla="*/ 8 h 90" name="T23"/>
                <a:gd fmla="*/ 38 w 51" name="T24"/>
                <a:gd fmla="*/ 6 h 90" name="T25"/>
                <a:gd fmla="*/ 40 w 51" name="T26"/>
                <a:gd fmla="*/ 5 h 90" name="T27"/>
                <a:gd fmla="*/ 17 w 51" name="T28"/>
                <a:gd fmla="*/ 5 h 90" name="T29"/>
                <a:gd fmla="*/ 34 w 51" name="T30"/>
                <a:gd fmla="*/ 5 h 90" name="T31"/>
                <a:gd fmla="*/ 34 w 51" name="T32"/>
                <a:gd fmla="*/ 7 h 90" name="T33"/>
                <a:gd fmla="*/ 17 w 51" name="T34"/>
                <a:gd fmla="*/ 7 h 90" name="T35"/>
                <a:gd fmla="*/ 17 w 51" name="T36"/>
                <a:gd fmla="*/ 5 h 90" name="T37"/>
                <a:gd fmla="*/ 26 w 51" name="T38"/>
                <a:gd fmla="*/ 83 h 90" name="T39"/>
                <a:gd fmla="*/ 21 w 51" name="T40"/>
                <a:gd fmla="*/ 79 h 90" name="T41"/>
                <a:gd fmla="*/ 26 w 51" name="T42"/>
                <a:gd fmla="*/ 75 h 90" name="T43"/>
                <a:gd fmla="*/ 30 w 51" name="T44"/>
                <a:gd fmla="*/ 79 h 90" name="T45"/>
                <a:gd fmla="*/ 26 w 51" name="T46"/>
                <a:gd fmla="*/ 83 h 90" name="T47"/>
                <a:gd fmla="*/ 46 w 51" name="T48"/>
                <a:gd fmla="*/ 69 h 90" name="T49"/>
                <a:gd fmla="*/ 5 w 51" name="T50"/>
                <a:gd fmla="*/ 69 h 90" name="T51"/>
                <a:gd fmla="*/ 5 w 51" name="T52"/>
                <a:gd fmla="*/ 11 h 90" name="T53"/>
                <a:gd fmla="*/ 46 w 51" name="T54"/>
                <a:gd fmla="*/ 11 h 90" name="T55"/>
                <a:gd fmla="*/ 46 w 51" name="T56"/>
                <a:gd fmla="*/ 69 h 90"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90" w="51">
                  <a:moveTo>
                    <a:pt x="44" y="0"/>
                  </a:moveTo>
                  <a:cubicBezTo>
                    <a:pt x="7" y="0"/>
                    <a:pt x="7" y="0"/>
                    <a:pt x="7" y="0"/>
                  </a:cubicBezTo>
                  <a:cubicBezTo>
                    <a:pt x="3" y="0"/>
                    <a:pt x="0" y="3"/>
                    <a:pt x="0" y="7"/>
                  </a:cubicBezTo>
                  <a:cubicBezTo>
                    <a:pt x="0" y="83"/>
                    <a:pt x="0" y="83"/>
                    <a:pt x="0" y="83"/>
                  </a:cubicBezTo>
                  <a:cubicBezTo>
                    <a:pt x="0" y="87"/>
                    <a:pt x="3" y="90"/>
                    <a:pt x="7" y="90"/>
                  </a:cubicBezTo>
                  <a:cubicBezTo>
                    <a:pt x="44" y="90"/>
                    <a:pt x="44" y="90"/>
                    <a:pt x="44" y="90"/>
                  </a:cubicBezTo>
                  <a:cubicBezTo>
                    <a:pt x="48" y="90"/>
                    <a:pt x="51" y="87"/>
                    <a:pt x="51" y="83"/>
                  </a:cubicBezTo>
                  <a:cubicBezTo>
                    <a:pt x="51" y="7"/>
                    <a:pt x="51" y="7"/>
                    <a:pt x="51" y="7"/>
                  </a:cubicBezTo>
                  <a:cubicBezTo>
                    <a:pt x="51" y="3"/>
                    <a:pt x="48" y="0"/>
                    <a:pt x="44" y="0"/>
                  </a:cubicBezTo>
                  <a:close/>
                  <a:moveTo>
                    <a:pt x="40" y="5"/>
                  </a:moveTo>
                  <a:cubicBezTo>
                    <a:pt x="41" y="5"/>
                    <a:pt x="42" y="5"/>
                    <a:pt x="42" y="6"/>
                  </a:cubicBezTo>
                  <a:cubicBezTo>
                    <a:pt x="42" y="7"/>
                    <a:pt x="41" y="8"/>
                    <a:pt x="40" y="8"/>
                  </a:cubicBezTo>
                  <a:cubicBezTo>
                    <a:pt x="39" y="8"/>
                    <a:pt x="38" y="7"/>
                    <a:pt x="38" y="6"/>
                  </a:cubicBezTo>
                  <a:cubicBezTo>
                    <a:pt x="38" y="5"/>
                    <a:pt x="39" y="5"/>
                    <a:pt x="40" y="5"/>
                  </a:cubicBezTo>
                  <a:close/>
                  <a:moveTo>
                    <a:pt x="17" y="5"/>
                  </a:moveTo>
                  <a:cubicBezTo>
                    <a:pt x="34" y="5"/>
                    <a:pt x="34" y="5"/>
                    <a:pt x="34" y="5"/>
                  </a:cubicBezTo>
                  <a:cubicBezTo>
                    <a:pt x="34" y="7"/>
                    <a:pt x="34" y="7"/>
                    <a:pt x="34" y="7"/>
                  </a:cubicBezTo>
                  <a:cubicBezTo>
                    <a:pt x="17" y="7"/>
                    <a:pt x="17" y="7"/>
                    <a:pt x="17" y="7"/>
                  </a:cubicBezTo>
                  <a:lnTo>
                    <a:pt x="17" y="5"/>
                  </a:lnTo>
                  <a:close/>
                  <a:moveTo>
                    <a:pt x="26" y="83"/>
                  </a:moveTo>
                  <a:cubicBezTo>
                    <a:pt x="23" y="83"/>
                    <a:pt x="21" y="81"/>
                    <a:pt x="21" y="79"/>
                  </a:cubicBezTo>
                  <a:cubicBezTo>
                    <a:pt x="21" y="77"/>
                    <a:pt x="23" y="75"/>
                    <a:pt x="26" y="75"/>
                  </a:cubicBezTo>
                  <a:cubicBezTo>
                    <a:pt x="28" y="75"/>
                    <a:pt x="30" y="77"/>
                    <a:pt x="30" y="79"/>
                  </a:cubicBezTo>
                  <a:cubicBezTo>
                    <a:pt x="30" y="81"/>
                    <a:pt x="28" y="83"/>
                    <a:pt x="26" y="83"/>
                  </a:cubicBezTo>
                  <a:close/>
                  <a:moveTo>
                    <a:pt x="46" y="69"/>
                  </a:moveTo>
                  <a:cubicBezTo>
                    <a:pt x="5" y="69"/>
                    <a:pt x="5" y="69"/>
                    <a:pt x="5" y="69"/>
                  </a:cubicBezTo>
                  <a:cubicBezTo>
                    <a:pt x="5" y="11"/>
                    <a:pt x="5" y="11"/>
                    <a:pt x="5" y="11"/>
                  </a:cubicBezTo>
                  <a:cubicBezTo>
                    <a:pt x="46" y="11"/>
                    <a:pt x="46" y="11"/>
                    <a:pt x="46" y="11"/>
                  </a:cubicBezTo>
                  <a:lnTo>
                    <a:pt x="46" y="69"/>
                  </a:ln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latin typeface="Arial"/>
                <a:ea typeface="微软雅黑"/>
                <a:sym typeface="Arial"/>
              </a:endParaRPr>
            </a:p>
          </p:txBody>
        </p:sp>
        <p:sp>
          <p:nvSpPr>
            <p:cNvPr id="17" name="Freeform 70">
              <a:extLst>
                <a:ext uri="{FF2B5EF4-FFF2-40B4-BE49-F238E27FC236}">
                  <a16:creationId xmlns:a16="http://schemas.microsoft.com/office/drawing/2014/main" id="{E472F267-32BE-4F72-9722-003D073D6460}"/>
                </a:ext>
              </a:extLst>
            </p:cNvPr>
            <p:cNvSpPr/>
            <p:nvPr/>
          </p:nvSpPr>
          <p:spPr bwMode="auto">
            <a:xfrm>
              <a:off x="3107507" y="2125594"/>
              <a:ext cx="99831" cy="82362"/>
            </a:xfrm>
            <a:custGeom>
              <a:gdLst>
                <a:gd fmla="*/ 32 w 40" name="T0"/>
                <a:gd fmla="*/ 33 h 33" name="T1"/>
                <a:gd fmla="*/ 40 w 40" name="T2"/>
                <a:gd fmla="*/ 33 h 33" name="T3"/>
                <a:gd fmla="*/ 40 w 40" name="T4"/>
                <a:gd fmla="*/ 8 h 33" name="T5"/>
                <a:gd fmla="*/ 40 w 40" name="T6"/>
                <a:gd fmla="*/ 0 h 33" name="T7"/>
                <a:gd fmla="*/ 32 w 40" name="T8"/>
                <a:gd fmla="*/ 0 h 33" name="T9"/>
                <a:gd fmla="*/ 0 w 40" name="T10"/>
                <a:gd fmla="*/ 0 h 33" name="T11"/>
                <a:gd fmla="*/ 0 w 40" name="T12"/>
                <a:gd fmla="*/ 8 h 33" name="T13"/>
                <a:gd fmla="*/ 32 w 40" name="T14"/>
                <a:gd fmla="*/ 8 h 33" name="T15"/>
                <a:gd fmla="*/ 32 w 40" name="T16"/>
                <a:gd fmla="*/ 33 h 3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3" w="40">
                  <a:moveTo>
                    <a:pt x="32" y="33"/>
                  </a:moveTo>
                  <a:lnTo>
                    <a:pt x="40" y="33"/>
                  </a:lnTo>
                  <a:lnTo>
                    <a:pt x="40" y="8"/>
                  </a:lnTo>
                  <a:lnTo>
                    <a:pt x="40" y="0"/>
                  </a:lnTo>
                  <a:lnTo>
                    <a:pt x="32" y="0"/>
                  </a:lnTo>
                  <a:lnTo>
                    <a:pt x="0" y="0"/>
                  </a:lnTo>
                  <a:lnTo>
                    <a:pt x="0" y="8"/>
                  </a:lnTo>
                  <a:lnTo>
                    <a:pt x="32" y="8"/>
                  </a:lnTo>
                  <a:lnTo>
                    <a:pt x="32" y="33"/>
                  </a:ln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latin typeface="Arial"/>
                <a:ea typeface="微软雅黑"/>
                <a:sym typeface="Arial"/>
              </a:endParaRPr>
            </a:p>
          </p:txBody>
        </p:sp>
        <p:sp>
          <p:nvSpPr>
            <p:cNvPr id="18" name="Freeform 71">
              <a:extLst>
                <a:ext uri="{FF2B5EF4-FFF2-40B4-BE49-F238E27FC236}">
                  <a16:creationId xmlns:a16="http://schemas.microsoft.com/office/drawing/2014/main" id="{C8E0F14D-F252-4611-939F-21F9C7EA59EE}"/>
                </a:ext>
              </a:extLst>
            </p:cNvPr>
            <p:cNvSpPr/>
            <p:nvPr/>
          </p:nvSpPr>
          <p:spPr bwMode="auto">
            <a:xfrm>
              <a:off x="3017659" y="2425088"/>
              <a:ext cx="82362" cy="82362"/>
            </a:xfrm>
            <a:custGeom>
              <a:gdLst>
                <a:gd fmla="*/ 8 w 33" name="T0"/>
                <a:gd fmla="*/ 0 h 33" name="T1"/>
                <a:gd fmla="*/ 0 w 33" name="T2"/>
                <a:gd fmla="*/ 0 h 33" name="T3"/>
                <a:gd fmla="*/ 0 w 33" name="T4"/>
                <a:gd fmla="*/ 25 h 33" name="T5"/>
                <a:gd fmla="*/ 0 w 33" name="T6"/>
                <a:gd fmla="*/ 33 h 33" name="T7"/>
                <a:gd fmla="*/ 8 w 33" name="T8"/>
                <a:gd fmla="*/ 33 h 33" name="T9"/>
                <a:gd fmla="*/ 33 w 33" name="T10"/>
                <a:gd fmla="*/ 33 h 33" name="T11"/>
                <a:gd fmla="*/ 33 w 33" name="T12"/>
                <a:gd fmla="*/ 25 h 33" name="T13"/>
                <a:gd fmla="*/ 8 w 33" name="T14"/>
                <a:gd fmla="*/ 25 h 33" name="T15"/>
                <a:gd fmla="*/ 8 w 33" name="T16"/>
                <a:gd fmla="*/ 0 h 3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3" w="33">
                  <a:moveTo>
                    <a:pt x="8" y="0"/>
                  </a:moveTo>
                  <a:lnTo>
                    <a:pt x="0" y="0"/>
                  </a:lnTo>
                  <a:lnTo>
                    <a:pt x="0" y="25"/>
                  </a:lnTo>
                  <a:lnTo>
                    <a:pt x="0" y="33"/>
                  </a:lnTo>
                  <a:lnTo>
                    <a:pt x="8" y="33"/>
                  </a:lnTo>
                  <a:lnTo>
                    <a:pt x="33" y="33"/>
                  </a:lnTo>
                  <a:lnTo>
                    <a:pt x="33" y="25"/>
                  </a:lnTo>
                  <a:lnTo>
                    <a:pt x="8" y="25"/>
                  </a:lnTo>
                  <a:lnTo>
                    <a:pt x="8" y="0"/>
                  </a:ln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endParaRPr lang="en-US" sz="2400">
                <a:latin typeface="Arial"/>
                <a:ea typeface="微软雅黑"/>
                <a:sym typeface="Arial"/>
              </a:endParaRPr>
            </a:p>
          </p:txBody>
        </p:sp>
      </p:grpSp>
      <p:sp>
        <p:nvSpPr>
          <p:cNvPr id="19" name="Rectangle 3">
            <a:extLst>
              <a:ext uri="{FF2B5EF4-FFF2-40B4-BE49-F238E27FC236}">
                <a16:creationId xmlns:a16="http://schemas.microsoft.com/office/drawing/2014/main" id="{6F45929F-2085-46C6-8794-B978DDE87675}"/>
              </a:ext>
            </a:extLst>
          </p:cNvPr>
          <p:cNvSpPr txBox="1">
            <a:spLocks noChangeArrowheads="1"/>
          </p:cNvSpPr>
          <p:nvPr/>
        </p:nvSpPr>
        <p:spPr bwMode="gray">
          <a:xfrm>
            <a:off x="1052821" y="2002519"/>
            <a:ext cx="4508224" cy="876300"/>
          </a:xfrm>
          <a:prstGeom prst="rect">
            <a:avLst/>
          </a:prstGeom>
          <a:noFill/>
          <a:ln w="9525">
            <a:noFill/>
          </a:ln>
        </p:spPr>
        <p:style>
          <a:lnRef idx="2">
            <a:schemeClr val="accent1"/>
          </a:lnRef>
          <a:fillRef idx="1">
            <a:schemeClr val="lt1"/>
          </a:fillRef>
          <a:effectRef idx="0">
            <a:schemeClr val="accent1"/>
          </a:effectRef>
          <a:fontRef idx="minor">
            <a:schemeClr val="dk1"/>
          </a:fontRef>
        </p:style>
        <p:txBody>
          <a:bodyPr anchor="ctr" bIns="0" lIns="0" rIns="0" tIns="0" wrap="square">
            <a:spAutoFit/>
          </a:bodyPr>
          <a:lstStyle/>
          <a:p>
            <a:pPr lvl="1" marL="0">
              <a:spcBef>
                <a:spcPts val="635"/>
              </a:spcBef>
              <a:buClr>
                <a:srgbClr val="485B6A"/>
              </a:buClr>
              <a:buSzPct val="50000"/>
              <a:defRPr/>
            </a:pPr>
            <a:r>
              <a:rPr altLang="en-US" lang="zh-CN" sz="1050">
                <a:solidFill>
                  <a:schemeClr val="bg1"/>
                </a:solidFill>
                <a:latin typeface="Arial"/>
                <a:ea typeface="微软雅黑"/>
                <a:cs charset="0" panose="020b0604020202020204" pitchFamily="34" typeface="Arial"/>
                <a:sym typeface="Arial"/>
              </a:rPr>
              <a:t>点击此处添加内容点击此处添加内容点击此处添加内容点击此处添加内容点击此处添加内容点击此处添加内容点击此处添加内容点击此处添加内容点击此处添加内容点击此处添加内容点击此处添加内容点击此处添加内容</a:t>
            </a:r>
          </a:p>
          <a:p>
            <a:pPr lvl="1" marL="0">
              <a:spcBef>
                <a:spcPts val="635"/>
              </a:spcBef>
              <a:buClr>
                <a:srgbClr val="485B6A"/>
              </a:buClr>
              <a:buSzPct val="50000"/>
              <a:defRPr/>
            </a:pPr>
            <a:r>
              <a:rPr altLang="en-US" lang="zh-CN" sz="1050">
                <a:solidFill>
                  <a:schemeClr val="bg1"/>
                </a:solidFill>
                <a:latin typeface="Arial"/>
                <a:ea typeface="微软雅黑"/>
                <a:cs charset="0" panose="020b0604020202020204" pitchFamily="34" typeface="Arial"/>
                <a:sym typeface="Arial"/>
              </a:rPr>
              <a:t>点击此处添加内容点击此处添加内容点击此处添加内容点击此处添加内容点击此处添加内容点击此处添加内容</a:t>
            </a:r>
          </a:p>
        </p:txBody>
      </p:sp>
      <p:sp>
        <p:nvSpPr>
          <p:cNvPr id="20" name="內容版面配置區 1">
            <a:extLst>
              <a:ext uri="{FF2B5EF4-FFF2-40B4-BE49-F238E27FC236}">
                <a16:creationId xmlns:a16="http://schemas.microsoft.com/office/drawing/2014/main" id="{F5C0B15B-6ABF-411C-83C9-4EA14CD6C8FB}"/>
              </a:ext>
            </a:extLst>
          </p:cNvPr>
          <p:cNvSpPr txBox="1"/>
          <p:nvPr/>
        </p:nvSpPr>
        <p:spPr>
          <a:xfrm>
            <a:off x="1052821" y="1569648"/>
            <a:ext cx="2772730" cy="527727"/>
          </a:xfrm>
          <a:prstGeom prst="rect">
            <a:avLst/>
          </a:prstGeom>
          <a:noFill/>
          <a:ln w="9525">
            <a:noFill/>
            <a:miter lim="800000"/>
          </a:ln>
        </p:spPr>
        <p:txBody>
          <a:bodyPr anchor="ctr" anchorCtr="0" bIns="75933" compatLnSpc="1" lIns="0" numCol="1" rIns="0" tIns="0" vert="horz" wrap="square"/>
          <a:lstStyle>
            <a:defPPr>
              <a:defRPr lang="zh-CN"/>
            </a:defPPr>
            <a:lvl1pPr defTabSz="963930">
              <a:spcBef>
                <a:spcPts val="635"/>
              </a:spcBef>
              <a:defRPr b="1" sz="1475">
                <a:latin charset="-122" panose="020b0503020204020204" pitchFamily="34" typeface="微软雅黑"/>
                <a:ea charset="-122" panose="020b0503020204020204" pitchFamily="34" typeface="微软雅黑"/>
                <a:cs charset="0" panose="020b0604020202020204" pitchFamily="34" typeface="Arial"/>
              </a:defRPr>
            </a:lvl1pPr>
          </a:lstStyle>
          <a:p>
            <a:pPr defTabSz="866775" fontAlgn="base">
              <a:spcBef>
                <a:spcPct val="0"/>
              </a:spcBef>
              <a:spcAft>
                <a:spcPct val="0"/>
              </a:spcAft>
              <a:defRPr/>
            </a:pPr>
            <a:r>
              <a:rPr altLang="en-US" lang="zh-CN" sz="2000">
                <a:solidFill>
                  <a:schemeClr val="bg1"/>
                </a:solidFill>
                <a:latin typeface="Arial"/>
                <a:ea typeface="微软雅黑"/>
                <a:sym typeface="Arial"/>
              </a:rPr>
              <a:t>总结需完善的工作</a:t>
            </a:r>
          </a:p>
        </p:txBody>
      </p:sp>
      <p:sp>
        <p:nvSpPr>
          <p:cNvPr id="21" name="Text Box 10">
            <a:extLst>
              <a:ext uri="{FF2B5EF4-FFF2-40B4-BE49-F238E27FC236}">
                <a16:creationId xmlns:a16="http://schemas.microsoft.com/office/drawing/2014/main" id="{EB7C97F6-1FE8-43E0-B6B9-95139669322F}"/>
              </a:ext>
            </a:extLst>
          </p:cNvPr>
          <p:cNvSpPr txBox="1">
            <a:spLocks noChangeArrowheads="1"/>
          </p:cNvSpPr>
          <p:nvPr/>
        </p:nvSpPr>
        <p:spPr bwMode="auto">
          <a:xfrm>
            <a:off x="1641151" y="4423124"/>
            <a:ext cx="4368800" cy="914400"/>
          </a:xfrm>
          <a:prstGeom prst="rect">
            <a:avLst/>
          </a:prstGeom>
          <a:noFill/>
          <a:ln w="9525">
            <a:noFill/>
            <a:miter lim="800000"/>
          </a:ln>
        </p:spPr>
        <p:txBody>
          <a:bodyPr bIns="30480" lIns="60960" rIns="60960" tIns="30480" wrap="square">
            <a:spAutoFit/>
          </a:bodyPr>
          <a:lstStyle/>
          <a:p>
            <a:pPr defTabSz="1450340"/>
            <a:r>
              <a:rPr altLang="en-US" lang="zh-CN" sz="1400">
                <a:solidFill>
                  <a:schemeClr val="tx2">
                    <a:lumMod val="75000"/>
                  </a:schemeClr>
                </a:solidFill>
                <a:latin typeface="Arial"/>
                <a:ea typeface="微软雅黑"/>
                <a:cs charset="0" pitchFamily="34" typeface="Open Sans"/>
                <a:sym typeface="Arial"/>
              </a:rPr>
              <a:t>不足二</a:t>
            </a:r>
          </a:p>
          <a:p>
            <a:pPr defTabSz="1450340"/>
            <a:r>
              <a:rPr altLang="en-US" lang="zh-CN" sz="1400">
                <a:solidFill>
                  <a:schemeClr val="tx2">
                    <a:lumMod val="75000"/>
                  </a:schemeClr>
                </a:solidFill>
                <a:latin typeface="Arial"/>
                <a:ea typeface="微软雅黑"/>
                <a:cs charset="0" pitchFamily="34" typeface="Open Sans"/>
                <a:sym typeface="Arial"/>
              </a:rPr>
              <a:t>点击此处添加内容点击此处添加内容点击此处添加内容点击此处添加内容点击此处添加内容点击此处添加内容</a:t>
            </a:r>
          </a:p>
        </p:txBody>
      </p:sp>
      <p:sp>
        <p:nvSpPr>
          <p:cNvPr id="22" name="Text Box 10">
            <a:extLst>
              <a:ext uri="{FF2B5EF4-FFF2-40B4-BE49-F238E27FC236}">
                <a16:creationId xmlns:a16="http://schemas.microsoft.com/office/drawing/2014/main" id="{1834DFB7-6465-474C-949B-3164AE8AF0D6}"/>
              </a:ext>
            </a:extLst>
          </p:cNvPr>
          <p:cNvSpPr txBox="1">
            <a:spLocks noChangeArrowheads="1"/>
          </p:cNvSpPr>
          <p:nvPr/>
        </p:nvSpPr>
        <p:spPr bwMode="auto">
          <a:xfrm>
            <a:off x="1696060" y="5476949"/>
            <a:ext cx="4368800" cy="914400"/>
          </a:xfrm>
          <a:prstGeom prst="rect">
            <a:avLst/>
          </a:prstGeom>
          <a:noFill/>
          <a:ln w="9525">
            <a:noFill/>
            <a:miter lim="800000"/>
          </a:ln>
        </p:spPr>
        <p:txBody>
          <a:bodyPr bIns="30480" lIns="60960" rIns="60960" tIns="30480" wrap="square">
            <a:spAutoFit/>
          </a:bodyPr>
          <a:lstStyle/>
          <a:p>
            <a:pPr defTabSz="1450340"/>
            <a:r>
              <a:rPr altLang="en-US" lang="zh-CN" sz="1400">
                <a:solidFill>
                  <a:schemeClr val="tx2">
                    <a:lumMod val="75000"/>
                  </a:schemeClr>
                </a:solidFill>
                <a:latin typeface="Arial"/>
                <a:ea typeface="微软雅黑"/>
                <a:cs charset="0" pitchFamily="34" typeface="Open Sans"/>
                <a:sym typeface="Arial"/>
              </a:rPr>
              <a:t>不足三</a:t>
            </a:r>
          </a:p>
          <a:p>
            <a:pPr defTabSz="1450340"/>
            <a:r>
              <a:rPr altLang="en-US" lang="zh-CN" sz="1400">
                <a:solidFill>
                  <a:schemeClr val="tx2">
                    <a:lumMod val="75000"/>
                  </a:schemeClr>
                </a:solidFill>
                <a:latin typeface="Arial"/>
                <a:ea typeface="微软雅黑"/>
                <a:cs charset="0" pitchFamily="34" typeface="Open Sans"/>
                <a:sym typeface="Arial"/>
              </a:rPr>
              <a:t>点击此处添加内容点击此处添加内容点击此处添加内容点击此处添加内容点击此处添加内容点击此处添加内容</a:t>
            </a:r>
          </a:p>
        </p:txBody>
      </p:sp>
    </p:spTree>
    <p:extLst>
      <p:ext uri="{BB962C8B-B14F-4D97-AF65-F5344CB8AC3E}">
        <p14:creationId val="1091461385"/>
      </p:ext>
    </p:extLst>
  </p:cSld>
  <p:clrMapOvr>
    <a:masterClrMapping/>
  </p:clrMapOvr>
  <p:transition/>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2" name="直接连接符 1">
            <a:extLst>
              <a:ext uri="{FF2B5EF4-FFF2-40B4-BE49-F238E27FC236}">
                <a16:creationId xmlns:a16="http://schemas.microsoft.com/office/drawing/2014/main" id="{BBBF28EA-0DB8-4321-8481-796D479078FF}"/>
              </a:ext>
            </a:extLst>
          </p:cNvPr>
          <p:cNvCxnSpPr/>
          <p:nvPr/>
        </p:nvCxnSpPr>
        <p:spPr>
          <a:xfrm>
            <a:off x="5018724" y="742885"/>
            <a:ext cx="2154549" cy="0"/>
          </a:xfrm>
          <a:prstGeom prst="line">
            <a:avLst/>
          </a:prstGeom>
          <a:ln>
            <a:solidFill>
              <a:srgbClr val="DF3F4E"/>
            </a:solidFill>
          </a:ln>
        </p:spPr>
        <p:style>
          <a:lnRef idx="1">
            <a:schemeClr val="accent1"/>
          </a:lnRef>
          <a:fillRef idx="0">
            <a:schemeClr val="accent1"/>
          </a:fillRef>
          <a:effectRef idx="0">
            <a:schemeClr val="accent1"/>
          </a:effectRef>
          <a:fontRef idx="minor">
            <a:schemeClr val="tx1"/>
          </a:fontRef>
        </p:style>
      </p:cxnSp>
      <p:sp>
        <p:nvSpPr>
          <p:cNvPr id="3" name="Text Box 7">
            <a:extLst>
              <a:ext uri="{FF2B5EF4-FFF2-40B4-BE49-F238E27FC236}">
                <a16:creationId xmlns:a16="http://schemas.microsoft.com/office/drawing/2014/main" id="{9E44FEE0-A041-4BAC-95DC-ECB7DC51A6C7}"/>
              </a:ext>
            </a:extLst>
          </p:cNvPr>
          <p:cNvSpPr txBox="1">
            <a:spLocks noChangeArrowheads="1"/>
          </p:cNvSpPr>
          <p:nvPr/>
        </p:nvSpPr>
        <p:spPr bwMode="auto">
          <a:xfrm>
            <a:off x="-12196" y="311998"/>
            <a:ext cx="12226779" cy="426720"/>
          </a:xfrm>
          <a:prstGeom prst="rect">
            <a:avLst/>
          </a:prstGeom>
          <a:noFill/>
          <a:ln w="9525">
            <a:noFill/>
            <a:miter lim="800000"/>
          </a:ln>
        </p:spPr>
        <p:txBody>
          <a:bodyPr bIns="30480" lIns="60960" rIns="60960" tIns="30480" wrap="square">
            <a:spAutoFit/>
          </a:bodyPr>
          <a:lstStyle/>
          <a:p>
            <a:pPr algn="ctr" defTabSz="1450940"/>
            <a:r>
              <a:rPr altLang="en-US" b="1" lang="zh-CN" spc="-200" sz="2400">
                <a:solidFill>
                  <a:schemeClr val="tx1">
                    <a:lumMod val="65000"/>
                    <a:lumOff val="35000"/>
                  </a:schemeClr>
                </a:solidFill>
                <a:latin typeface="Arial"/>
                <a:ea typeface="微软雅黑"/>
                <a:cs charset="0" pitchFamily="34" typeface="Open Sans"/>
                <a:sym typeface="Arial"/>
              </a:rPr>
              <a:t>工作不足的完善</a:t>
            </a:r>
          </a:p>
        </p:txBody>
      </p:sp>
      <p:sp>
        <p:nvSpPr>
          <p:cNvPr id="15" name="Freeform 6">
            <a:extLst>
              <a:ext uri="{FF2B5EF4-FFF2-40B4-BE49-F238E27FC236}">
                <a16:creationId xmlns:a16="http://schemas.microsoft.com/office/drawing/2014/main" id="{411D9D4F-7199-4A98-8D8A-22F2CD628D6E}"/>
              </a:ext>
            </a:extLst>
          </p:cNvPr>
          <p:cNvSpPr/>
          <p:nvPr/>
        </p:nvSpPr>
        <p:spPr bwMode="auto">
          <a:xfrm>
            <a:off x="3962401" y="2125133"/>
            <a:ext cx="2038351" cy="2027767"/>
          </a:xfrm>
          <a:custGeom>
            <a:gdLst>
              <a:gd fmla="*/ 648 w 650" name="T0"/>
              <a:gd fmla="*/ 0 h 647" name="T1"/>
              <a:gd fmla="*/ 625 w 650" name="T2"/>
              <a:gd fmla="*/ 20 h 647" name="T3"/>
              <a:gd fmla="*/ 578 w 650" name="T4"/>
              <a:gd fmla="*/ 89 h 647" name="T5"/>
              <a:gd fmla="*/ 551 w 650" name="T6"/>
              <a:gd fmla="*/ 13 h 647" name="T7"/>
              <a:gd fmla="*/ 521 w 650" name="T8"/>
              <a:gd fmla="*/ 18 h 647" name="T9"/>
              <a:gd fmla="*/ 522 w 650" name="T10"/>
              <a:gd fmla="*/ 99 h 647" name="T11"/>
              <a:gd fmla="*/ 454 w 650" name="T12"/>
              <a:gd fmla="*/ 50 h 647" name="T13"/>
              <a:gd fmla="*/ 426 w 650" name="T14"/>
              <a:gd fmla="*/ 40 h 647" name="T15"/>
              <a:gd fmla="*/ 411 w 650" name="T16"/>
              <a:gd fmla="*/ 66 h 647" name="T17"/>
              <a:gd fmla="*/ 391 w 650" name="T18"/>
              <a:gd fmla="*/ 147 h 647" name="T19"/>
              <a:gd fmla="*/ 339 w 650" name="T20"/>
              <a:gd fmla="*/ 85 h 647" name="T21"/>
              <a:gd fmla="*/ 313 w 650" name="T22"/>
              <a:gd fmla="*/ 100 h 647" name="T23"/>
              <a:gd fmla="*/ 341 w 650" name="T24"/>
              <a:gd fmla="*/ 176 h 647" name="T25"/>
              <a:gd fmla="*/ 261 w 650" name="T26"/>
              <a:gd fmla="*/ 153 h 647" name="T27"/>
              <a:gd fmla="*/ 231 w 650" name="T28"/>
              <a:gd fmla="*/ 153 h 647" name="T29"/>
              <a:gd fmla="*/ 226 w 650" name="T30"/>
              <a:gd fmla="*/ 182 h 647" name="T31"/>
              <a:gd fmla="*/ 235 w 650" name="T32"/>
              <a:gd fmla="*/ 266 h 647" name="T33"/>
              <a:gd fmla="*/ 165 w 650" name="T34"/>
              <a:gd fmla="*/ 225 h 647" name="T35"/>
              <a:gd fmla="*/ 146 w 650" name="T36"/>
              <a:gd fmla="*/ 248 h 647" name="T37"/>
              <a:gd fmla="*/ 198 w 650" name="T38"/>
              <a:gd fmla="*/ 309 h 647" name="T39"/>
              <a:gd fmla="*/ 114 w 650" name="T40"/>
              <a:gd fmla="*/ 316 h 647" name="T41"/>
              <a:gd fmla="*/ 86 w 650" name="T42"/>
              <a:gd fmla="*/ 325 h 647" name="T43"/>
              <a:gd fmla="*/ 92 w 650" name="T44"/>
              <a:gd fmla="*/ 355 h 647" name="T45"/>
              <a:gd fmla="*/ 128 w 650" name="T46"/>
              <a:gd fmla="*/ 430 h 647" name="T47"/>
              <a:gd fmla="*/ 49 w 650" name="T48"/>
              <a:gd fmla="*/ 416 h 647" name="T49"/>
              <a:gd fmla="*/ 38 w 650" name="T50"/>
              <a:gd fmla="*/ 444 h 647" name="T51"/>
              <a:gd fmla="*/ 109 w 650" name="T52"/>
              <a:gd fmla="*/ 484 h 647" name="T53"/>
              <a:gd fmla="*/ 32 w 650" name="T54"/>
              <a:gd fmla="*/ 519 h 647" name="T55"/>
              <a:gd fmla="*/ 9 w 650" name="T56"/>
              <a:gd fmla="*/ 537 h 647" name="T57"/>
              <a:gd fmla="*/ 24 w 650" name="T58"/>
              <a:gd fmla="*/ 563 h 647" name="T59"/>
              <a:gd fmla="*/ 85 w 650" name="T60"/>
              <a:gd fmla="*/ 621 h 647" name="T61"/>
              <a:gd fmla="*/ 5 w 650" name="T62"/>
              <a:gd fmla="*/ 635 h 647" name="T63"/>
              <a:gd fmla="*/ 650 w 650" name="T64"/>
              <a:gd fmla="*/ 647 h 647"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647" w="650">
                <a:moveTo>
                  <a:pt x="650" y="1"/>
                </a:moveTo>
                <a:cubicBezTo>
                  <a:pt x="649" y="0"/>
                  <a:pt x="649" y="0"/>
                  <a:pt x="648" y="0"/>
                </a:cubicBezTo>
                <a:cubicBezTo>
                  <a:pt x="642" y="0"/>
                  <a:pt x="637" y="3"/>
                  <a:pt x="633" y="6"/>
                </a:cubicBezTo>
                <a:cubicBezTo>
                  <a:pt x="629" y="9"/>
                  <a:pt x="626" y="14"/>
                  <a:pt x="625" y="20"/>
                </a:cubicBezTo>
                <a:cubicBezTo>
                  <a:pt x="625" y="26"/>
                  <a:pt x="622" y="58"/>
                  <a:pt x="619" y="86"/>
                </a:cubicBezTo>
                <a:cubicBezTo>
                  <a:pt x="605" y="87"/>
                  <a:pt x="592" y="88"/>
                  <a:pt x="578" y="89"/>
                </a:cubicBezTo>
                <a:cubicBezTo>
                  <a:pt x="571" y="62"/>
                  <a:pt x="562" y="32"/>
                  <a:pt x="561" y="26"/>
                </a:cubicBezTo>
                <a:cubicBezTo>
                  <a:pt x="559" y="20"/>
                  <a:pt x="555" y="16"/>
                  <a:pt x="551" y="13"/>
                </a:cubicBezTo>
                <a:cubicBezTo>
                  <a:pt x="546" y="11"/>
                  <a:pt x="541" y="9"/>
                  <a:pt x="535" y="10"/>
                </a:cubicBezTo>
                <a:cubicBezTo>
                  <a:pt x="530" y="11"/>
                  <a:pt x="525" y="14"/>
                  <a:pt x="521" y="18"/>
                </a:cubicBezTo>
                <a:cubicBezTo>
                  <a:pt x="518" y="23"/>
                  <a:pt x="516" y="28"/>
                  <a:pt x="517" y="33"/>
                </a:cubicBezTo>
                <a:cubicBezTo>
                  <a:pt x="517" y="40"/>
                  <a:pt x="519" y="71"/>
                  <a:pt x="522" y="99"/>
                </a:cubicBezTo>
                <a:cubicBezTo>
                  <a:pt x="508" y="102"/>
                  <a:pt x="495" y="106"/>
                  <a:pt x="482" y="110"/>
                </a:cubicBezTo>
                <a:cubicBezTo>
                  <a:pt x="470" y="84"/>
                  <a:pt x="456" y="56"/>
                  <a:pt x="454" y="50"/>
                </a:cubicBezTo>
                <a:cubicBezTo>
                  <a:pt x="451" y="45"/>
                  <a:pt x="447" y="42"/>
                  <a:pt x="442" y="40"/>
                </a:cubicBezTo>
                <a:cubicBezTo>
                  <a:pt x="437" y="38"/>
                  <a:pt x="431" y="38"/>
                  <a:pt x="426" y="40"/>
                </a:cubicBezTo>
                <a:cubicBezTo>
                  <a:pt x="421" y="42"/>
                  <a:pt x="417" y="45"/>
                  <a:pt x="414" y="50"/>
                </a:cubicBezTo>
                <a:cubicBezTo>
                  <a:pt x="411" y="55"/>
                  <a:pt x="410" y="60"/>
                  <a:pt x="411" y="66"/>
                </a:cubicBezTo>
                <a:cubicBezTo>
                  <a:pt x="413" y="72"/>
                  <a:pt x="421" y="102"/>
                  <a:pt x="428" y="130"/>
                </a:cubicBezTo>
                <a:cubicBezTo>
                  <a:pt x="416" y="135"/>
                  <a:pt x="403" y="141"/>
                  <a:pt x="391" y="147"/>
                </a:cubicBezTo>
                <a:cubicBezTo>
                  <a:pt x="375" y="124"/>
                  <a:pt x="356" y="98"/>
                  <a:pt x="353" y="93"/>
                </a:cubicBezTo>
                <a:cubicBezTo>
                  <a:pt x="349" y="89"/>
                  <a:pt x="344" y="86"/>
                  <a:pt x="339" y="85"/>
                </a:cubicBezTo>
                <a:cubicBezTo>
                  <a:pt x="334" y="84"/>
                  <a:pt x="328" y="85"/>
                  <a:pt x="323" y="88"/>
                </a:cubicBezTo>
                <a:cubicBezTo>
                  <a:pt x="319" y="90"/>
                  <a:pt x="315" y="95"/>
                  <a:pt x="313" y="100"/>
                </a:cubicBezTo>
                <a:cubicBezTo>
                  <a:pt x="312" y="105"/>
                  <a:pt x="311" y="110"/>
                  <a:pt x="314" y="116"/>
                </a:cubicBezTo>
                <a:cubicBezTo>
                  <a:pt x="317" y="121"/>
                  <a:pt x="330" y="150"/>
                  <a:pt x="341" y="176"/>
                </a:cubicBezTo>
                <a:cubicBezTo>
                  <a:pt x="330" y="183"/>
                  <a:pt x="319" y="191"/>
                  <a:pt x="308" y="200"/>
                </a:cubicBezTo>
                <a:cubicBezTo>
                  <a:pt x="287" y="180"/>
                  <a:pt x="265" y="157"/>
                  <a:pt x="261" y="153"/>
                </a:cubicBezTo>
                <a:cubicBezTo>
                  <a:pt x="257" y="149"/>
                  <a:pt x="251" y="147"/>
                  <a:pt x="246" y="147"/>
                </a:cubicBezTo>
                <a:cubicBezTo>
                  <a:pt x="241" y="147"/>
                  <a:pt x="235" y="149"/>
                  <a:pt x="231" y="153"/>
                </a:cubicBezTo>
                <a:cubicBezTo>
                  <a:pt x="227" y="156"/>
                  <a:pt x="224" y="161"/>
                  <a:pt x="223" y="166"/>
                </a:cubicBezTo>
                <a:cubicBezTo>
                  <a:pt x="222" y="172"/>
                  <a:pt x="223" y="177"/>
                  <a:pt x="226" y="182"/>
                </a:cubicBezTo>
                <a:cubicBezTo>
                  <a:pt x="230" y="187"/>
                  <a:pt x="248" y="213"/>
                  <a:pt x="264" y="237"/>
                </a:cubicBezTo>
                <a:cubicBezTo>
                  <a:pt x="254" y="246"/>
                  <a:pt x="244" y="255"/>
                  <a:pt x="235" y="266"/>
                </a:cubicBezTo>
                <a:cubicBezTo>
                  <a:pt x="211" y="249"/>
                  <a:pt x="186" y="231"/>
                  <a:pt x="180" y="228"/>
                </a:cubicBezTo>
                <a:cubicBezTo>
                  <a:pt x="176" y="225"/>
                  <a:pt x="170" y="224"/>
                  <a:pt x="165" y="225"/>
                </a:cubicBezTo>
                <a:cubicBezTo>
                  <a:pt x="160" y="225"/>
                  <a:pt x="155" y="228"/>
                  <a:pt x="151" y="232"/>
                </a:cubicBezTo>
                <a:cubicBezTo>
                  <a:pt x="147" y="237"/>
                  <a:pt x="146" y="242"/>
                  <a:pt x="146" y="248"/>
                </a:cubicBezTo>
                <a:cubicBezTo>
                  <a:pt x="146" y="253"/>
                  <a:pt x="148" y="258"/>
                  <a:pt x="151" y="262"/>
                </a:cubicBezTo>
                <a:cubicBezTo>
                  <a:pt x="156" y="267"/>
                  <a:pt x="178" y="289"/>
                  <a:pt x="198" y="309"/>
                </a:cubicBezTo>
                <a:cubicBezTo>
                  <a:pt x="190" y="320"/>
                  <a:pt x="182" y="332"/>
                  <a:pt x="174" y="343"/>
                </a:cubicBezTo>
                <a:cubicBezTo>
                  <a:pt x="149" y="331"/>
                  <a:pt x="120" y="318"/>
                  <a:pt x="114" y="316"/>
                </a:cubicBezTo>
                <a:cubicBezTo>
                  <a:pt x="109" y="313"/>
                  <a:pt x="103" y="313"/>
                  <a:pt x="98" y="315"/>
                </a:cubicBezTo>
                <a:cubicBezTo>
                  <a:pt x="93" y="317"/>
                  <a:pt x="89" y="320"/>
                  <a:pt x="86" y="325"/>
                </a:cubicBezTo>
                <a:cubicBezTo>
                  <a:pt x="83" y="330"/>
                  <a:pt x="83" y="336"/>
                  <a:pt x="84" y="341"/>
                </a:cubicBezTo>
                <a:cubicBezTo>
                  <a:pt x="85" y="346"/>
                  <a:pt x="87" y="351"/>
                  <a:pt x="92" y="355"/>
                </a:cubicBezTo>
                <a:cubicBezTo>
                  <a:pt x="97" y="358"/>
                  <a:pt x="123" y="376"/>
                  <a:pt x="146" y="393"/>
                </a:cubicBezTo>
                <a:cubicBezTo>
                  <a:pt x="139" y="405"/>
                  <a:pt x="134" y="417"/>
                  <a:pt x="128" y="430"/>
                </a:cubicBezTo>
                <a:cubicBezTo>
                  <a:pt x="101" y="423"/>
                  <a:pt x="71" y="415"/>
                  <a:pt x="64" y="414"/>
                </a:cubicBezTo>
                <a:cubicBezTo>
                  <a:pt x="59" y="412"/>
                  <a:pt x="53" y="413"/>
                  <a:pt x="49" y="416"/>
                </a:cubicBezTo>
                <a:cubicBezTo>
                  <a:pt x="44" y="418"/>
                  <a:pt x="40" y="423"/>
                  <a:pt x="38" y="428"/>
                </a:cubicBezTo>
                <a:cubicBezTo>
                  <a:pt x="37" y="433"/>
                  <a:pt x="37" y="439"/>
                  <a:pt x="38" y="444"/>
                </a:cubicBezTo>
                <a:cubicBezTo>
                  <a:pt x="40" y="449"/>
                  <a:pt x="44" y="453"/>
                  <a:pt x="49" y="456"/>
                </a:cubicBezTo>
                <a:cubicBezTo>
                  <a:pt x="55" y="458"/>
                  <a:pt x="83" y="472"/>
                  <a:pt x="109" y="484"/>
                </a:cubicBezTo>
                <a:cubicBezTo>
                  <a:pt x="105" y="497"/>
                  <a:pt x="101" y="510"/>
                  <a:pt x="98" y="524"/>
                </a:cubicBezTo>
                <a:cubicBezTo>
                  <a:pt x="70" y="522"/>
                  <a:pt x="38" y="519"/>
                  <a:pt x="32" y="519"/>
                </a:cubicBezTo>
                <a:cubicBezTo>
                  <a:pt x="27" y="518"/>
                  <a:pt x="21" y="520"/>
                  <a:pt x="17" y="523"/>
                </a:cubicBezTo>
                <a:cubicBezTo>
                  <a:pt x="13" y="527"/>
                  <a:pt x="10" y="532"/>
                  <a:pt x="9" y="537"/>
                </a:cubicBezTo>
                <a:cubicBezTo>
                  <a:pt x="8" y="543"/>
                  <a:pt x="9" y="548"/>
                  <a:pt x="12" y="553"/>
                </a:cubicBezTo>
                <a:cubicBezTo>
                  <a:pt x="15" y="558"/>
                  <a:pt x="19" y="561"/>
                  <a:pt x="24" y="563"/>
                </a:cubicBezTo>
                <a:cubicBezTo>
                  <a:pt x="31" y="564"/>
                  <a:pt x="61" y="573"/>
                  <a:pt x="88" y="580"/>
                </a:cubicBezTo>
                <a:cubicBezTo>
                  <a:pt x="86" y="594"/>
                  <a:pt x="85" y="608"/>
                  <a:pt x="85" y="621"/>
                </a:cubicBezTo>
                <a:cubicBezTo>
                  <a:pt x="56" y="624"/>
                  <a:pt x="25" y="627"/>
                  <a:pt x="19" y="628"/>
                </a:cubicBezTo>
                <a:cubicBezTo>
                  <a:pt x="13" y="628"/>
                  <a:pt x="8" y="631"/>
                  <a:pt x="5" y="635"/>
                </a:cubicBezTo>
                <a:cubicBezTo>
                  <a:pt x="2" y="638"/>
                  <a:pt x="0" y="642"/>
                  <a:pt x="0" y="647"/>
                </a:cubicBezTo>
                <a:cubicBezTo>
                  <a:pt x="650" y="647"/>
                  <a:pt x="650" y="647"/>
                  <a:pt x="650" y="647"/>
                </a:cubicBezTo>
                <a:lnTo>
                  <a:pt x="650" y="1"/>
                </a:lnTo>
                <a:close/>
              </a:path>
            </a:pathLst>
          </a:custGeom>
          <a:solidFill>
            <a:schemeClr val="tx2"/>
          </a:solidFill>
          <a:ln>
            <a:noFill/>
          </a:ln>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16" name="Freeform 7">
            <a:extLst>
              <a:ext uri="{FF2B5EF4-FFF2-40B4-BE49-F238E27FC236}">
                <a16:creationId xmlns:a16="http://schemas.microsoft.com/office/drawing/2014/main" id="{5DBA9A65-E93F-4892-A904-37B4D06E5AD8}"/>
              </a:ext>
            </a:extLst>
          </p:cNvPr>
          <p:cNvSpPr/>
          <p:nvPr/>
        </p:nvSpPr>
        <p:spPr bwMode="auto">
          <a:xfrm>
            <a:off x="3962401" y="4146549"/>
            <a:ext cx="2038351" cy="2025651"/>
          </a:xfrm>
          <a:custGeom>
            <a:gdLst>
              <a:gd fmla="*/ 648 w 650" name="T0"/>
              <a:gd fmla="*/ 646 h 646" name="T1"/>
              <a:gd fmla="*/ 625 w 650" name="T2"/>
              <a:gd fmla="*/ 626 h 646" name="T3"/>
              <a:gd fmla="*/ 578 w 650" name="T4"/>
              <a:gd fmla="*/ 557 h 646" name="T5"/>
              <a:gd fmla="*/ 551 w 650" name="T6"/>
              <a:gd fmla="*/ 633 h 646" name="T7"/>
              <a:gd fmla="*/ 521 w 650" name="T8"/>
              <a:gd fmla="*/ 628 h 646" name="T9"/>
              <a:gd fmla="*/ 522 w 650" name="T10"/>
              <a:gd fmla="*/ 547 h 646" name="T11"/>
              <a:gd fmla="*/ 454 w 650" name="T12"/>
              <a:gd fmla="*/ 596 h 646" name="T13"/>
              <a:gd fmla="*/ 426 w 650" name="T14"/>
              <a:gd fmla="*/ 607 h 646" name="T15"/>
              <a:gd fmla="*/ 411 w 650" name="T16"/>
              <a:gd fmla="*/ 581 h 646" name="T17"/>
              <a:gd fmla="*/ 391 w 650" name="T18"/>
              <a:gd fmla="*/ 499 h 646" name="T19"/>
              <a:gd fmla="*/ 339 w 650" name="T20"/>
              <a:gd fmla="*/ 561 h 646" name="T21"/>
              <a:gd fmla="*/ 313 w 650" name="T22"/>
              <a:gd fmla="*/ 547 h 646" name="T23"/>
              <a:gd fmla="*/ 341 w 650" name="T24"/>
              <a:gd fmla="*/ 470 h 646" name="T25"/>
              <a:gd fmla="*/ 261 w 650" name="T26"/>
              <a:gd fmla="*/ 493 h 646" name="T27"/>
              <a:gd fmla="*/ 231 w 650" name="T28"/>
              <a:gd fmla="*/ 494 h 646" name="T29"/>
              <a:gd fmla="*/ 226 w 650" name="T30"/>
              <a:gd fmla="*/ 465 h 646" name="T31"/>
              <a:gd fmla="*/ 235 w 650" name="T32"/>
              <a:gd fmla="*/ 381 h 646" name="T33"/>
              <a:gd fmla="*/ 165 w 650" name="T34"/>
              <a:gd fmla="*/ 422 h 646" name="T35"/>
              <a:gd fmla="*/ 146 w 650" name="T36"/>
              <a:gd fmla="*/ 399 h 646" name="T37"/>
              <a:gd fmla="*/ 198 w 650" name="T38"/>
              <a:gd fmla="*/ 337 h 646" name="T39"/>
              <a:gd fmla="*/ 114 w 650" name="T40"/>
              <a:gd fmla="*/ 331 h 646" name="T41"/>
              <a:gd fmla="*/ 86 w 650" name="T42"/>
              <a:gd fmla="*/ 321 h 646" name="T43"/>
              <a:gd fmla="*/ 92 w 650" name="T44"/>
              <a:gd fmla="*/ 292 h 646" name="T45"/>
              <a:gd fmla="*/ 128 w 650" name="T46"/>
              <a:gd fmla="*/ 216 h 646" name="T47"/>
              <a:gd fmla="*/ 49 w 650" name="T48"/>
              <a:gd fmla="*/ 230 h 646" name="T49"/>
              <a:gd fmla="*/ 38 w 650" name="T50"/>
              <a:gd fmla="*/ 202 h 646" name="T51"/>
              <a:gd fmla="*/ 109 w 650" name="T52"/>
              <a:gd fmla="*/ 162 h 646" name="T53"/>
              <a:gd fmla="*/ 32 w 650" name="T54"/>
              <a:gd fmla="*/ 128 h 646" name="T55"/>
              <a:gd fmla="*/ 9 w 650" name="T56"/>
              <a:gd fmla="*/ 109 h 646" name="T57"/>
              <a:gd fmla="*/ 24 w 650" name="T58"/>
              <a:gd fmla="*/ 84 h 646" name="T59"/>
              <a:gd fmla="*/ 85 w 650" name="T60"/>
              <a:gd fmla="*/ 25 h 646" name="T61"/>
              <a:gd fmla="*/ 5 w 650" name="T62"/>
              <a:gd fmla="*/ 11 h 646" name="T63"/>
              <a:gd fmla="*/ 650 w 650" name="T64"/>
              <a:gd fmla="*/ 0 h 646"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646" w="650">
                <a:moveTo>
                  <a:pt x="650" y="646"/>
                </a:moveTo>
                <a:cubicBezTo>
                  <a:pt x="649" y="646"/>
                  <a:pt x="649" y="646"/>
                  <a:pt x="648" y="646"/>
                </a:cubicBezTo>
                <a:cubicBezTo>
                  <a:pt x="642" y="646"/>
                  <a:pt x="637" y="644"/>
                  <a:pt x="633" y="640"/>
                </a:cubicBezTo>
                <a:cubicBezTo>
                  <a:pt x="629" y="637"/>
                  <a:pt x="626" y="632"/>
                  <a:pt x="625" y="626"/>
                </a:cubicBezTo>
                <a:cubicBezTo>
                  <a:pt x="625" y="620"/>
                  <a:pt x="622" y="589"/>
                  <a:pt x="619" y="560"/>
                </a:cubicBezTo>
                <a:cubicBezTo>
                  <a:pt x="605" y="560"/>
                  <a:pt x="592" y="558"/>
                  <a:pt x="578" y="557"/>
                </a:cubicBezTo>
                <a:cubicBezTo>
                  <a:pt x="571" y="584"/>
                  <a:pt x="562" y="614"/>
                  <a:pt x="561" y="621"/>
                </a:cubicBezTo>
                <a:cubicBezTo>
                  <a:pt x="559" y="626"/>
                  <a:pt x="555" y="630"/>
                  <a:pt x="551" y="633"/>
                </a:cubicBezTo>
                <a:cubicBezTo>
                  <a:pt x="546" y="636"/>
                  <a:pt x="541" y="637"/>
                  <a:pt x="535" y="636"/>
                </a:cubicBezTo>
                <a:cubicBezTo>
                  <a:pt x="530" y="635"/>
                  <a:pt x="525" y="632"/>
                  <a:pt x="521" y="628"/>
                </a:cubicBezTo>
                <a:cubicBezTo>
                  <a:pt x="518" y="624"/>
                  <a:pt x="516" y="619"/>
                  <a:pt x="517" y="613"/>
                </a:cubicBezTo>
                <a:cubicBezTo>
                  <a:pt x="517" y="607"/>
                  <a:pt x="519" y="575"/>
                  <a:pt x="522" y="547"/>
                </a:cubicBezTo>
                <a:cubicBezTo>
                  <a:pt x="508" y="544"/>
                  <a:pt x="495" y="540"/>
                  <a:pt x="482" y="536"/>
                </a:cubicBezTo>
                <a:cubicBezTo>
                  <a:pt x="470" y="562"/>
                  <a:pt x="456" y="590"/>
                  <a:pt x="454" y="596"/>
                </a:cubicBezTo>
                <a:cubicBezTo>
                  <a:pt x="451" y="601"/>
                  <a:pt x="447" y="605"/>
                  <a:pt x="442" y="607"/>
                </a:cubicBezTo>
                <a:cubicBezTo>
                  <a:pt x="437" y="608"/>
                  <a:pt x="431" y="608"/>
                  <a:pt x="426" y="607"/>
                </a:cubicBezTo>
                <a:cubicBezTo>
                  <a:pt x="421" y="605"/>
                  <a:pt x="417" y="601"/>
                  <a:pt x="414" y="596"/>
                </a:cubicBezTo>
                <a:cubicBezTo>
                  <a:pt x="411" y="592"/>
                  <a:pt x="410" y="586"/>
                  <a:pt x="411" y="581"/>
                </a:cubicBezTo>
                <a:cubicBezTo>
                  <a:pt x="413" y="574"/>
                  <a:pt x="421" y="544"/>
                  <a:pt x="428" y="517"/>
                </a:cubicBezTo>
                <a:cubicBezTo>
                  <a:pt x="416" y="511"/>
                  <a:pt x="403" y="505"/>
                  <a:pt x="391" y="499"/>
                </a:cubicBezTo>
                <a:cubicBezTo>
                  <a:pt x="375" y="522"/>
                  <a:pt x="356" y="548"/>
                  <a:pt x="353" y="553"/>
                </a:cubicBezTo>
                <a:cubicBezTo>
                  <a:pt x="349" y="558"/>
                  <a:pt x="344" y="560"/>
                  <a:pt x="339" y="561"/>
                </a:cubicBezTo>
                <a:cubicBezTo>
                  <a:pt x="334" y="562"/>
                  <a:pt x="328" y="562"/>
                  <a:pt x="323" y="559"/>
                </a:cubicBezTo>
                <a:cubicBezTo>
                  <a:pt x="319" y="556"/>
                  <a:pt x="315" y="552"/>
                  <a:pt x="313" y="547"/>
                </a:cubicBezTo>
                <a:cubicBezTo>
                  <a:pt x="312" y="542"/>
                  <a:pt x="311" y="536"/>
                  <a:pt x="314" y="531"/>
                </a:cubicBezTo>
                <a:cubicBezTo>
                  <a:pt x="317" y="525"/>
                  <a:pt x="330" y="496"/>
                  <a:pt x="341" y="470"/>
                </a:cubicBezTo>
                <a:cubicBezTo>
                  <a:pt x="330" y="463"/>
                  <a:pt x="319" y="455"/>
                  <a:pt x="308" y="447"/>
                </a:cubicBezTo>
                <a:cubicBezTo>
                  <a:pt x="287" y="467"/>
                  <a:pt x="265" y="489"/>
                  <a:pt x="261" y="493"/>
                </a:cubicBezTo>
                <a:cubicBezTo>
                  <a:pt x="257" y="497"/>
                  <a:pt x="251" y="499"/>
                  <a:pt x="246" y="499"/>
                </a:cubicBezTo>
                <a:cubicBezTo>
                  <a:pt x="241" y="499"/>
                  <a:pt x="235" y="497"/>
                  <a:pt x="231" y="494"/>
                </a:cubicBezTo>
                <a:cubicBezTo>
                  <a:pt x="227" y="490"/>
                  <a:pt x="224" y="485"/>
                  <a:pt x="223" y="480"/>
                </a:cubicBezTo>
                <a:cubicBezTo>
                  <a:pt x="222" y="475"/>
                  <a:pt x="223" y="469"/>
                  <a:pt x="226" y="465"/>
                </a:cubicBezTo>
                <a:cubicBezTo>
                  <a:pt x="230" y="459"/>
                  <a:pt x="248" y="433"/>
                  <a:pt x="264" y="410"/>
                </a:cubicBezTo>
                <a:cubicBezTo>
                  <a:pt x="254" y="400"/>
                  <a:pt x="244" y="391"/>
                  <a:pt x="235" y="381"/>
                </a:cubicBezTo>
                <a:cubicBezTo>
                  <a:pt x="211" y="397"/>
                  <a:pt x="186" y="415"/>
                  <a:pt x="180" y="418"/>
                </a:cubicBezTo>
                <a:cubicBezTo>
                  <a:pt x="176" y="422"/>
                  <a:pt x="170" y="423"/>
                  <a:pt x="165" y="422"/>
                </a:cubicBezTo>
                <a:cubicBezTo>
                  <a:pt x="160" y="421"/>
                  <a:pt x="155" y="418"/>
                  <a:pt x="151" y="414"/>
                </a:cubicBezTo>
                <a:cubicBezTo>
                  <a:pt x="147" y="409"/>
                  <a:pt x="146" y="404"/>
                  <a:pt x="146" y="399"/>
                </a:cubicBezTo>
                <a:cubicBezTo>
                  <a:pt x="146" y="394"/>
                  <a:pt x="148" y="388"/>
                  <a:pt x="151" y="384"/>
                </a:cubicBezTo>
                <a:cubicBezTo>
                  <a:pt x="156" y="379"/>
                  <a:pt x="178" y="357"/>
                  <a:pt x="198" y="337"/>
                </a:cubicBezTo>
                <a:cubicBezTo>
                  <a:pt x="190" y="326"/>
                  <a:pt x="182" y="315"/>
                  <a:pt x="174" y="303"/>
                </a:cubicBezTo>
                <a:cubicBezTo>
                  <a:pt x="149" y="315"/>
                  <a:pt x="120" y="328"/>
                  <a:pt x="114" y="331"/>
                </a:cubicBezTo>
                <a:cubicBezTo>
                  <a:pt x="109" y="333"/>
                  <a:pt x="103" y="333"/>
                  <a:pt x="98" y="331"/>
                </a:cubicBezTo>
                <a:cubicBezTo>
                  <a:pt x="93" y="329"/>
                  <a:pt x="89" y="326"/>
                  <a:pt x="86" y="321"/>
                </a:cubicBezTo>
                <a:cubicBezTo>
                  <a:pt x="83" y="316"/>
                  <a:pt x="83" y="311"/>
                  <a:pt x="84" y="305"/>
                </a:cubicBezTo>
                <a:cubicBezTo>
                  <a:pt x="85" y="300"/>
                  <a:pt x="87" y="295"/>
                  <a:pt x="92" y="292"/>
                </a:cubicBezTo>
                <a:cubicBezTo>
                  <a:pt x="97" y="288"/>
                  <a:pt x="123" y="270"/>
                  <a:pt x="146" y="253"/>
                </a:cubicBezTo>
                <a:cubicBezTo>
                  <a:pt x="139" y="241"/>
                  <a:pt x="134" y="229"/>
                  <a:pt x="128" y="216"/>
                </a:cubicBezTo>
                <a:cubicBezTo>
                  <a:pt x="101" y="223"/>
                  <a:pt x="71" y="231"/>
                  <a:pt x="64" y="233"/>
                </a:cubicBezTo>
                <a:cubicBezTo>
                  <a:pt x="59" y="234"/>
                  <a:pt x="53" y="233"/>
                  <a:pt x="49" y="230"/>
                </a:cubicBezTo>
                <a:cubicBezTo>
                  <a:pt x="44" y="228"/>
                  <a:pt x="40" y="224"/>
                  <a:pt x="38" y="218"/>
                </a:cubicBezTo>
                <a:cubicBezTo>
                  <a:pt x="37" y="213"/>
                  <a:pt x="37" y="207"/>
                  <a:pt x="38" y="202"/>
                </a:cubicBezTo>
                <a:cubicBezTo>
                  <a:pt x="40" y="198"/>
                  <a:pt x="44" y="193"/>
                  <a:pt x="49" y="191"/>
                </a:cubicBezTo>
                <a:cubicBezTo>
                  <a:pt x="55" y="188"/>
                  <a:pt x="83" y="174"/>
                  <a:pt x="109" y="162"/>
                </a:cubicBezTo>
                <a:cubicBezTo>
                  <a:pt x="105" y="149"/>
                  <a:pt x="101" y="136"/>
                  <a:pt x="98" y="122"/>
                </a:cubicBezTo>
                <a:cubicBezTo>
                  <a:pt x="70" y="125"/>
                  <a:pt x="38" y="127"/>
                  <a:pt x="32" y="128"/>
                </a:cubicBezTo>
                <a:cubicBezTo>
                  <a:pt x="27" y="128"/>
                  <a:pt x="21" y="126"/>
                  <a:pt x="17" y="123"/>
                </a:cubicBezTo>
                <a:cubicBezTo>
                  <a:pt x="13" y="119"/>
                  <a:pt x="10" y="115"/>
                  <a:pt x="9" y="109"/>
                </a:cubicBezTo>
                <a:cubicBezTo>
                  <a:pt x="8" y="103"/>
                  <a:pt x="9" y="98"/>
                  <a:pt x="12" y="93"/>
                </a:cubicBezTo>
                <a:cubicBezTo>
                  <a:pt x="15" y="89"/>
                  <a:pt x="19" y="85"/>
                  <a:pt x="24" y="84"/>
                </a:cubicBezTo>
                <a:cubicBezTo>
                  <a:pt x="31" y="82"/>
                  <a:pt x="61" y="73"/>
                  <a:pt x="88" y="66"/>
                </a:cubicBezTo>
                <a:cubicBezTo>
                  <a:pt x="86" y="52"/>
                  <a:pt x="85" y="39"/>
                  <a:pt x="85" y="25"/>
                </a:cubicBezTo>
                <a:cubicBezTo>
                  <a:pt x="56" y="22"/>
                  <a:pt x="25" y="19"/>
                  <a:pt x="19" y="19"/>
                </a:cubicBezTo>
                <a:cubicBezTo>
                  <a:pt x="13" y="18"/>
                  <a:pt x="8" y="15"/>
                  <a:pt x="5" y="11"/>
                </a:cubicBezTo>
                <a:cubicBezTo>
                  <a:pt x="2" y="8"/>
                  <a:pt x="0" y="4"/>
                  <a:pt x="0" y="0"/>
                </a:cubicBezTo>
                <a:cubicBezTo>
                  <a:pt x="650" y="0"/>
                  <a:pt x="650" y="0"/>
                  <a:pt x="650" y="0"/>
                </a:cubicBezTo>
                <a:lnTo>
                  <a:pt x="650" y="646"/>
                </a:lnTo>
                <a:close/>
              </a:path>
            </a:pathLst>
          </a:custGeom>
          <a:solidFill>
            <a:srgbClr val="DF3F4E">
              <a:alpha val="70000"/>
            </a:srgbClr>
          </a:solidFill>
          <a:ln>
            <a:noFill/>
          </a:ln>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17" name="Freeform 8">
            <a:extLst>
              <a:ext uri="{FF2B5EF4-FFF2-40B4-BE49-F238E27FC236}">
                <a16:creationId xmlns:a16="http://schemas.microsoft.com/office/drawing/2014/main" id="{A09EB10C-CC17-42CD-9852-027DD5B6F6A8}"/>
              </a:ext>
            </a:extLst>
          </p:cNvPr>
          <p:cNvSpPr/>
          <p:nvPr/>
        </p:nvSpPr>
        <p:spPr bwMode="auto">
          <a:xfrm>
            <a:off x="5994400" y="2125133"/>
            <a:ext cx="2040467" cy="2027767"/>
          </a:xfrm>
          <a:custGeom>
            <a:gdLst>
              <a:gd fmla="*/ 3 w 651" name="T0"/>
              <a:gd fmla="*/ 0 h 647" name="T1"/>
              <a:gd fmla="*/ 25 w 651" name="T2"/>
              <a:gd fmla="*/ 20 h 647" name="T3"/>
              <a:gd fmla="*/ 72 w 651" name="T4"/>
              <a:gd fmla="*/ 89 h 647" name="T5"/>
              <a:gd fmla="*/ 100 w 651" name="T6"/>
              <a:gd fmla="*/ 13 h 647" name="T7"/>
              <a:gd fmla="*/ 129 w 651" name="T8"/>
              <a:gd fmla="*/ 18 h 647" name="T9"/>
              <a:gd fmla="*/ 129 w 651" name="T10"/>
              <a:gd fmla="*/ 99 h 647" name="T11"/>
              <a:gd fmla="*/ 197 w 651" name="T12"/>
              <a:gd fmla="*/ 50 h 647" name="T13"/>
              <a:gd fmla="*/ 224 w 651" name="T14"/>
              <a:gd fmla="*/ 40 h 647" name="T15"/>
              <a:gd fmla="*/ 239 w 651" name="T16"/>
              <a:gd fmla="*/ 66 h 647" name="T17"/>
              <a:gd fmla="*/ 259 w 651" name="T18"/>
              <a:gd fmla="*/ 147 h 647" name="T19"/>
              <a:gd fmla="*/ 311 w 651" name="T20"/>
              <a:gd fmla="*/ 85 h 647" name="T21"/>
              <a:gd fmla="*/ 337 w 651" name="T22"/>
              <a:gd fmla="*/ 100 h 647" name="T23"/>
              <a:gd fmla="*/ 309 w 651" name="T24"/>
              <a:gd fmla="*/ 176 h 647" name="T25"/>
              <a:gd fmla="*/ 390 w 651" name="T26"/>
              <a:gd fmla="*/ 153 h 647" name="T27"/>
              <a:gd fmla="*/ 419 w 651" name="T28"/>
              <a:gd fmla="*/ 153 h 647" name="T29"/>
              <a:gd fmla="*/ 424 w 651" name="T30"/>
              <a:gd fmla="*/ 182 h 647" name="T31"/>
              <a:gd fmla="*/ 416 w 651" name="T32"/>
              <a:gd fmla="*/ 266 h 647" name="T33"/>
              <a:gd fmla="*/ 486 w 651" name="T34"/>
              <a:gd fmla="*/ 225 h 647" name="T35"/>
              <a:gd fmla="*/ 505 w 651" name="T36"/>
              <a:gd fmla="*/ 248 h 647" name="T37"/>
              <a:gd fmla="*/ 452 w 651" name="T38"/>
              <a:gd fmla="*/ 309 h 647" name="T39"/>
              <a:gd fmla="*/ 536 w 651" name="T40"/>
              <a:gd fmla="*/ 316 h 647" name="T41"/>
              <a:gd fmla="*/ 564 w 651" name="T42"/>
              <a:gd fmla="*/ 325 h 647" name="T43"/>
              <a:gd fmla="*/ 558 w 651" name="T44"/>
              <a:gd fmla="*/ 355 h 647" name="T45"/>
              <a:gd fmla="*/ 522 w 651" name="T46"/>
              <a:gd fmla="*/ 430 h 647" name="T47"/>
              <a:gd fmla="*/ 602 w 651" name="T48"/>
              <a:gd fmla="*/ 416 h 647" name="T49"/>
              <a:gd fmla="*/ 612 w 651" name="T50"/>
              <a:gd fmla="*/ 444 h 647" name="T51"/>
              <a:gd fmla="*/ 542 w 651" name="T52"/>
              <a:gd fmla="*/ 484 h 647" name="T53"/>
              <a:gd fmla="*/ 618 w 651" name="T54"/>
              <a:gd fmla="*/ 519 h 647" name="T55"/>
              <a:gd fmla="*/ 641 w 651" name="T56"/>
              <a:gd fmla="*/ 537 h 647" name="T57"/>
              <a:gd fmla="*/ 626 w 651" name="T58"/>
              <a:gd fmla="*/ 563 h 647" name="T59"/>
              <a:gd fmla="*/ 566 w 651" name="T60"/>
              <a:gd fmla="*/ 621 h 647" name="T61"/>
              <a:gd fmla="*/ 646 w 651" name="T62"/>
              <a:gd fmla="*/ 635 h 647" name="T63"/>
              <a:gd fmla="*/ 0 w 651" name="T64"/>
              <a:gd fmla="*/ 647 h 647"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647" w="651">
                <a:moveTo>
                  <a:pt x="0" y="1"/>
                </a:moveTo>
                <a:cubicBezTo>
                  <a:pt x="1" y="0"/>
                  <a:pt x="2" y="0"/>
                  <a:pt x="3" y="0"/>
                </a:cubicBezTo>
                <a:cubicBezTo>
                  <a:pt x="8" y="0"/>
                  <a:pt x="13" y="3"/>
                  <a:pt x="18" y="6"/>
                </a:cubicBezTo>
                <a:cubicBezTo>
                  <a:pt x="22" y="9"/>
                  <a:pt x="24" y="14"/>
                  <a:pt x="25" y="20"/>
                </a:cubicBezTo>
                <a:cubicBezTo>
                  <a:pt x="26" y="26"/>
                  <a:pt x="29" y="58"/>
                  <a:pt x="31" y="86"/>
                </a:cubicBezTo>
                <a:cubicBezTo>
                  <a:pt x="45" y="87"/>
                  <a:pt x="59" y="88"/>
                  <a:pt x="72" y="89"/>
                </a:cubicBezTo>
                <a:cubicBezTo>
                  <a:pt x="80" y="62"/>
                  <a:pt x="88" y="32"/>
                  <a:pt x="90" y="26"/>
                </a:cubicBezTo>
                <a:cubicBezTo>
                  <a:pt x="91" y="20"/>
                  <a:pt x="95" y="16"/>
                  <a:pt x="100" y="13"/>
                </a:cubicBezTo>
                <a:cubicBezTo>
                  <a:pt x="104" y="11"/>
                  <a:pt x="110" y="9"/>
                  <a:pt x="115" y="10"/>
                </a:cubicBezTo>
                <a:cubicBezTo>
                  <a:pt x="121" y="11"/>
                  <a:pt x="125" y="14"/>
                  <a:pt x="129" y="18"/>
                </a:cubicBezTo>
                <a:cubicBezTo>
                  <a:pt x="132" y="23"/>
                  <a:pt x="134" y="28"/>
                  <a:pt x="134" y="33"/>
                </a:cubicBezTo>
                <a:cubicBezTo>
                  <a:pt x="133" y="40"/>
                  <a:pt x="131" y="71"/>
                  <a:pt x="129" y="99"/>
                </a:cubicBezTo>
                <a:cubicBezTo>
                  <a:pt x="142" y="102"/>
                  <a:pt x="155" y="106"/>
                  <a:pt x="168" y="110"/>
                </a:cubicBezTo>
                <a:cubicBezTo>
                  <a:pt x="180" y="84"/>
                  <a:pt x="194" y="56"/>
                  <a:pt x="197" y="50"/>
                </a:cubicBezTo>
                <a:cubicBezTo>
                  <a:pt x="199" y="45"/>
                  <a:pt x="203" y="42"/>
                  <a:pt x="208" y="40"/>
                </a:cubicBezTo>
                <a:cubicBezTo>
                  <a:pt x="214" y="38"/>
                  <a:pt x="219" y="38"/>
                  <a:pt x="224" y="40"/>
                </a:cubicBezTo>
                <a:cubicBezTo>
                  <a:pt x="230" y="42"/>
                  <a:pt x="234" y="45"/>
                  <a:pt x="236" y="50"/>
                </a:cubicBezTo>
                <a:cubicBezTo>
                  <a:pt x="239" y="55"/>
                  <a:pt x="240" y="60"/>
                  <a:pt x="239" y="66"/>
                </a:cubicBezTo>
                <a:cubicBezTo>
                  <a:pt x="237" y="72"/>
                  <a:pt x="229" y="102"/>
                  <a:pt x="222" y="130"/>
                </a:cubicBezTo>
                <a:cubicBezTo>
                  <a:pt x="235" y="135"/>
                  <a:pt x="247" y="141"/>
                  <a:pt x="259" y="147"/>
                </a:cubicBezTo>
                <a:cubicBezTo>
                  <a:pt x="276" y="124"/>
                  <a:pt x="294" y="98"/>
                  <a:pt x="298" y="93"/>
                </a:cubicBezTo>
                <a:cubicBezTo>
                  <a:pt x="301" y="89"/>
                  <a:pt x="306" y="86"/>
                  <a:pt x="311" y="85"/>
                </a:cubicBezTo>
                <a:cubicBezTo>
                  <a:pt x="316" y="84"/>
                  <a:pt x="322" y="85"/>
                  <a:pt x="327" y="88"/>
                </a:cubicBezTo>
                <a:cubicBezTo>
                  <a:pt x="332" y="90"/>
                  <a:pt x="335" y="95"/>
                  <a:pt x="337" y="100"/>
                </a:cubicBezTo>
                <a:cubicBezTo>
                  <a:pt x="339" y="105"/>
                  <a:pt x="339" y="110"/>
                  <a:pt x="336" y="116"/>
                </a:cubicBezTo>
                <a:cubicBezTo>
                  <a:pt x="334" y="121"/>
                  <a:pt x="321" y="150"/>
                  <a:pt x="309" y="176"/>
                </a:cubicBezTo>
                <a:cubicBezTo>
                  <a:pt x="321" y="183"/>
                  <a:pt x="332" y="191"/>
                  <a:pt x="343" y="200"/>
                </a:cubicBezTo>
                <a:cubicBezTo>
                  <a:pt x="363" y="180"/>
                  <a:pt x="385" y="157"/>
                  <a:pt x="390" y="153"/>
                </a:cubicBezTo>
                <a:cubicBezTo>
                  <a:pt x="394" y="149"/>
                  <a:pt x="399" y="147"/>
                  <a:pt x="404" y="147"/>
                </a:cubicBezTo>
                <a:cubicBezTo>
                  <a:pt x="410" y="147"/>
                  <a:pt x="415" y="149"/>
                  <a:pt x="419" y="153"/>
                </a:cubicBezTo>
                <a:cubicBezTo>
                  <a:pt x="424" y="156"/>
                  <a:pt x="426" y="161"/>
                  <a:pt x="427" y="166"/>
                </a:cubicBezTo>
                <a:cubicBezTo>
                  <a:pt x="428" y="172"/>
                  <a:pt x="427" y="177"/>
                  <a:pt x="424" y="182"/>
                </a:cubicBezTo>
                <a:cubicBezTo>
                  <a:pt x="420" y="187"/>
                  <a:pt x="403" y="213"/>
                  <a:pt x="386" y="237"/>
                </a:cubicBezTo>
                <a:cubicBezTo>
                  <a:pt x="397" y="246"/>
                  <a:pt x="406" y="255"/>
                  <a:pt x="416" y="266"/>
                </a:cubicBezTo>
                <a:cubicBezTo>
                  <a:pt x="439" y="249"/>
                  <a:pt x="465" y="231"/>
                  <a:pt x="470" y="228"/>
                </a:cubicBezTo>
                <a:cubicBezTo>
                  <a:pt x="475" y="225"/>
                  <a:pt x="480" y="224"/>
                  <a:pt x="486" y="225"/>
                </a:cubicBezTo>
                <a:cubicBezTo>
                  <a:pt x="491" y="225"/>
                  <a:pt x="496" y="228"/>
                  <a:pt x="499" y="232"/>
                </a:cubicBezTo>
                <a:cubicBezTo>
                  <a:pt x="503" y="237"/>
                  <a:pt x="505" y="242"/>
                  <a:pt x="505" y="248"/>
                </a:cubicBezTo>
                <a:cubicBezTo>
                  <a:pt x="505" y="253"/>
                  <a:pt x="503" y="258"/>
                  <a:pt x="499" y="262"/>
                </a:cubicBezTo>
                <a:cubicBezTo>
                  <a:pt x="494" y="267"/>
                  <a:pt x="472" y="289"/>
                  <a:pt x="452" y="309"/>
                </a:cubicBezTo>
                <a:cubicBezTo>
                  <a:pt x="461" y="320"/>
                  <a:pt x="469" y="332"/>
                  <a:pt x="476" y="343"/>
                </a:cubicBezTo>
                <a:cubicBezTo>
                  <a:pt x="502" y="331"/>
                  <a:pt x="530" y="318"/>
                  <a:pt x="536" y="316"/>
                </a:cubicBezTo>
                <a:cubicBezTo>
                  <a:pt x="541" y="313"/>
                  <a:pt x="547" y="313"/>
                  <a:pt x="552" y="315"/>
                </a:cubicBezTo>
                <a:cubicBezTo>
                  <a:pt x="557" y="317"/>
                  <a:pt x="561" y="320"/>
                  <a:pt x="564" y="325"/>
                </a:cubicBezTo>
                <a:cubicBezTo>
                  <a:pt x="567" y="330"/>
                  <a:pt x="568" y="336"/>
                  <a:pt x="567" y="341"/>
                </a:cubicBezTo>
                <a:cubicBezTo>
                  <a:pt x="566" y="346"/>
                  <a:pt x="563" y="351"/>
                  <a:pt x="558" y="355"/>
                </a:cubicBezTo>
                <a:cubicBezTo>
                  <a:pt x="553" y="358"/>
                  <a:pt x="528" y="376"/>
                  <a:pt x="505" y="393"/>
                </a:cubicBezTo>
                <a:cubicBezTo>
                  <a:pt x="511" y="405"/>
                  <a:pt x="517" y="417"/>
                  <a:pt x="522" y="430"/>
                </a:cubicBezTo>
                <a:cubicBezTo>
                  <a:pt x="549" y="423"/>
                  <a:pt x="580" y="415"/>
                  <a:pt x="586" y="414"/>
                </a:cubicBezTo>
                <a:cubicBezTo>
                  <a:pt x="591" y="412"/>
                  <a:pt x="597" y="413"/>
                  <a:pt x="602" y="416"/>
                </a:cubicBezTo>
                <a:cubicBezTo>
                  <a:pt x="606" y="418"/>
                  <a:pt x="610" y="423"/>
                  <a:pt x="612" y="428"/>
                </a:cubicBezTo>
                <a:cubicBezTo>
                  <a:pt x="614" y="433"/>
                  <a:pt x="614" y="439"/>
                  <a:pt x="612" y="444"/>
                </a:cubicBezTo>
                <a:cubicBezTo>
                  <a:pt x="610" y="449"/>
                  <a:pt x="606" y="453"/>
                  <a:pt x="601" y="456"/>
                </a:cubicBezTo>
                <a:cubicBezTo>
                  <a:pt x="595" y="458"/>
                  <a:pt x="567" y="472"/>
                  <a:pt x="542" y="484"/>
                </a:cubicBezTo>
                <a:cubicBezTo>
                  <a:pt x="546" y="497"/>
                  <a:pt x="549" y="510"/>
                  <a:pt x="552" y="524"/>
                </a:cubicBezTo>
                <a:cubicBezTo>
                  <a:pt x="581" y="522"/>
                  <a:pt x="612" y="519"/>
                  <a:pt x="618" y="519"/>
                </a:cubicBezTo>
                <a:cubicBezTo>
                  <a:pt x="624" y="518"/>
                  <a:pt x="629" y="520"/>
                  <a:pt x="633" y="523"/>
                </a:cubicBezTo>
                <a:cubicBezTo>
                  <a:pt x="637" y="527"/>
                  <a:pt x="640" y="532"/>
                  <a:pt x="641" y="537"/>
                </a:cubicBezTo>
                <a:cubicBezTo>
                  <a:pt x="642" y="543"/>
                  <a:pt x="641" y="548"/>
                  <a:pt x="638" y="553"/>
                </a:cubicBezTo>
                <a:cubicBezTo>
                  <a:pt x="636" y="558"/>
                  <a:pt x="631" y="561"/>
                  <a:pt x="626" y="563"/>
                </a:cubicBezTo>
                <a:cubicBezTo>
                  <a:pt x="620" y="564"/>
                  <a:pt x="589" y="573"/>
                  <a:pt x="562" y="580"/>
                </a:cubicBezTo>
                <a:cubicBezTo>
                  <a:pt x="564" y="594"/>
                  <a:pt x="565" y="608"/>
                  <a:pt x="566" y="621"/>
                </a:cubicBezTo>
                <a:cubicBezTo>
                  <a:pt x="594" y="624"/>
                  <a:pt x="625" y="627"/>
                  <a:pt x="632" y="628"/>
                </a:cubicBezTo>
                <a:cubicBezTo>
                  <a:pt x="637" y="628"/>
                  <a:pt x="642" y="631"/>
                  <a:pt x="646" y="635"/>
                </a:cubicBezTo>
                <a:cubicBezTo>
                  <a:pt x="648" y="638"/>
                  <a:pt x="650" y="642"/>
                  <a:pt x="651" y="647"/>
                </a:cubicBezTo>
                <a:cubicBezTo>
                  <a:pt x="0" y="647"/>
                  <a:pt x="0" y="647"/>
                  <a:pt x="0" y="647"/>
                </a:cubicBezTo>
                <a:lnTo>
                  <a:pt x="0" y="1"/>
                </a:lnTo>
                <a:close/>
              </a:path>
            </a:pathLst>
          </a:custGeom>
          <a:solidFill>
            <a:srgbClr val="DF3F4E">
              <a:alpha val="40000"/>
            </a:srgbClr>
          </a:solidFill>
          <a:ln>
            <a:noFill/>
          </a:ln>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18" name="Freeform 9">
            <a:extLst>
              <a:ext uri="{FF2B5EF4-FFF2-40B4-BE49-F238E27FC236}">
                <a16:creationId xmlns:a16="http://schemas.microsoft.com/office/drawing/2014/main" id="{1511EF6A-C0E2-4904-9DFC-954906B2450C}"/>
              </a:ext>
            </a:extLst>
          </p:cNvPr>
          <p:cNvSpPr/>
          <p:nvPr/>
        </p:nvSpPr>
        <p:spPr bwMode="auto">
          <a:xfrm>
            <a:off x="5994400" y="4146549"/>
            <a:ext cx="2040467" cy="2025651"/>
          </a:xfrm>
          <a:custGeom>
            <a:gdLst>
              <a:gd fmla="*/ 3 w 651" name="T0"/>
              <a:gd fmla="*/ 646 h 646" name="T1"/>
              <a:gd fmla="*/ 25 w 651" name="T2"/>
              <a:gd fmla="*/ 626 h 646" name="T3"/>
              <a:gd fmla="*/ 72 w 651" name="T4"/>
              <a:gd fmla="*/ 557 h 646" name="T5"/>
              <a:gd fmla="*/ 100 w 651" name="T6"/>
              <a:gd fmla="*/ 633 h 646" name="T7"/>
              <a:gd fmla="*/ 129 w 651" name="T8"/>
              <a:gd fmla="*/ 628 h 646" name="T9"/>
              <a:gd fmla="*/ 129 w 651" name="T10"/>
              <a:gd fmla="*/ 547 h 646" name="T11"/>
              <a:gd fmla="*/ 197 w 651" name="T12"/>
              <a:gd fmla="*/ 596 h 646" name="T13"/>
              <a:gd fmla="*/ 224 w 651" name="T14"/>
              <a:gd fmla="*/ 607 h 646" name="T15"/>
              <a:gd fmla="*/ 239 w 651" name="T16"/>
              <a:gd fmla="*/ 581 h 646" name="T17"/>
              <a:gd fmla="*/ 259 w 651" name="T18"/>
              <a:gd fmla="*/ 499 h 646" name="T19"/>
              <a:gd fmla="*/ 311 w 651" name="T20"/>
              <a:gd fmla="*/ 561 h 646" name="T21"/>
              <a:gd fmla="*/ 337 w 651" name="T22"/>
              <a:gd fmla="*/ 547 h 646" name="T23"/>
              <a:gd fmla="*/ 309 w 651" name="T24"/>
              <a:gd fmla="*/ 470 h 646" name="T25"/>
              <a:gd fmla="*/ 390 w 651" name="T26"/>
              <a:gd fmla="*/ 493 h 646" name="T27"/>
              <a:gd fmla="*/ 419 w 651" name="T28"/>
              <a:gd fmla="*/ 494 h 646" name="T29"/>
              <a:gd fmla="*/ 424 w 651" name="T30"/>
              <a:gd fmla="*/ 465 h 646" name="T31"/>
              <a:gd fmla="*/ 416 w 651" name="T32"/>
              <a:gd fmla="*/ 381 h 646" name="T33"/>
              <a:gd fmla="*/ 486 w 651" name="T34"/>
              <a:gd fmla="*/ 422 h 646" name="T35"/>
              <a:gd fmla="*/ 505 w 651" name="T36"/>
              <a:gd fmla="*/ 399 h 646" name="T37"/>
              <a:gd fmla="*/ 452 w 651" name="T38"/>
              <a:gd fmla="*/ 337 h 646" name="T39"/>
              <a:gd fmla="*/ 536 w 651" name="T40"/>
              <a:gd fmla="*/ 331 h 646" name="T41"/>
              <a:gd fmla="*/ 564 w 651" name="T42"/>
              <a:gd fmla="*/ 321 h 646" name="T43"/>
              <a:gd fmla="*/ 558 w 651" name="T44"/>
              <a:gd fmla="*/ 292 h 646" name="T45"/>
              <a:gd fmla="*/ 522 w 651" name="T46"/>
              <a:gd fmla="*/ 216 h 646" name="T47"/>
              <a:gd fmla="*/ 602 w 651" name="T48"/>
              <a:gd fmla="*/ 230 h 646" name="T49"/>
              <a:gd fmla="*/ 612 w 651" name="T50"/>
              <a:gd fmla="*/ 202 h 646" name="T51"/>
              <a:gd fmla="*/ 542 w 651" name="T52"/>
              <a:gd fmla="*/ 162 h 646" name="T53"/>
              <a:gd fmla="*/ 618 w 651" name="T54"/>
              <a:gd fmla="*/ 128 h 646" name="T55"/>
              <a:gd fmla="*/ 641 w 651" name="T56"/>
              <a:gd fmla="*/ 109 h 646" name="T57"/>
              <a:gd fmla="*/ 626 w 651" name="T58"/>
              <a:gd fmla="*/ 84 h 646" name="T59"/>
              <a:gd fmla="*/ 566 w 651" name="T60"/>
              <a:gd fmla="*/ 25 h 646" name="T61"/>
              <a:gd fmla="*/ 646 w 651" name="T62"/>
              <a:gd fmla="*/ 11 h 646" name="T63"/>
              <a:gd fmla="*/ 0 w 651" name="T64"/>
              <a:gd fmla="*/ 0 h 646"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646" w="651">
                <a:moveTo>
                  <a:pt x="0" y="646"/>
                </a:moveTo>
                <a:cubicBezTo>
                  <a:pt x="1" y="646"/>
                  <a:pt x="2" y="646"/>
                  <a:pt x="3" y="646"/>
                </a:cubicBezTo>
                <a:cubicBezTo>
                  <a:pt x="8" y="646"/>
                  <a:pt x="13" y="644"/>
                  <a:pt x="18" y="640"/>
                </a:cubicBezTo>
                <a:cubicBezTo>
                  <a:pt x="22" y="637"/>
                  <a:pt x="24" y="632"/>
                  <a:pt x="25" y="626"/>
                </a:cubicBezTo>
                <a:cubicBezTo>
                  <a:pt x="26" y="620"/>
                  <a:pt x="29" y="589"/>
                  <a:pt x="31" y="560"/>
                </a:cubicBezTo>
                <a:cubicBezTo>
                  <a:pt x="45" y="560"/>
                  <a:pt x="59" y="558"/>
                  <a:pt x="72" y="557"/>
                </a:cubicBezTo>
                <a:cubicBezTo>
                  <a:pt x="80" y="584"/>
                  <a:pt x="88" y="614"/>
                  <a:pt x="90" y="621"/>
                </a:cubicBezTo>
                <a:cubicBezTo>
                  <a:pt x="91" y="626"/>
                  <a:pt x="95" y="630"/>
                  <a:pt x="100" y="633"/>
                </a:cubicBezTo>
                <a:cubicBezTo>
                  <a:pt x="104" y="636"/>
                  <a:pt x="110" y="637"/>
                  <a:pt x="115" y="636"/>
                </a:cubicBezTo>
                <a:cubicBezTo>
                  <a:pt x="121" y="635"/>
                  <a:pt x="125" y="632"/>
                  <a:pt x="129" y="628"/>
                </a:cubicBezTo>
                <a:cubicBezTo>
                  <a:pt x="132" y="624"/>
                  <a:pt x="134" y="619"/>
                  <a:pt x="134" y="613"/>
                </a:cubicBezTo>
                <a:cubicBezTo>
                  <a:pt x="133" y="607"/>
                  <a:pt x="131" y="575"/>
                  <a:pt x="129" y="547"/>
                </a:cubicBezTo>
                <a:cubicBezTo>
                  <a:pt x="142" y="544"/>
                  <a:pt x="155" y="540"/>
                  <a:pt x="168" y="536"/>
                </a:cubicBezTo>
                <a:cubicBezTo>
                  <a:pt x="180" y="562"/>
                  <a:pt x="194" y="590"/>
                  <a:pt x="197" y="596"/>
                </a:cubicBezTo>
                <a:cubicBezTo>
                  <a:pt x="199" y="601"/>
                  <a:pt x="203" y="605"/>
                  <a:pt x="208" y="607"/>
                </a:cubicBezTo>
                <a:cubicBezTo>
                  <a:pt x="214" y="608"/>
                  <a:pt x="219" y="608"/>
                  <a:pt x="224" y="607"/>
                </a:cubicBezTo>
                <a:cubicBezTo>
                  <a:pt x="230" y="605"/>
                  <a:pt x="234" y="601"/>
                  <a:pt x="236" y="596"/>
                </a:cubicBezTo>
                <a:cubicBezTo>
                  <a:pt x="239" y="592"/>
                  <a:pt x="240" y="586"/>
                  <a:pt x="239" y="581"/>
                </a:cubicBezTo>
                <a:cubicBezTo>
                  <a:pt x="237" y="574"/>
                  <a:pt x="229" y="544"/>
                  <a:pt x="222" y="517"/>
                </a:cubicBezTo>
                <a:cubicBezTo>
                  <a:pt x="235" y="511"/>
                  <a:pt x="247" y="505"/>
                  <a:pt x="259" y="499"/>
                </a:cubicBezTo>
                <a:cubicBezTo>
                  <a:pt x="276" y="522"/>
                  <a:pt x="294" y="548"/>
                  <a:pt x="298" y="553"/>
                </a:cubicBezTo>
                <a:cubicBezTo>
                  <a:pt x="301" y="558"/>
                  <a:pt x="306" y="560"/>
                  <a:pt x="311" y="561"/>
                </a:cubicBezTo>
                <a:cubicBezTo>
                  <a:pt x="316" y="562"/>
                  <a:pt x="322" y="562"/>
                  <a:pt x="327" y="559"/>
                </a:cubicBezTo>
                <a:cubicBezTo>
                  <a:pt x="332" y="556"/>
                  <a:pt x="335" y="552"/>
                  <a:pt x="337" y="547"/>
                </a:cubicBezTo>
                <a:cubicBezTo>
                  <a:pt x="339" y="542"/>
                  <a:pt x="339" y="536"/>
                  <a:pt x="336" y="531"/>
                </a:cubicBezTo>
                <a:cubicBezTo>
                  <a:pt x="334" y="525"/>
                  <a:pt x="321" y="496"/>
                  <a:pt x="309" y="470"/>
                </a:cubicBezTo>
                <a:cubicBezTo>
                  <a:pt x="321" y="463"/>
                  <a:pt x="332" y="455"/>
                  <a:pt x="343" y="447"/>
                </a:cubicBezTo>
                <a:cubicBezTo>
                  <a:pt x="363" y="467"/>
                  <a:pt x="385" y="489"/>
                  <a:pt x="390" y="493"/>
                </a:cubicBezTo>
                <a:cubicBezTo>
                  <a:pt x="394" y="497"/>
                  <a:pt x="399" y="499"/>
                  <a:pt x="404" y="499"/>
                </a:cubicBezTo>
                <a:cubicBezTo>
                  <a:pt x="410" y="499"/>
                  <a:pt x="415" y="497"/>
                  <a:pt x="419" y="494"/>
                </a:cubicBezTo>
                <a:cubicBezTo>
                  <a:pt x="424" y="490"/>
                  <a:pt x="426" y="485"/>
                  <a:pt x="427" y="480"/>
                </a:cubicBezTo>
                <a:cubicBezTo>
                  <a:pt x="428" y="475"/>
                  <a:pt x="427" y="469"/>
                  <a:pt x="424" y="465"/>
                </a:cubicBezTo>
                <a:cubicBezTo>
                  <a:pt x="420" y="459"/>
                  <a:pt x="403" y="433"/>
                  <a:pt x="386" y="410"/>
                </a:cubicBezTo>
                <a:cubicBezTo>
                  <a:pt x="397" y="400"/>
                  <a:pt x="406" y="391"/>
                  <a:pt x="416" y="381"/>
                </a:cubicBezTo>
                <a:cubicBezTo>
                  <a:pt x="439" y="397"/>
                  <a:pt x="465" y="415"/>
                  <a:pt x="470" y="418"/>
                </a:cubicBezTo>
                <a:cubicBezTo>
                  <a:pt x="475" y="422"/>
                  <a:pt x="480" y="423"/>
                  <a:pt x="486" y="422"/>
                </a:cubicBezTo>
                <a:cubicBezTo>
                  <a:pt x="491" y="421"/>
                  <a:pt x="496" y="418"/>
                  <a:pt x="499" y="414"/>
                </a:cubicBezTo>
                <a:cubicBezTo>
                  <a:pt x="503" y="409"/>
                  <a:pt x="505" y="404"/>
                  <a:pt x="505" y="399"/>
                </a:cubicBezTo>
                <a:cubicBezTo>
                  <a:pt x="505" y="394"/>
                  <a:pt x="503" y="388"/>
                  <a:pt x="499" y="384"/>
                </a:cubicBezTo>
                <a:cubicBezTo>
                  <a:pt x="494" y="379"/>
                  <a:pt x="472" y="357"/>
                  <a:pt x="452" y="337"/>
                </a:cubicBezTo>
                <a:cubicBezTo>
                  <a:pt x="461" y="326"/>
                  <a:pt x="469" y="315"/>
                  <a:pt x="476" y="303"/>
                </a:cubicBezTo>
                <a:cubicBezTo>
                  <a:pt x="502" y="315"/>
                  <a:pt x="530" y="328"/>
                  <a:pt x="536" y="331"/>
                </a:cubicBezTo>
                <a:cubicBezTo>
                  <a:pt x="541" y="333"/>
                  <a:pt x="547" y="333"/>
                  <a:pt x="552" y="331"/>
                </a:cubicBezTo>
                <a:cubicBezTo>
                  <a:pt x="557" y="329"/>
                  <a:pt x="561" y="326"/>
                  <a:pt x="564" y="321"/>
                </a:cubicBezTo>
                <a:cubicBezTo>
                  <a:pt x="567" y="316"/>
                  <a:pt x="568" y="311"/>
                  <a:pt x="567" y="305"/>
                </a:cubicBezTo>
                <a:cubicBezTo>
                  <a:pt x="566" y="300"/>
                  <a:pt x="563" y="295"/>
                  <a:pt x="558" y="292"/>
                </a:cubicBezTo>
                <a:cubicBezTo>
                  <a:pt x="553" y="288"/>
                  <a:pt x="528" y="270"/>
                  <a:pt x="505" y="253"/>
                </a:cubicBezTo>
                <a:cubicBezTo>
                  <a:pt x="511" y="241"/>
                  <a:pt x="517" y="229"/>
                  <a:pt x="522" y="216"/>
                </a:cubicBezTo>
                <a:cubicBezTo>
                  <a:pt x="549" y="223"/>
                  <a:pt x="580" y="231"/>
                  <a:pt x="586" y="233"/>
                </a:cubicBezTo>
                <a:cubicBezTo>
                  <a:pt x="591" y="234"/>
                  <a:pt x="597" y="233"/>
                  <a:pt x="602" y="230"/>
                </a:cubicBezTo>
                <a:cubicBezTo>
                  <a:pt x="606" y="228"/>
                  <a:pt x="610" y="224"/>
                  <a:pt x="612" y="218"/>
                </a:cubicBezTo>
                <a:cubicBezTo>
                  <a:pt x="614" y="213"/>
                  <a:pt x="614" y="207"/>
                  <a:pt x="612" y="202"/>
                </a:cubicBezTo>
                <a:cubicBezTo>
                  <a:pt x="610" y="198"/>
                  <a:pt x="606" y="193"/>
                  <a:pt x="601" y="191"/>
                </a:cubicBezTo>
                <a:cubicBezTo>
                  <a:pt x="595" y="188"/>
                  <a:pt x="567" y="174"/>
                  <a:pt x="542" y="162"/>
                </a:cubicBezTo>
                <a:cubicBezTo>
                  <a:pt x="546" y="149"/>
                  <a:pt x="549" y="136"/>
                  <a:pt x="552" y="122"/>
                </a:cubicBezTo>
                <a:cubicBezTo>
                  <a:pt x="581" y="125"/>
                  <a:pt x="612" y="127"/>
                  <a:pt x="618" y="128"/>
                </a:cubicBezTo>
                <a:cubicBezTo>
                  <a:pt x="624" y="128"/>
                  <a:pt x="629" y="126"/>
                  <a:pt x="633" y="123"/>
                </a:cubicBezTo>
                <a:cubicBezTo>
                  <a:pt x="637" y="119"/>
                  <a:pt x="640" y="115"/>
                  <a:pt x="641" y="109"/>
                </a:cubicBezTo>
                <a:cubicBezTo>
                  <a:pt x="642" y="103"/>
                  <a:pt x="641" y="98"/>
                  <a:pt x="638" y="93"/>
                </a:cubicBezTo>
                <a:cubicBezTo>
                  <a:pt x="636" y="89"/>
                  <a:pt x="631" y="85"/>
                  <a:pt x="626" y="84"/>
                </a:cubicBezTo>
                <a:cubicBezTo>
                  <a:pt x="620" y="82"/>
                  <a:pt x="589" y="73"/>
                  <a:pt x="562" y="66"/>
                </a:cubicBezTo>
                <a:cubicBezTo>
                  <a:pt x="564" y="52"/>
                  <a:pt x="565" y="39"/>
                  <a:pt x="566" y="25"/>
                </a:cubicBezTo>
                <a:cubicBezTo>
                  <a:pt x="594" y="22"/>
                  <a:pt x="625" y="19"/>
                  <a:pt x="632" y="19"/>
                </a:cubicBezTo>
                <a:cubicBezTo>
                  <a:pt x="637" y="18"/>
                  <a:pt x="642" y="15"/>
                  <a:pt x="646" y="11"/>
                </a:cubicBezTo>
                <a:cubicBezTo>
                  <a:pt x="648" y="8"/>
                  <a:pt x="650" y="4"/>
                  <a:pt x="651" y="0"/>
                </a:cubicBezTo>
                <a:cubicBezTo>
                  <a:pt x="0" y="0"/>
                  <a:pt x="0" y="0"/>
                  <a:pt x="0" y="0"/>
                </a:cubicBezTo>
                <a:lnTo>
                  <a:pt x="0" y="646"/>
                </a:lnTo>
                <a:close/>
              </a:path>
            </a:pathLst>
          </a:custGeom>
          <a:solidFill>
            <a:schemeClr val="tx2">
              <a:lumMod val="75000"/>
              <a:alpha val="80000"/>
            </a:schemeClr>
          </a:solidFill>
          <a:ln>
            <a:noFill/>
          </a:ln>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grpSp>
        <p:nvGrpSpPr>
          <p:cNvPr id="19" name="Group 11">
            <a:extLst>
              <a:ext uri="{FF2B5EF4-FFF2-40B4-BE49-F238E27FC236}">
                <a16:creationId xmlns:a16="http://schemas.microsoft.com/office/drawing/2014/main" id="{AC265B6C-4524-4C7C-861F-0E03592EF684}"/>
              </a:ext>
            </a:extLst>
          </p:cNvPr>
          <p:cNvGrpSpPr/>
          <p:nvPr/>
        </p:nvGrpSpPr>
        <p:grpSpPr>
          <a:xfrm>
            <a:off x="4978400" y="3282165"/>
            <a:ext cx="589005" cy="562384"/>
            <a:chOff x="4417791" y="3086470"/>
            <a:chExt cx="441754" cy="421788"/>
          </a:xfrm>
          <a:solidFill>
            <a:schemeClr val="bg1"/>
          </a:solidFill>
        </p:grpSpPr>
        <p:sp>
          <p:nvSpPr>
            <p:cNvPr id="20" name="Freeform 64">
              <a:extLst>
                <a:ext uri="{FF2B5EF4-FFF2-40B4-BE49-F238E27FC236}">
                  <a16:creationId xmlns:a16="http://schemas.microsoft.com/office/drawing/2014/main" id="{11ADFD6E-B64C-432A-836D-508937D0081D}"/>
                </a:ext>
              </a:extLst>
            </p:cNvPr>
            <p:cNvSpPr>
              <a:spLocks noEditPoints="1"/>
            </p:cNvSpPr>
            <p:nvPr/>
          </p:nvSpPr>
          <p:spPr bwMode="auto">
            <a:xfrm>
              <a:off x="4417791" y="3086470"/>
              <a:ext cx="441754" cy="421788"/>
            </a:xfrm>
            <a:custGeom>
              <a:gdLst>
                <a:gd fmla="*/ 125 w 133" name="T0"/>
                <a:gd fmla="*/ 0 h 127" name="T1"/>
                <a:gd fmla="*/ 9 w 133" name="T2"/>
                <a:gd fmla="*/ 0 h 127" name="T3"/>
                <a:gd fmla="*/ 0 w 133" name="T4"/>
                <a:gd fmla="*/ 9 h 127" name="T5"/>
                <a:gd fmla="*/ 0 w 133" name="T6"/>
                <a:gd fmla="*/ 91 h 127" name="T7"/>
                <a:gd fmla="*/ 9 w 133" name="T8"/>
                <a:gd fmla="*/ 100 h 127" name="T9"/>
                <a:gd fmla="*/ 53 w 133" name="T10"/>
                <a:gd fmla="*/ 100 h 127" name="T11"/>
                <a:gd fmla="*/ 40 w 133" name="T12"/>
                <a:gd fmla="*/ 118 h 127" name="T13"/>
                <a:gd fmla="*/ 40 w 133" name="T14"/>
                <a:gd fmla="*/ 127 h 127" name="T15"/>
                <a:gd fmla="*/ 53 w 133" name="T16"/>
                <a:gd fmla="*/ 127 h 127" name="T17"/>
                <a:gd fmla="*/ 80 w 133" name="T18"/>
                <a:gd fmla="*/ 127 h 127" name="T19"/>
                <a:gd fmla="*/ 94 w 133" name="T20"/>
                <a:gd fmla="*/ 127 h 127" name="T21"/>
                <a:gd fmla="*/ 94 w 133" name="T22"/>
                <a:gd fmla="*/ 118 h 127" name="T23"/>
                <a:gd fmla="*/ 80 w 133" name="T24"/>
                <a:gd fmla="*/ 100 h 127" name="T25"/>
                <a:gd fmla="*/ 125 w 133" name="T26"/>
                <a:gd fmla="*/ 100 h 127" name="T27"/>
                <a:gd fmla="*/ 133 w 133" name="T28"/>
                <a:gd fmla="*/ 91 h 127" name="T29"/>
                <a:gd fmla="*/ 133 w 133" name="T30"/>
                <a:gd fmla="*/ 9 h 127" name="T31"/>
                <a:gd fmla="*/ 125 w 133" name="T32"/>
                <a:gd fmla="*/ 0 h 127" name="T33"/>
                <a:gd fmla="*/ 60 w 133" name="T34"/>
                <a:gd fmla="*/ 89 h 127" name="T35"/>
                <a:gd fmla="*/ 67 w 133" name="T36"/>
                <a:gd fmla="*/ 82 h 127" name="T37"/>
                <a:gd fmla="*/ 75 w 133" name="T38"/>
                <a:gd fmla="*/ 89 h 127" name="T39"/>
                <a:gd fmla="*/ 67 w 133" name="T40"/>
                <a:gd fmla="*/ 97 h 127" name="T41"/>
                <a:gd fmla="*/ 60 w 133" name="T42"/>
                <a:gd fmla="*/ 89 h 127" name="T43"/>
                <a:gd fmla="*/ 124 w 133" name="T44"/>
                <a:gd fmla="*/ 79 h 127" name="T45"/>
                <a:gd fmla="*/ 10 w 133" name="T46"/>
                <a:gd fmla="*/ 79 h 127" name="T47"/>
                <a:gd fmla="*/ 10 w 133" name="T48"/>
                <a:gd fmla="*/ 10 h 127" name="T49"/>
                <a:gd fmla="*/ 124 w 133" name="T50"/>
                <a:gd fmla="*/ 10 h 127" name="T51"/>
                <a:gd fmla="*/ 124 w 133" name="T52"/>
                <a:gd fmla="*/ 79 h 127"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27" w="133">
                  <a:moveTo>
                    <a:pt x="125" y="0"/>
                  </a:moveTo>
                  <a:cubicBezTo>
                    <a:pt x="9" y="0"/>
                    <a:pt x="9" y="0"/>
                    <a:pt x="9" y="0"/>
                  </a:cubicBezTo>
                  <a:cubicBezTo>
                    <a:pt x="4" y="0"/>
                    <a:pt x="0" y="4"/>
                    <a:pt x="0" y="9"/>
                  </a:cubicBezTo>
                  <a:cubicBezTo>
                    <a:pt x="0" y="91"/>
                    <a:pt x="0" y="91"/>
                    <a:pt x="0" y="91"/>
                  </a:cubicBezTo>
                  <a:cubicBezTo>
                    <a:pt x="0" y="96"/>
                    <a:pt x="4" y="100"/>
                    <a:pt x="9" y="100"/>
                  </a:cubicBezTo>
                  <a:cubicBezTo>
                    <a:pt x="53" y="100"/>
                    <a:pt x="53" y="100"/>
                    <a:pt x="53" y="100"/>
                  </a:cubicBezTo>
                  <a:cubicBezTo>
                    <a:pt x="53" y="100"/>
                    <a:pt x="55" y="118"/>
                    <a:pt x="40" y="118"/>
                  </a:cubicBezTo>
                  <a:cubicBezTo>
                    <a:pt x="40" y="127"/>
                    <a:pt x="40" y="127"/>
                    <a:pt x="40" y="127"/>
                  </a:cubicBezTo>
                  <a:cubicBezTo>
                    <a:pt x="53" y="127"/>
                    <a:pt x="53" y="127"/>
                    <a:pt x="53" y="127"/>
                  </a:cubicBezTo>
                  <a:cubicBezTo>
                    <a:pt x="80" y="127"/>
                    <a:pt x="80" y="127"/>
                    <a:pt x="80" y="127"/>
                  </a:cubicBezTo>
                  <a:cubicBezTo>
                    <a:pt x="94" y="127"/>
                    <a:pt x="94" y="127"/>
                    <a:pt x="94" y="127"/>
                  </a:cubicBezTo>
                  <a:cubicBezTo>
                    <a:pt x="94" y="118"/>
                    <a:pt x="94" y="118"/>
                    <a:pt x="94" y="118"/>
                  </a:cubicBezTo>
                  <a:cubicBezTo>
                    <a:pt x="78" y="118"/>
                    <a:pt x="80" y="100"/>
                    <a:pt x="80" y="100"/>
                  </a:cubicBezTo>
                  <a:cubicBezTo>
                    <a:pt x="125" y="100"/>
                    <a:pt x="125" y="100"/>
                    <a:pt x="125" y="100"/>
                  </a:cubicBezTo>
                  <a:cubicBezTo>
                    <a:pt x="129" y="100"/>
                    <a:pt x="133" y="96"/>
                    <a:pt x="133" y="91"/>
                  </a:cubicBezTo>
                  <a:cubicBezTo>
                    <a:pt x="133" y="9"/>
                    <a:pt x="133" y="9"/>
                    <a:pt x="133" y="9"/>
                  </a:cubicBezTo>
                  <a:cubicBezTo>
                    <a:pt x="133" y="4"/>
                    <a:pt x="129" y="0"/>
                    <a:pt x="125" y="0"/>
                  </a:cubicBezTo>
                  <a:close/>
                  <a:moveTo>
                    <a:pt x="60" y="89"/>
                  </a:moveTo>
                  <a:cubicBezTo>
                    <a:pt x="60" y="85"/>
                    <a:pt x="63" y="82"/>
                    <a:pt x="67" y="82"/>
                  </a:cubicBezTo>
                  <a:cubicBezTo>
                    <a:pt x="72" y="82"/>
                    <a:pt x="75" y="85"/>
                    <a:pt x="75" y="89"/>
                  </a:cubicBezTo>
                  <a:cubicBezTo>
                    <a:pt x="75" y="94"/>
                    <a:pt x="72" y="97"/>
                    <a:pt x="67" y="97"/>
                  </a:cubicBezTo>
                  <a:cubicBezTo>
                    <a:pt x="63" y="97"/>
                    <a:pt x="60" y="94"/>
                    <a:pt x="60" y="89"/>
                  </a:cubicBezTo>
                  <a:close/>
                  <a:moveTo>
                    <a:pt x="124" y="79"/>
                  </a:moveTo>
                  <a:cubicBezTo>
                    <a:pt x="10" y="79"/>
                    <a:pt x="10" y="79"/>
                    <a:pt x="10" y="79"/>
                  </a:cubicBezTo>
                  <a:cubicBezTo>
                    <a:pt x="10" y="10"/>
                    <a:pt x="10" y="10"/>
                    <a:pt x="10" y="10"/>
                  </a:cubicBezTo>
                  <a:cubicBezTo>
                    <a:pt x="124" y="10"/>
                    <a:pt x="124" y="10"/>
                    <a:pt x="124" y="10"/>
                  </a:cubicBezTo>
                  <a:lnTo>
                    <a:pt x="124" y="79"/>
                  </a:lnTo>
                  <a:close/>
                </a:path>
              </a:pathLst>
            </a:custGeom>
            <a:grpFill/>
            <a:ln>
              <a:noFill/>
            </a:ln>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21" name="Oval 65">
              <a:extLst>
                <a:ext uri="{FF2B5EF4-FFF2-40B4-BE49-F238E27FC236}">
                  <a16:creationId xmlns:a16="http://schemas.microsoft.com/office/drawing/2014/main" id="{AD95674B-B458-4D50-8122-45FF3528C579}"/>
                </a:ext>
              </a:extLst>
            </p:cNvPr>
            <p:cNvSpPr>
              <a:spLocks noChangeArrowheads="1"/>
            </p:cNvSpPr>
            <p:nvPr/>
          </p:nvSpPr>
          <p:spPr bwMode="auto">
            <a:xfrm>
              <a:off x="4627437" y="3365998"/>
              <a:ext cx="29949" cy="32446"/>
            </a:xfrm>
            <a:prstGeom prst="ellipse">
              <a:avLst/>
            </a:prstGeom>
            <a:grpFill/>
            <a:ln>
              <a:noFill/>
            </a:ln>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grpSp>
      <p:grpSp>
        <p:nvGrpSpPr>
          <p:cNvPr id="22" name="Group 14">
            <a:extLst>
              <a:ext uri="{FF2B5EF4-FFF2-40B4-BE49-F238E27FC236}">
                <a16:creationId xmlns:a16="http://schemas.microsoft.com/office/drawing/2014/main" id="{982C91DB-42C8-45BF-A0A4-FEC1C0AF3F8F}"/>
              </a:ext>
            </a:extLst>
          </p:cNvPr>
          <p:cNvGrpSpPr/>
          <p:nvPr/>
        </p:nvGrpSpPr>
        <p:grpSpPr>
          <a:xfrm>
            <a:off x="6404546" y="4464049"/>
            <a:ext cx="504255" cy="609600"/>
            <a:chOff x="3526798" y="4057329"/>
            <a:chExt cx="284519" cy="359394"/>
          </a:xfrm>
          <a:solidFill>
            <a:schemeClr val="bg1"/>
          </a:solidFill>
        </p:grpSpPr>
        <p:sp>
          <p:nvSpPr>
            <p:cNvPr id="23" name="Freeform 107">
              <a:extLst>
                <a:ext uri="{FF2B5EF4-FFF2-40B4-BE49-F238E27FC236}">
                  <a16:creationId xmlns:a16="http://schemas.microsoft.com/office/drawing/2014/main" id="{94F9D463-DD4A-42FA-9234-5B2DBC0FF3DA}"/>
                </a:ext>
              </a:extLst>
            </p:cNvPr>
            <p:cNvSpPr/>
            <p:nvPr/>
          </p:nvSpPr>
          <p:spPr bwMode="auto">
            <a:xfrm>
              <a:off x="3561739" y="4092269"/>
              <a:ext cx="214637" cy="289511"/>
            </a:xfrm>
            <a:custGeom>
              <a:gdLst>
                <a:gd fmla="*/ 0 w 86" name="T0"/>
                <a:gd fmla="*/ 10 h 116" name="T1"/>
                <a:gd fmla="*/ 76 w 86" name="T2"/>
                <a:gd fmla="*/ 10 h 116" name="T3"/>
                <a:gd fmla="*/ 76 w 86" name="T4"/>
                <a:gd fmla="*/ 116 h 116" name="T5"/>
                <a:gd fmla="*/ 86 w 86" name="T6"/>
                <a:gd fmla="*/ 116 h 116" name="T7"/>
                <a:gd fmla="*/ 86 w 86" name="T8"/>
                <a:gd fmla="*/ 0 h 116" name="T9"/>
                <a:gd fmla="*/ 0 w 86" name="T10"/>
                <a:gd fmla="*/ 0 h 116" name="T11"/>
                <a:gd fmla="*/ 0 w 86" name="T12"/>
                <a:gd fmla="*/ 10 h 116" name="T13"/>
              </a:gdLst>
              <a:cxnLst>
                <a:cxn ang="0">
                  <a:pos x="T0" y="T1"/>
                </a:cxn>
                <a:cxn ang="0">
                  <a:pos x="T2" y="T3"/>
                </a:cxn>
                <a:cxn ang="0">
                  <a:pos x="T4" y="T5"/>
                </a:cxn>
                <a:cxn ang="0">
                  <a:pos x="T6" y="T7"/>
                </a:cxn>
                <a:cxn ang="0">
                  <a:pos x="T8" y="T9"/>
                </a:cxn>
                <a:cxn ang="0">
                  <a:pos x="T10" y="T11"/>
                </a:cxn>
                <a:cxn ang="0">
                  <a:pos x="T12" y="T13"/>
                </a:cxn>
              </a:cxnLst>
              <a:rect b="b" l="0" r="r" t="0"/>
              <a:pathLst>
                <a:path h="115" w="86">
                  <a:moveTo>
                    <a:pt x="0" y="10"/>
                  </a:moveTo>
                  <a:lnTo>
                    <a:pt x="76" y="10"/>
                  </a:lnTo>
                  <a:lnTo>
                    <a:pt x="76" y="116"/>
                  </a:lnTo>
                  <a:lnTo>
                    <a:pt x="86" y="116"/>
                  </a:lnTo>
                  <a:lnTo>
                    <a:pt x="86" y="0"/>
                  </a:lnTo>
                  <a:lnTo>
                    <a:pt x="0" y="0"/>
                  </a:lnTo>
                  <a:lnTo>
                    <a:pt x="0" y="10"/>
                  </a:ln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24" name="Freeform 108">
              <a:extLst>
                <a:ext uri="{FF2B5EF4-FFF2-40B4-BE49-F238E27FC236}">
                  <a16:creationId xmlns:a16="http://schemas.microsoft.com/office/drawing/2014/main" id="{21393A06-8620-49E4-8C08-44F10912C9BF}"/>
                </a:ext>
              </a:extLst>
            </p:cNvPr>
            <p:cNvSpPr/>
            <p:nvPr/>
          </p:nvSpPr>
          <p:spPr bwMode="auto">
            <a:xfrm>
              <a:off x="3599175" y="4057329"/>
              <a:ext cx="212142" cy="284519"/>
            </a:xfrm>
            <a:custGeom>
              <a:gdLst>
                <a:gd fmla="*/ 0 w 85" name="T0"/>
                <a:gd fmla="*/ 0 h 114" name="T1"/>
                <a:gd fmla="*/ 0 w 85" name="T2"/>
                <a:gd fmla="*/ 9 h 114" name="T3"/>
                <a:gd fmla="*/ 76 w 85" name="T4"/>
                <a:gd fmla="*/ 9 h 114" name="T5"/>
                <a:gd fmla="*/ 76 w 85" name="T6"/>
                <a:gd fmla="*/ 114 h 114" name="T7"/>
                <a:gd fmla="*/ 85 w 85" name="T8"/>
                <a:gd fmla="*/ 114 h 114" name="T9"/>
                <a:gd fmla="*/ 85 w 85" name="T10"/>
                <a:gd fmla="*/ 0 h 114" name="T11"/>
                <a:gd fmla="*/ 0 w 85" name="T12"/>
                <a:gd fmla="*/ 0 h 114" name="T13"/>
              </a:gdLst>
              <a:cxnLst>
                <a:cxn ang="0">
                  <a:pos x="T0" y="T1"/>
                </a:cxn>
                <a:cxn ang="0">
                  <a:pos x="T2" y="T3"/>
                </a:cxn>
                <a:cxn ang="0">
                  <a:pos x="T4" y="T5"/>
                </a:cxn>
                <a:cxn ang="0">
                  <a:pos x="T6" y="T7"/>
                </a:cxn>
                <a:cxn ang="0">
                  <a:pos x="T8" y="T9"/>
                </a:cxn>
                <a:cxn ang="0">
                  <a:pos x="T10" y="T11"/>
                </a:cxn>
                <a:cxn ang="0">
                  <a:pos x="T12" y="T13"/>
                </a:cxn>
              </a:cxnLst>
              <a:rect b="b" l="0" r="r" t="0"/>
              <a:pathLst>
                <a:path h="114" w="85">
                  <a:moveTo>
                    <a:pt x="0" y="0"/>
                  </a:moveTo>
                  <a:lnTo>
                    <a:pt x="0" y="9"/>
                  </a:lnTo>
                  <a:lnTo>
                    <a:pt x="76" y="9"/>
                  </a:lnTo>
                  <a:lnTo>
                    <a:pt x="76" y="114"/>
                  </a:lnTo>
                  <a:lnTo>
                    <a:pt x="85" y="114"/>
                  </a:lnTo>
                  <a:lnTo>
                    <a:pt x="85" y="0"/>
                  </a:lnTo>
                  <a:lnTo>
                    <a:pt x="0" y="0"/>
                  </a:ln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25" name="Freeform 109">
              <a:extLst>
                <a:ext uri="{FF2B5EF4-FFF2-40B4-BE49-F238E27FC236}">
                  <a16:creationId xmlns:a16="http://schemas.microsoft.com/office/drawing/2014/main" id="{4E3305AC-A7D1-4989-B392-6E0F080D9CFE}"/>
                </a:ext>
              </a:extLst>
            </p:cNvPr>
            <p:cNvSpPr/>
            <p:nvPr/>
          </p:nvSpPr>
          <p:spPr bwMode="auto">
            <a:xfrm>
              <a:off x="3526798" y="4129707"/>
              <a:ext cx="212142" cy="287016"/>
            </a:xfrm>
            <a:custGeom>
              <a:gdLst>
                <a:gd fmla="*/ 0 w 85" name="T0"/>
                <a:gd fmla="*/ 0 h 115" name="T1"/>
                <a:gd fmla="*/ 0 w 85" name="T2"/>
                <a:gd fmla="*/ 115 h 115" name="T3"/>
                <a:gd fmla="*/ 85 w 85" name="T4"/>
                <a:gd fmla="*/ 115 h 115" name="T5"/>
                <a:gd fmla="*/ 85 w 85" name="T6"/>
                <a:gd fmla="*/ 105 h 115" name="T7"/>
                <a:gd fmla="*/ 85 w 85" name="T8"/>
                <a:gd fmla="*/ 0 h 115" name="T9"/>
                <a:gd fmla="*/ 10 w 85" name="T10"/>
                <a:gd fmla="*/ 0 h 115" name="T11"/>
                <a:gd fmla="*/ 0 w 85" name="T12"/>
                <a:gd fmla="*/ 0 h 115" name="T13"/>
              </a:gdLst>
              <a:cxnLst>
                <a:cxn ang="0">
                  <a:pos x="T0" y="T1"/>
                </a:cxn>
                <a:cxn ang="0">
                  <a:pos x="T2" y="T3"/>
                </a:cxn>
                <a:cxn ang="0">
                  <a:pos x="T4" y="T5"/>
                </a:cxn>
                <a:cxn ang="0">
                  <a:pos x="T6" y="T7"/>
                </a:cxn>
                <a:cxn ang="0">
                  <a:pos x="T8" y="T9"/>
                </a:cxn>
                <a:cxn ang="0">
                  <a:pos x="T10" y="T11"/>
                </a:cxn>
                <a:cxn ang="0">
                  <a:pos x="T12" y="T13"/>
                </a:cxn>
              </a:cxnLst>
              <a:rect b="b" l="0" r="r" t="0"/>
              <a:pathLst>
                <a:path h="115" w="85">
                  <a:moveTo>
                    <a:pt x="0" y="0"/>
                  </a:moveTo>
                  <a:lnTo>
                    <a:pt x="0" y="115"/>
                  </a:lnTo>
                  <a:lnTo>
                    <a:pt x="85" y="115"/>
                  </a:lnTo>
                  <a:lnTo>
                    <a:pt x="85" y="105"/>
                  </a:lnTo>
                  <a:lnTo>
                    <a:pt x="85" y="0"/>
                  </a:lnTo>
                  <a:lnTo>
                    <a:pt x="10" y="0"/>
                  </a:lnTo>
                  <a:lnTo>
                    <a:pt x="0" y="0"/>
                  </a:ln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grpSp>
      <p:grpSp>
        <p:nvGrpSpPr>
          <p:cNvPr id="26" name="Group 18">
            <a:extLst>
              <a:ext uri="{FF2B5EF4-FFF2-40B4-BE49-F238E27FC236}">
                <a16:creationId xmlns:a16="http://schemas.microsoft.com/office/drawing/2014/main" id="{FA1D37E4-1177-4F4C-9025-109D2EC13DC8}"/>
              </a:ext>
            </a:extLst>
          </p:cNvPr>
          <p:cNvGrpSpPr/>
          <p:nvPr/>
        </p:nvGrpSpPr>
        <p:grpSpPr>
          <a:xfrm>
            <a:off x="6434498" y="3193978"/>
            <a:ext cx="372703" cy="678855"/>
            <a:chOff x="3536781" y="2689641"/>
            <a:chExt cx="279527" cy="509141"/>
          </a:xfrm>
          <a:solidFill>
            <a:schemeClr val="bg1"/>
          </a:solidFill>
        </p:grpSpPr>
        <p:sp>
          <p:nvSpPr>
            <p:cNvPr id="27" name="Freeform 121">
              <a:extLst>
                <a:ext uri="{FF2B5EF4-FFF2-40B4-BE49-F238E27FC236}">
                  <a16:creationId xmlns:a16="http://schemas.microsoft.com/office/drawing/2014/main" id="{D0925548-F3E9-4166-BBA9-08CEC5F15148}"/>
                </a:ext>
              </a:extLst>
            </p:cNvPr>
            <p:cNvSpPr>
              <a:spLocks noEditPoints="1"/>
            </p:cNvSpPr>
            <p:nvPr/>
          </p:nvSpPr>
          <p:spPr bwMode="auto">
            <a:xfrm>
              <a:off x="3536781" y="2689641"/>
              <a:ext cx="279527" cy="381855"/>
            </a:xfrm>
            <a:custGeom>
              <a:gdLst>
                <a:gd fmla="*/ 42 w 84" name="T0"/>
                <a:gd fmla="*/ 5 h 115" name="T1"/>
                <a:gd fmla="*/ 79 w 84" name="T2"/>
                <a:gd fmla="*/ 42 h 115" name="T3"/>
                <a:gd fmla="*/ 56 w 84" name="T4"/>
                <a:gd fmla="*/ 111 h 115" name="T5"/>
                <a:gd fmla="*/ 31 w 84" name="T6"/>
                <a:gd fmla="*/ 111 h 115" name="T7"/>
                <a:gd fmla="*/ 4 w 84" name="T8"/>
                <a:gd fmla="*/ 42 h 115" name="T9"/>
                <a:gd fmla="*/ 42 w 84" name="T10"/>
                <a:gd fmla="*/ 5 h 115" name="T11"/>
                <a:gd fmla="*/ 42 w 84" name="T12"/>
                <a:gd fmla="*/ 0 h 115" name="T13"/>
                <a:gd fmla="*/ 0 w 84" name="T14"/>
                <a:gd fmla="*/ 42 h 115" name="T15"/>
                <a:gd fmla="*/ 29 w 84" name="T16"/>
                <a:gd fmla="*/ 115 h 115" name="T17"/>
                <a:gd fmla="*/ 58 w 84" name="T18"/>
                <a:gd fmla="*/ 115 h 115" name="T19"/>
                <a:gd fmla="*/ 84 w 84" name="T20"/>
                <a:gd fmla="*/ 42 h 115" name="T21"/>
                <a:gd fmla="*/ 42 w 84" name="T22"/>
                <a:gd fmla="*/ 0 h 115"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15" w="84">
                  <a:moveTo>
                    <a:pt x="42" y="5"/>
                  </a:moveTo>
                  <a:cubicBezTo>
                    <a:pt x="63" y="5"/>
                    <a:pt x="79" y="22"/>
                    <a:pt x="79" y="42"/>
                  </a:cubicBezTo>
                  <a:cubicBezTo>
                    <a:pt x="79" y="60"/>
                    <a:pt x="60" y="101"/>
                    <a:pt x="56" y="111"/>
                  </a:cubicBezTo>
                  <a:cubicBezTo>
                    <a:pt x="31" y="111"/>
                    <a:pt x="31" y="111"/>
                    <a:pt x="31" y="111"/>
                  </a:cubicBezTo>
                  <a:cubicBezTo>
                    <a:pt x="23" y="95"/>
                    <a:pt x="4" y="58"/>
                    <a:pt x="4" y="42"/>
                  </a:cubicBezTo>
                  <a:cubicBezTo>
                    <a:pt x="4" y="22"/>
                    <a:pt x="21" y="5"/>
                    <a:pt x="42" y="5"/>
                  </a:cubicBezTo>
                  <a:moveTo>
                    <a:pt x="42" y="0"/>
                  </a:moveTo>
                  <a:cubicBezTo>
                    <a:pt x="19" y="0"/>
                    <a:pt x="0" y="19"/>
                    <a:pt x="0" y="42"/>
                  </a:cubicBezTo>
                  <a:cubicBezTo>
                    <a:pt x="0" y="63"/>
                    <a:pt x="29" y="115"/>
                    <a:pt x="29" y="115"/>
                  </a:cubicBezTo>
                  <a:cubicBezTo>
                    <a:pt x="58" y="115"/>
                    <a:pt x="58" y="115"/>
                    <a:pt x="58" y="115"/>
                  </a:cubicBezTo>
                  <a:cubicBezTo>
                    <a:pt x="58" y="115"/>
                    <a:pt x="84" y="63"/>
                    <a:pt x="84" y="42"/>
                  </a:cubicBezTo>
                  <a:cubicBezTo>
                    <a:pt x="84" y="19"/>
                    <a:pt x="65" y="0"/>
                    <a:pt x="42"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charset="-122" panose="03000509000000000000" pitchFamily="65" typeface="方正卡通简体"/>
                <a:ea typeface="微软雅黑"/>
                <a:sym typeface="Arial"/>
              </a:endParaRPr>
            </a:p>
          </p:txBody>
        </p:sp>
        <p:sp>
          <p:nvSpPr>
            <p:cNvPr id="28" name="Freeform 122">
              <a:extLst>
                <a:ext uri="{FF2B5EF4-FFF2-40B4-BE49-F238E27FC236}">
                  <a16:creationId xmlns:a16="http://schemas.microsoft.com/office/drawing/2014/main" id="{51EFAE16-4AC1-47DF-8BAC-31E1C45A94EB}"/>
                </a:ext>
              </a:extLst>
            </p:cNvPr>
            <p:cNvSpPr/>
            <p:nvPr/>
          </p:nvSpPr>
          <p:spPr bwMode="auto">
            <a:xfrm>
              <a:off x="3631621" y="3166335"/>
              <a:ext cx="97336" cy="9983"/>
            </a:xfrm>
            <a:custGeom>
              <a:gdLst>
                <a:gd fmla="*/ 1 w 29" name="T0"/>
                <a:gd fmla="*/ 3 h 3" name="T1"/>
                <a:gd fmla="*/ 27 w 29" name="T2"/>
                <a:gd fmla="*/ 3 h 3" name="T3"/>
                <a:gd fmla="*/ 29 w 29" name="T4"/>
                <a:gd fmla="*/ 0 h 3" name="T5"/>
                <a:gd fmla="*/ 0 w 29" name="T6"/>
                <a:gd fmla="*/ 0 h 3" name="T7"/>
                <a:gd fmla="*/ 1 w 29" name="T8"/>
                <a:gd fmla="*/ 3 h 3" name="T9"/>
              </a:gdLst>
              <a:cxnLst>
                <a:cxn ang="0">
                  <a:pos x="T0" y="T1"/>
                </a:cxn>
                <a:cxn ang="0">
                  <a:pos x="T2" y="T3"/>
                </a:cxn>
                <a:cxn ang="0">
                  <a:pos x="T4" y="T5"/>
                </a:cxn>
                <a:cxn ang="0">
                  <a:pos x="T6" y="T7"/>
                </a:cxn>
                <a:cxn ang="0">
                  <a:pos x="T8" y="T9"/>
                </a:cxn>
              </a:cxnLst>
              <a:rect b="b" l="0" r="r" t="0"/>
              <a:pathLst>
                <a:path h="3" w="28">
                  <a:moveTo>
                    <a:pt x="1" y="3"/>
                  </a:moveTo>
                  <a:cubicBezTo>
                    <a:pt x="27" y="3"/>
                    <a:pt x="27" y="3"/>
                    <a:pt x="27" y="3"/>
                  </a:cubicBezTo>
                  <a:cubicBezTo>
                    <a:pt x="28" y="2"/>
                    <a:pt x="28" y="1"/>
                    <a:pt x="29" y="0"/>
                  </a:cubicBezTo>
                  <a:cubicBezTo>
                    <a:pt x="0" y="0"/>
                    <a:pt x="0" y="0"/>
                    <a:pt x="0" y="0"/>
                  </a:cubicBezTo>
                  <a:cubicBezTo>
                    <a:pt x="0" y="1"/>
                    <a:pt x="1" y="2"/>
                    <a:pt x="1" y="3"/>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29" name="Freeform 123">
              <a:extLst>
                <a:ext uri="{FF2B5EF4-FFF2-40B4-BE49-F238E27FC236}">
                  <a16:creationId xmlns:a16="http://schemas.microsoft.com/office/drawing/2014/main" id="{95602251-A467-4B35-A6B3-BE9E6AB60A91}"/>
                </a:ext>
              </a:extLst>
            </p:cNvPr>
            <p:cNvSpPr/>
            <p:nvPr/>
          </p:nvSpPr>
          <p:spPr bwMode="auto">
            <a:xfrm>
              <a:off x="3646596" y="3186302"/>
              <a:ext cx="69882" cy="12480"/>
            </a:xfrm>
            <a:custGeom>
              <a:gdLst>
                <a:gd fmla="*/ 10 w 21" name="T0"/>
                <a:gd fmla="*/ 4 h 4" name="T1"/>
                <a:gd fmla="*/ 21 w 21" name="T2"/>
                <a:gd fmla="*/ 0 h 4" name="T3"/>
                <a:gd fmla="*/ 0 w 21" name="T4"/>
                <a:gd fmla="*/ 0 h 4" name="T5"/>
                <a:gd fmla="*/ 10 w 21" name="T6"/>
                <a:gd fmla="*/ 4 h 4" name="T7"/>
              </a:gdLst>
              <a:cxnLst>
                <a:cxn ang="0">
                  <a:pos x="T0" y="T1"/>
                </a:cxn>
                <a:cxn ang="0">
                  <a:pos x="T2" y="T3"/>
                </a:cxn>
                <a:cxn ang="0">
                  <a:pos x="T4" y="T5"/>
                </a:cxn>
                <a:cxn ang="0">
                  <a:pos x="T6" y="T7"/>
                </a:cxn>
              </a:cxnLst>
              <a:rect b="b" l="0" r="r" t="0"/>
              <a:pathLst>
                <a:path h="4" w="21">
                  <a:moveTo>
                    <a:pt x="10" y="4"/>
                  </a:moveTo>
                  <a:cubicBezTo>
                    <a:pt x="14" y="4"/>
                    <a:pt x="18" y="2"/>
                    <a:pt x="21" y="0"/>
                  </a:cubicBezTo>
                  <a:cubicBezTo>
                    <a:pt x="0" y="0"/>
                    <a:pt x="0" y="0"/>
                    <a:pt x="0" y="0"/>
                  </a:cubicBezTo>
                  <a:cubicBezTo>
                    <a:pt x="2" y="2"/>
                    <a:pt x="6" y="4"/>
                    <a:pt x="10" y="4"/>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30" name="Freeform 124">
              <a:extLst>
                <a:ext uri="{FF2B5EF4-FFF2-40B4-BE49-F238E27FC236}">
                  <a16:creationId xmlns:a16="http://schemas.microsoft.com/office/drawing/2014/main" id="{2F2F7397-F03B-4DE5-ADDA-B442FE4AE832}"/>
                </a:ext>
              </a:extLst>
            </p:cNvPr>
            <p:cNvSpPr/>
            <p:nvPr/>
          </p:nvSpPr>
          <p:spPr bwMode="auto">
            <a:xfrm>
              <a:off x="3629124" y="3086470"/>
              <a:ext cx="102328" cy="69882"/>
            </a:xfrm>
            <a:custGeom>
              <a:gdLst>
                <a:gd fmla="*/ 31 w 31" name="T0"/>
                <a:gd fmla="*/ 0 h 21" name="T1"/>
                <a:gd fmla="*/ 0 w 31" name="T2"/>
                <a:gd fmla="*/ 0 h 21" name="T3"/>
                <a:gd fmla="*/ 0 w 31" name="T4"/>
                <a:gd fmla="*/ 19 h 21" name="T5"/>
                <a:gd fmla="*/ 0 w 31" name="T6"/>
                <a:gd fmla="*/ 21 h 21" name="T7"/>
                <a:gd fmla="*/ 30 w 31" name="T8"/>
                <a:gd fmla="*/ 21 h 21" name="T9"/>
                <a:gd fmla="*/ 31 w 31" name="T10"/>
                <a:gd fmla="*/ 19 h 21" name="T11"/>
                <a:gd fmla="*/ 31 w 31" name="T12"/>
                <a:gd fmla="*/ 0 h 21" name="T13"/>
              </a:gdLst>
              <a:cxnLst>
                <a:cxn ang="0">
                  <a:pos x="T0" y="T1"/>
                </a:cxn>
                <a:cxn ang="0">
                  <a:pos x="T2" y="T3"/>
                </a:cxn>
                <a:cxn ang="0">
                  <a:pos x="T4" y="T5"/>
                </a:cxn>
                <a:cxn ang="0">
                  <a:pos x="T6" y="T7"/>
                </a:cxn>
                <a:cxn ang="0">
                  <a:pos x="T8" y="T9"/>
                </a:cxn>
                <a:cxn ang="0">
                  <a:pos x="T10" y="T11"/>
                </a:cxn>
                <a:cxn ang="0">
                  <a:pos x="T12" y="T13"/>
                </a:cxn>
              </a:cxnLst>
              <a:rect b="b" l="0" r="r" t="0"/>
              <a:pathLst>
                <a:path h="21" w="31">
                  <a:moveTo>
                    <a:pt x="31" y="0"/>
                  </a:moveTo>
                  <a:cubicBezTo>
                    <a:pt x="0" y="0"/>
                    <a:pt x="0" y="0"/>
                    <a:pt x="0" y="0"/>
                  </a:cubicBezTo>
                  <a:cubicBezTo>
                    <a:pt x="0" y="19"/>
                    <a:pt x="0" y="19"/>
                    <a:pt x="0" y="19"/>
                  </a:cubicBezTo>
                  <a:cubicBezTo>
                    <a:pt x="0" y="20"/>
                    <a:pt x="0" y="20"/>
                    <a:pt x="0" y="21"/>
                  </a:cubicBezTo>
                  <a:cubicBezTo>
                    <a:pt x="30" y="21"/>
                    <a:pt x="30" y="21"/>
                    <a:pt x="30" y="21"/>
                  </a:cubicBezTo>
                  <a:cubicBezTo>
                    <a:pt x="30" y="20"/>
                    <a:pt x="31" y="20"/>
                    <a:pt x="31" y="19"/>
                  </a:cubicBezTo>
                  <a:lnTo>
                    <a:pt x="31" y="0"/>
                  </a:ln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31" name="Freeform 125">
              <a:extLst>
                <a:ext uri="{FF2B5EF4-FFF2-40B4-BE49-F238E27FC236}">
                  <a16:creationId xmlns:a16="http://schemas.microsoft.com/office/drawing/2014/main" id="{1DCC8971-8DAC-4F49-A5FE-DA6B99B271C0}"/>
                </a:ext>
              </a:extLst>
            </p:cNvPr>
            <p:cNvSpPr>
              <a:spLocks noEditPoints="1"/>
            </p:cNvSpPr>
            <p:nvPr/>
          </p:nvSpPr>
          <p:spPr bwMode="auto">
            <a:xfrm>
              <a:off x="3626629" y="2864345"/>
              <a:ext cx="104823" cy="207151"/>
            </a:xfrm>
            <a:custGeom>
              <a:gdLst>
                <a:gd fmla="*/ 42 w 42" name="T0"/>
                <a:gd fmla="*/ 2 h 83" name="T1"/>
                <a:gd fmla="*/ 42 w 42" name="T2"/>
                <a:gd fmla="*/ 2 h 83" name="T3"/>
                <a:gd fmla="*/ 42 w 42" name="T4"/>
                <a:gd fmla="*/ 2 h 83" name="T5"/>
                <a:gd fmla="*/ 37 w 42" name="T6"/>
                <a:gd fmla="*/ 0 h 83" name="T7"/>
                <a:gd fmla="*/ 20 w 42" name="T8"/>
                <a:gd fmla="*/ 6 h 83" name="T9"/>
                <a:gd fmla="*/ 5 w 42" name="T10"/>
                <a:gd fmla="*/ 0 h 83" name="T11"/>
                <a:gd fmla="*/ 0 w 42" name="T12"/>
                <a:gd fmla="*/ 1 h 83" name="T13"/>
                <a:gd fmla="*/ 0 w 42" name="T14"/>
                <a:gd fmla="*/ 2 h 83" name="T15"/>
                <a:gd fmla="*/ 0 w 42" name="T16"/>
                <a:gd fmla="*/ 2 h 83" name="T17"/>
                <a:gd fmla="*/ 18 w 42" name="T18"/>
                <a:gd fmla="*/ 83 h 83" name="T19"/>
                <a:gd fmla="*/ 24 w 42" name="T20"/>
                <a:gd fmla="*/ 83 h 83" name="T21"/>
                <a:gd fmla="*/ 42 w 42" name="T22"/>
                <a:gd fmla="*/ 2 h 83" name="T23"/>
                <a:gd fmla="*/ 42 w 42" name="T24"/>
                <a:gd fmla="*/ 2 h 83" name="T25"/>
                <a:gd fmla="*/ 42 w 42" name="T26"/>
                <a:gd fmla="*/ 2 h 83" name="T27"/>
                <a:gd fmla="*/ 21 w 42" name="T28"/>
                <a:gd fmla="*/ 73 h 83" name="T29"/>
                <a:gd fmla="*/ 5 w 42" name="T30"/>
                <a:gd fmla="*/ 4 h 83" name="T31"/>
                <a:gd fmla="*/ 20 w 42" name="T32"/>
                <a:gd fmla="*/ 9 h 83" name="T33"/>
                <a:gd fmla="*/ 37 w 42" name="T34"/>
                <a:gd fmla="*/ 4 h 83" name="T35"/>
                <a:gd fmla="*/ 21 w 42" name="T36"/>
                <a:gd fmla="*/ 73 h 83"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83" w="42">
                  <a:moveTo>
                    <a:pt x="42" y="2"/>
                  </a:moveTo>
                  <a:lnTo>
                    <a:pt x="42" y="2"/>
                  </a:lnTo>
                  <a:lnTo>
                    <a:pt x="42" y="2"/>
                  </a:lnTo>
                  <a:lnTo>
                    <a:pt x="37" y="0"/>
                  </a:lnTo>
                  <a:lnTo>
                    <a:pt x="20" y="6"/>
                  </a:lnTo>
                  <a:lnTo>
                    <a:pt x="5" y="0"/>
                  </a:lnTo>
                  <a:lnTo>
                    <a:pt x="0" y="1"/>
                  </a:lnTo>
                  <a:lnTo>
                    <a:pt x="0" y="2"/>
                  </a:lnTo>
                  <a:lnTo>
                    <a:pt x="0" y="2"/>
                  </a:lnTo>
                  <a:lnTo>
                    <a:pt x="18" y="83"/>
                  </a:lnTo>
                  <a:lnTo>
                    <a:pt x="24" y="83"/>
                  </a:lnTo>
                  <a:lnTo>
                    <a:pt x="42" y="2"/>
                  </a:lnTo>
                  <a:lnTo>
                    <a:pt x="42" y="2"/>
                  </a:lnTo>
                  <a:lnTo>
                    <a:pt x="42" y="2"/>
                  </a:lnTo>
                  <a:close/>
                  <a:moveTo>
                    <a:pt x="21" y="73"/>
                  </a:moveTo>
                  <a:lnTo>
                    <a:pt x="5" y="4"/>
                  </a:lnTo>
                  <a:lnTo>
                    <a:pt x="20" y="9"/>
                  </a:lnTo>
                  <a:lnTo>
                    <a:pt x="37" y="4"/>
                  </a:lnTo>
                  <a:lnTo>
                    <a:pt x="21" y="73"/>
                  </a:ln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grpSp>
      <p:grpSp>
        <p:nvGrpSpPr>
          <p:cNvPr id="32" name="Group 24">
            <a:extLst>
              <a:ext uri="{FF2B5EF4-FFF2-40B4-BE49-F238E27FC236}">
                <a16:creationId xmlns:a16="http://schemas.microsoft.com/office/drawing/2014/main" id="{277FC589-5EBB-4F3D-B9B8-00C56CE0BF0D}"/>
              </a:ext>
            </a:extLst>
          </p:cNvPr>
          <p:cNvGrpSpPr/>
          <p:nvPr/>
        </p:nvGrpSpPr>
        <p:grpSpPr>
          <a:xfrm>
            <a:off x="4981576" y="4464050"/>
            <a:ext cx="592992" cy="572777"/>
            <a:chOff x="5099140" y="1309474"/>
            <a:chExt cx="439257" cy="424283"/>
          </a:xfrm>
          <a:solidFill>
            <a:schemeClr val="bg1"/>
          </a:solidFill>
        </p:grpSpPr>
        <p:sp>
          <p:nvSpPr>
            <p:cNvPr id="33" name="Rectangle 18">
              <a:extLst>
                <a:ext uri="{FF2B5EF4-FFF2-40B4-BE49-F238E27FC236}">
                  <a16:creationId xmlns:a16="http://schemas.microsoft.com/office/drawing/2014/main" id="{94109E67-BD9F-40FF-A797-38394AA736AB}"/>
                </a:ext>
              </a:extLst>
            </p:cNvPr>
            <p:cNvSpPr>
              <a:spLocks noChangeArrowheads="1"/>
            </p:cNvSpPr>
            <p:nvPr/>
          </p:nvSpPr>
          <p:spPr bwMode="auto">
            <a:xfrm>
              <a:off x="5256374" y="1479187"/>
              <a:ext cx="47421" cy="44924"/>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34" name="Rectangle 19">
              <a:extLst>
                <a:ext uri="{FF2B5EF4-FFF2-40B4-BE49-F238E27FC236}">
                  <a16:creationId xmlns:a16="http://schemas.microsoft.com/office/drawing/2014/main" id="{EFF94216-B0C9-4FF0-9C9E-6EFDAF1F506C}"/>
                </a:ext>
              </a:extLst>
            </p:cNvPr>
            <p:cNvSpPr>
              <a:spLocks noChangeArrowheads="1"/>
            </p:cNvSpPr>
            <p:nvPr/>
          </p:nvSpPr>
          <p:spPr bwMode="auto">
            <a:xfrm>
              <a:off x="5331247" y="1479187"/>
              <a:ext cx="49916" cy="44924"/>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35" name="Rectangle 20">
              <a:extLst>
                <a:ext uri="{FF2B5EF4-FFF2-40B4-BE49-F238E27FC236}">
                  <a16:creationId xmlns:a16="http://schemas.microsoft.com/office/drawing/2014/main" id="{76B32DC6-71C1-4948-903A-2E8EE06ECE17}"/>
                </a:ext>
              </a:extLst>
            </p:cNvPr>
            <p:cNvSpPr>
              <a:spLocks noChangeArrowheads="1"/>
            </p:cNvSpPr>
            <p:nvPr/>
          </p:nvSpPr>
          <p:spPr bwMode="auto">
            <a:xfrm>
              <a:off x="5408617" y="1479187"/>
              <a:ext cx="49916" cy="44924"/>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36" name="Rectangle 21">
              <a:extLst>
                <a:ext uri="{FF2B5EF4-FFF2-40B4-BE49-F238E27FC236}">
                  <a16:creationId xmlns:a16="http://schemas.microsoft.com/office/drawing/2014/main" id="{79126175-D9AD-4B62-B268-DDCC677710BD}"/>
                </a:ext>
              </a:extLst>
            </p:cNvPr>
            <p:cNvSpPr>
              <a:spLocks noChangeArrowheads="1"/>
            </p:cNvSpPr>
            <p:nvPr/>
          </p:nvSpPr>
          <p:spPr bwMode="auto">
            <a:xfrm>
              <a:off x="5256374" y="1546573"/>
              <a:ext cx="47421" cy="47421"/>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37" name="Rectangle 22">
              <a:extLst>
                <a:ext uri="{FF2B5EF4-FFF2-40B4-BE49-F238E27FC236}">
                  <a16:creationId xmlns:a16="http://schemas.microsoft.com/office/drawing/2014/main" id="{B0A4E8F0-6A53-4129-8972-FF0F6A7D5E2A}"/>
                </a:ext>
              </a:extLst>
            </p:cNvPr>
            <p:cNvSpPr>
              <a:spLocks noChangeArrowheads="1"/>
            </p:cNvSpPr>
            <p:nvPr/>
          </p:nvSpPr>
          <p:spPr bwMode="auto">
            <a:xfrm>
              <a:off x="5331247" y="1546573"/>
              <a:ext cx="49916" cy="47421"/>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38" name="Rectangle 23">
              <a:extLst>
                <a:ext uri="{FF2B5EF4-FFF2-40B4-BE49-F238E27FC236}">
                  <a16:creationId xmlns:a16="http://schemas.microsoft.com/office/drawing/2014/main" id="{61EBBB52-2FB0-4C3F-92CD-CAB72D9926ED}"/>
                </a:ext>
              </a:extLst>
            </p:cNvPr>
            <p:cNvSpPr>
              <a:spLocks noChangeArrowheads="1"/>
            </p:cNvSpPr>
            <p:nvPr/>
          </p:nvSpPr>
          <p:spPr bwMode="auto">
            <a:xfrm>
              <a:off x="5408617" y="1546573"/>
              <a:ext cx="49916" cy="47421"/>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39" name="Rectangle 24">
              <a:extLst>
                <a:ext uri="{FF2B5EF4-FFF2-40B4-BE49-F238E27FC236}">
                  <a16:creationId xmlns:a16="http://schemas.microsoft.com/office/drawing/2014/main" id="{9828D074-7B63-4F76-8CC9-25FC4DECCFFF}"/>
                </a:ext>
              </a:extLst>
            </p:cNvPr>
            <p:cNvSpPr>
              <a:spLocks noChangeArrowheads="1"/>
            </p:cNvSpPr>
            <p:nvPr/>
          </p:nvSpPr>
          <p:spPr bwMode="auto">
            <a:xfrm>
              <a:off x="5256374" y="1618951"/>
              <a:ext cx="47421" cy="44924"/>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40" name="Rectangle 25">
              <a:extLst>
                <a:ext uri="{FF2B5EF4-FFF2-40B4-BE49-F238E27FC236}">
                  <a16:creationId xmlns:a16="http://schemas.microsoft.com/office/drawing/2014/main" id="{5D41BB88-A8BC-44F1-B0A1-124696C99EC0}"/>
                </a:ext>
              </a:extLst>
            </p:cNvPr>
            <p:cNvSpPr>
              <a:spLocks noChangeArrowheads="1"/>
            </p:cNvSpPr>
            <p:nvPr/>
          </p:nvSpPr>
          <p:spPr bwMode="auto">
            <a:xfrm>
              <a:off x="5179005" y="1546573"/>
              <a:ext cx="49916" cy="47421"/>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41" name="Rectangle 26">
              <a:extLst>
                <a:ext uri="{FF2B5EF4-FFF2-40B4-BE49-F238E27FC236}">
                  <a16:creationId xmlns:a16="http://schemas.microsoft.com/office/drawing/2014/main" id="{C101653D-7668-451B-AD15-C16F0F04924A}"/>
                </a:ext>
              </a:extLst>
            </p:cNvPr>
            <p:cNvSpPr>
              <a:spLocks noChangeArrowheads="1"/>
            </p:cNvSpPr>
            <p:nvPr/>
          </p:nvSpPr>
          <p:spPr bwMode="auto">
            <a:xfrm>
              <a:off x="5179005" y="1618951"/>
              <a:ext cx="49916" cy="44924"/>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42" name="Rectangle 27">
              <a:extLst>
                <a:ext uri="{FF2B5EF4-FFF2-40B4-BE49-F238E27FC236}">
                  <a16:creationId xmlns:a16="http://schemas.microsoft.com/office/drawing/2014/main" id="{CCA0B418-A33C-4C7D-BDCD-FB8B3199A301}"/>
                </a:ext>
              </a:extLst>
            </p:cNvPr>
            <p:cNvSpPr>
              <a:spLocks noChangeArrowheads="1"/>
            </p:cNvSpPr>
            <p:nvPr/>
          </p:nvSpPr>
          <p:spPr bwMode="auto">
            <a:xfrm>
              <a:off x="5331247" y="1618951"/>
              <a:ext cx="49916" cy="44924"/>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43" name="Rectangle 28">
              <a:extLst>
                <a:ext uri="{FF2B5EF4-FFF2-40B4-BE49-F238E27FC236}">
                  <a16:creationId xmlns:a16="http://schemas.microsoft.com/office/drawing/2014/main" id="{D2CCCA06-81E4-49BF-980D-2C789B50381E}"/>
                </a:ext>
              </a:extLst>
            </p:cNvPr>
            <p:cNvSpPr>
              <a:spLocks noChangeArrowheads="1"/>
            </p:cNvSpPr>
            <p:nvPr/>
          </p:nvSpPr>
          <p:spPr bwMode="auto">
            <a:xfrm>
              <a:off x="5408617" y="1618951"/>
              <a:ext cx="49916" cy="44924"/>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44" name="Freeform 29">
              <a:extLst>
                <a:ext uri="{FF2B5EF4-FFF2-40B4-BE49-F238E27FC236}">
                  <a16:creationId xmlns:a16="http://schemas.microsoft.com/office/drawing/2014/main" id="{BDAAE191-DE9C-40AA-BB4B-4CC5065E81FE}"/>
                </a:ext>
              </a:extLst>
            </p:cNvPr>
            <p:cNvSpPr>
              <a:spLocks noEditPoints="1"/>
            </p:cNvSpPr>
            <p:nvPr/>
          </p:nvSpPr>
          <p:spPr bwMode="auto">
            <a:xfrm>
              <a:off x="5099140" y="1339424"/>
              <a:ext cx="439257" cy="394333"/>
            </a:xfrm>
            <a:custGeom>
              <a:gdLst>
                <a:gd fmla="*/ 174 w 176" name="T0"/>
                <a:gd fmla="*/ 0 h 158" name="T1"/>
                <a:gd fmla="*/ 150 w 176" name="T2"/>
                <a:gd fmla="*/ 0 h 158" name="T3"/>
                <a:gd fmla="*/ 150 w 176" name="T4"/>
                <a:gd fmla="*/ 16 h 158" name="T5"/>
                <a:gd fmla="*/ 126 w 176" name="T6"/>
                <a:gd fmla="*/ 16 h 158" name="T7"/>
                <a:gd fmla="*/ 126 w 176" name="T8"/>
                <a:gd fmla="*/ 0 h 158" name="T9"/>
                <a:gd fmla="*/ 52 w 176" name="T10"/>
                <a:gd fmla="*/ 0 h 158" name="T11"/>
                <a:gd fmla="*/ 52 w 176" name="T12"/>
                <a:gd fmla="*/ 16 h 158" name="T13"/>
                <a:gd fmla="*/ 28 w 176" name="T14"/>
                <a:gd fmla="*/ 16 h 158" name="T15"/>
                <a:gd fmla="*/ 28 w 176" name="T16"/>
                <a:gd fmla="*/ 0 h 158" name="T17"/>
                <a:gd fmla="*/ 0 w 176" name="T18"/>
                <a:gd fmla="*/ 0 h 158" name="T19"/>
                <a:gd fmla="*/ 0 w 176" name="T20"/>
                <a:gd fmla="*/ 158 h 158" name="T21"/>
                <a:gd fmla="*/ 13 w 176" name="T22"/>
                <a:gd fmla="*/ 158 h 158" name="T23"/>
                <a:gd fmla="*/ 162 w 176" name="T24"/>
                <a:gd fmla="*/ 158 h 158" name="T25"/>
                <a:gd fmla="*/ 176 w 176" name="T26"/>
                <a:gd fmla="*/ 158 h 158" name="T27"/>
                <a:gd fmla="*/ 174 w 176" name="T28"/>
                <a:gd fmla="*/ 0 h 158" name="T29"/>
                <a:gd fmla="*/ 162 w 176" name="T30"/>
                <a:gd fmla="*/ 144 h 158" name="T31"/>
                <a:gd fmla="*/ 13 w 176" name="T32"/>
                <a:gd fmla="*/ 144 h 158" name="T33"/>
                <a:gd fmla="*/ 13 w 176" name="T34"/>
                <a:gd fmla="*/ 44 h 158" name="T35"/>
                <a:gd fmla="*/ 162 w 176" name="T36"/>
                <a:gd fmla="*/ 44 h 158" name="T37"/>
                <a:gd fmla="*/ 162 w 176" name="T38"/>
                <a:gd fmla="*/ 144 h 158"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58" w="176">
                  <a:moveTo>
                    <a:pt x="174" y="0"/>
                  </a:moveTo>
                  <a:lnTo>
                    <a:pt x="150" y="0"/>
                  </a:lnTo>
                  <a:lnTo>
                    <a:pt x="150" y="16"/>
                  </a:lnTo>
                  <a:lnTo>
                    <a:pt x="126" y="16"/>
                  </a:lnTo>
                  <a:lnTo>
                    <a:pt x="126" y="0"/>
                  </a:lnTo>
                  <a:lnTo>
                    <a:pt x="52" y="0"/>
                  </a:lnTo>
                  <a:lnTo>
                    <a:pt x="52" y="16"/>
                  </a:lnTo>
                  <a:lnTo>
                    <a:pt x="28" y="16"/>
                  </a:lnTo>
                  <a:lnTo>
                    <a:pt x="28" y="0"/>
                  </a:lnTo>
                  <a:lnTo>
                    <a:pt x="0" y="0"/>
                  </a:lnTo>
                  <a:lnTo>
                    <a:pt x="0" y="158"/>
                  </a:lnTo>
                  <a:lnTo>
                    <a:pt x="13" y="158"/>
                  </a:lnTo>
                  <a:lnTo>
                    <a:pt x="162" y="158"/>
                  </a:lnTo>
                  <a:lnTo>
                    <a:pt x="176" y="158"/>
                  </a:lnTo>
                  <a:lnTo>
                    <a:pt x="174" y="0"/>
                  </a:lnTo>
                  <a:close/>
                  <a:moveTo>
                    <a:pt x="162" y="144"/>
                  </a:moveTo>
                  <a:lnTo>
                    <a:pt x="13" y="144"/>
                  </a:lnTo>
                  <a:lnTo>
                    <a:pt x="13" y="44"/>
                  </a:lnTo>
                  <a:lnTo>
                    <a:pt x="162" y="44"/>
                  </a:lnTo>
                  <a:lnTo>
                    <a:pt x="162" y="144"/>
                  </a:ln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45" name="Rectangle 30">
              <a:extLst>
                <a:ext uri="{FF2B5EF4-FFF2-40B4-BE49-F238E27FC236}">
                  <a16:creationId xmlns:a16="http://schemas.microsoft.com/office/drawing/2014/main" id="{0F6EAB49-DB19-4DC7-9249-76B13D407102}"/>
                </a:ext>
              </a:extLst>
            </p:cNvPr>
            <p:cNvSpPr>
              <a:spLocks noChangeArrowheads="1"/>
            </p:cNvSpPr>
            <p:nvPr/>
          </p:nvSpPr>
          <p:spPr bwMode="auto">
            <a:xfrm>
              <a:off x="5181500" y="1309474"/>
              <a:ext cx="37438" cy="59899"/>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46" name="Rectangle 31">
              <a:extLst>
                <a:ext uri="{FF2B5EF4-FFF2-40B4-BE49-F238E27FC236}">
                  <a16:creationId xmlns:a16="http://schemas.microsoft.com/office/drawing/2014/main" id="{4801DFB0-E31E-4D2B-B736-A3FD52BB549A}"/>
                </a:ext>
              </a:extLst>
            </p:cNvPr>
            <p:cNvSpPr>
              <a:spLocks noChangeArrowheads="1"/>
            </p:cNvSpPr>
            <p:nvPr/>
          </p:nvSpPr>
          <p:spPr bwMode="auto">
            <a:xfrm>
              <a:off x="5428583" y="1309474"/>
              <a:ext cx="34941" cy="59899"/>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grpSp>
      <p:sp>
        <p:nvSpPr>
          <p:cNvPr id="47" name="Freeform 6">
            <a:extLst>
              <a:ext uri="{FF2B5EF4-FFF2-40B4-BE49-F238E27FC236}">
                <a16:creationId xmlns:a16="http://schemas.microsoft.com/office/drawing/2014/main" id="{88571735-8AA9-47A0-A12C-3433A0770C7B}"/>
              </a:ext>
            </a:extLst>
          </p:cNvPr>
          <p:cNvSpPr/>
          <p:nvPr/>
        </p:nvSpPr>
        <p:spPr bwMode="auto">
          <a:xfrm>
            <a:off x="711201" y="2413104"/>
            <a:ext cx="2807617" cy="1289744"/>
          </a:xfrm>
          <a:custGeom>
            <a:gdLst>
              <a:gd fmla="*/ 16 w 1028" name="T0"/>
              <a:gd fmla="*/ 0 h 522" name="T1"/>
              <a:gd fmla="*/ 941 w 1028" name="T2"/>
              <a:gd fmla="*/ 0 h 522" name="T3"/>
              <a:gd fmla="*/ 958 w 1028" name="T4"/>
              <a:gd fmla="*/ 16 h 522" name="T5"/>
              <a:gd fmla="*/ 958 w 1028" name="T6"/>
              <a:gd fmla="*/ 225 h 522" name="T7"/>
              <a:gd fmla="*/ 1028 w 1028" name="T8"/>
              <a:gd fmla="*/ 262 h 522" name="T9"/>
              <a:gd fmla="*/ 958 w 1028" name="T10"/>
              <a:gd fmla="*/ 302 h 522" name="T11"/>
              <a:gd fmla="*/ 958 w 1028" name="T12"/>
              <a:gd fmla="*/ 506 h 522" name="T13"/>
              <a:gd fmla="*/ 941 w 1028" name="T14"/>
              <a:gd fmla="*/ 522 h 522" name="T15"/>
              <a:gd fmla="*/ 16 w 1028" name="T16"/>
              <a:gd fmla="*/ 522 h 522" name="T17"/>
              <a:gd fmla="*/ 0 w 1028" name="T18"/>
              <a:gd fmla="*/ 506 h 522" name="T19"/>
              <a:gd fmla="*/ 0 w 1028" name="T20"/>
              <a:gd fmla="*/ 16 h 522" name="T21"/>
              <a:gd fmla="*/ 16 w 1028" name="T22"/>
              <a:gd fmla="*/ 0 h 52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22" w="1028">
                <a:moveTo>
                  <a:pt x="16" y="0"/>
                </a:moveTo>
                <a:cubicBezTo>
                  <a:pt x="941" y="0"/>
                  <a:pt x="941" y="0"/>
                  <a:pt x="941" y="0"/>
                </a:cubicBezTo>
                <a:cubicBezTo>
                  <a:pt x="950" y="0"/>
                  <a:pt x="958" y="7"/>
                  <a:pt x="958" y="16"/>
                </a:cubicBezTo>
                <a:cubicBezTo>
                  <a:pt x="958" y="225"/>
                  <a:pt x="958" y="225"/>
                  <a:pt x="958" y="225"/>
                </a:cubicBezTo>
                <a:cubicBezTo>
                  <a:pt x="1028" y="262"/>
                  <a:pt x="1028" y="262"/>
                  <a:pt x="1028" y="262"/>
                </a:cubicBezTo>
                <a:cubicBezTo>
                  <a:pt x="958" y="302"/>
                  <a:pt x="958" y="302"/>
                  <a:pt x="958" y="302"/>
                </a:cubicBezTo>
                <a:cubicBezTo>
                  <a:pt x="958" y="506"/>
                  <a:pt x="958" y="506"/>
                  <a:pt x="958" y="506"/>
                </a:cubicBezTo>
                <a:cubicBezTo>
                  <a:pt x="958" y="514"/>
                  <a:pt x="950" y="522"/>
                  <a:pt x="941" y="522"/>
                </a:cubicBezTo>
                <a:cubicBezTo>
                  <a:pt x="16" y="522"/>
                  <a:pt x="16" y="522"/>
                  <a:pt x="16" y="522"/>
                </a:cubicBezTo>
                <a:cubicBezTo>
                  <a:pt x="7" y="522"/>
                  <a:pt x="0" y="514"/>
                  <a:pt x="0" y="506"/>
                </a:cubicBezTo>
                <a:cubicBezTo>
                  <a:pt x="0" y="16"/>
                  <a:pt x="0" y="16"/>
                  <a:pt x="0" y="16"/>
                </a:cubicBezTo>
                <a:cubicBezTo>
                  <a:pt x="0" y="7"/>
                  <a:pt x="7" y="0"/>
                  <a:pt x="16" y="0"/>
                </a:cubicBezTo>
                <a:close/>
              </a:path>
            </a:pathLst>
          </a:custGeom>
          <a:noFill/>
          <a:ln>
            <a:solidFill>
              <a:schemeClr val="tx2"/>
            </a:solidFill>
          </a:ln>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48" name="Freeform 6">
            <a:extLst>
              <a:ext uri="{FF2B5EF4-FFF2-40B4-BE49-F238E27FC236}">
                <a16:creationId xmlns:a16="http://schemas.microsoft.com/office/drawing/2014/main" id="{8D6AA8AA-CE2A-4113-AF33-DAFF158FC683}"/>
              </a:ext>
            </a:extLst>
          </p:cNvPr>
          <p:cNvSpPr/>
          <p:nvPr/>
        </p:nvSpPr>
        <p:spPr bwMode="auto">
          <a:xfrm>
            <a:off x="711201" y="4445104"/>
            <a:ext cx="2807617" cy="1289744"/>
          </a:xfrm>
          <a:custGeom>
            <a:gdLst>
              <a:gd fmla="*/ 16 w 1028" name="T0"/>
              <a:gd fmla="*/ 0 h 522" name="T1"/>
              <a:gd fmla="*/ 941 w 1028" name="T2"/>
              <a:gd fmla="*/ 0 h 522" name="T3"/>
              <a:gd fmla="*/ 958 w 1028" name="T4"/>
              <a:gd fmla="*/ 16 h 522" name="T5"/>
              <a:gd fmla="*/ 958 w 1028" name="T6"/>
              <a:gd fmla="*/ 225 h 522" name="T7"/>
              <a:gd fmla="*/ 1028 w 1028" name="T8"/>
              <a:gd fmla="*/ 262 h 522" name="T9"/>
              <a:gd fmla="*/ 958 w 1028" name="T10"/>
              <a:gd fmla="*/ 302 h 522" name="T11"/>
              <a:gd fmla="*/ 958 w 1028" name="T12"/>
              <a:gd fmla="*/ 506 h 522" name="T13"/>
              <a:gd fmla="*/ 941 w 1028" name="T14"/>
              <a:gd fmla="*/ 522 h 522" name="T15"/>
              <a:gd fmla="*/ 16 w 1028" name="T16"/>
              <a:gd fmla="*/ 522 h 522" name="T17"/>
              <a:gd fmla="*/ 0 w 1028" name="T18"/>
              <a:gd fmla="*/ 506 h 522" name="T19"/>
              <a:gd fmla="*/ 0 w 1028" name="T20"/>
              <a:gd fmla="*/ 16 h 522" name="T21"/>
              <a:gd fmla="*/ 16 w 1028" name="T22"/>
              <a:gd fmla="*/ 0 h 52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22" w="1028">
                <a:moveTo>
                  <a:pt x="16" y="0"/>
                </a:moveTo>
                <a:cubicBezTo>
                  <a:pt x="941" y="0"/>
                  <a:pt x="941" y="0"/>
                  <a:pt x="941" y="0"/>
                </a:cubicBezTo>
                <a:cubicBezTo>
                  <a:pt x="950" y="0"/>
                  <a:pt x="958" y="7"/>
                  <a:pt x="958" y="16"/>
                </a:cubicBezTo>
                <a:cubicBezTo>
                  <a:pt x="958" y="225"/>
                  <a:pt x="958" y="225"/>
                  <a:pt x="958" y="225"/>
                </a:cubicBezTo>
                <a:cubicBezTo>
                  <a:pt x="1028" y="262"/>
                  <a:pt x="1028" y="262"/>
                  <a:pt x="1028" y="262"/>
                </a:cubicBezTo>
                <a:cubicBezTo>
                  <a:pt x="958" y="302"/>
                  <a:pt x="958" y="302"/>
                  <a:pt x="958" y="302"/>
                </a:cubicBezTo>
                <a:cubicBezTo>
                  <a:pt x="958" y="506"/>
                  <a:pt x="958" y="506"/>
                  <a:pt x="958" y="506"/>
                </a:cubicBezTo>
                <a:cubicBezTo>
                  <a:pt x="958" y="514"/>
                  <a:pt x="950" y="522"/>
                  <a:pt x="941" y="522"/>
                </a:cubicBezTo>
                <a:cubicBezTo>
                  <a:pt x="16" y="522"/>
                  <a:pt x="16" y="522"/>
                  <a:pt x="16" y="522"/>
                </a:cubicBezTo>
                <a:cubicBezTo>
                  <a:pt x="7" y="522"/>
                  <a:pt x="0" y="514"/>
                  <a:pt x="0" y="506"/>
                </a:cubicBezTo>
                <a:cubicBezTo>
                  <a:pt x="0" y="16"/>
                  <a:pt x="0" y="16"/>
                  <a:pt x="0" y="16"/>
                </a:cubicBezTo>
                <a:cubicBezTo>
                  <a:pt x="0" y="7"/>
                  <a:pt x="7" y="0"/>
                  <a:pt x="16" y="0"/>
                </a:cubicBezTo>
                <a:close/>
              </a:path>
            </a:pathLst>
          </a:custGeom>
          <a:noFill/>
          <a:ln>
            <a:solidFill>
              <a:schemeClr val="tx2"/>
            </a:solidFill>
          </a:ln>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49" name="Freeform 6">
            <a:extLst>
              <a:ext uri="{FF2B5EF4-FFF2-40B4-BE49-F238E27FC236}">
                <a16:creationId xmlns:a16="http://schemas.microsoft.com/office/drawing/2014/main" id="{F0081BA0-B7BB-4107-BC2D-5D645ED20F5D}"/>
              </a:ext>
            </a:extLst>
          </p:cNvPr>
          <p:cNvSpPr/>
          <p:nvPr/>
        </p:nvSpPr>
        <p:spPr bwMode="auto">
          <a:xfrm flipH="1">
            <a:off x="8500587" y="2526516"/>
            <a:ext cx="2807617" cy="1289744"/>
          </a:xfrm>
          <a:custGeom>
            <a:gdLst>
              <a:gd fmla="*/ 16 w 1028" name="T0"/>
              <a:gd fmla="*/ 0 h 522" name="T1"/>
              <a:gd fmla="*/ 941 w 1028" name="T2"/>
              <a:gd fmla="*/ 0 h 522" name="T3"/>
              <a:gd fmla="*/ 958 w 1028" name="T4"/>
              <a:gd fmla="*/ 16 h 522" name="T5"/>
              <a:gd fmla="*/ 958 w 1028" name="T6"/>
              <a:gd fmla="*/ 225 h 522" name="T7"/>
              <a:gd fmla="*/ 1028 w 1028" name="T8"/>
              <a:gd fmla="*/ 262 h 522" name="T9"/>
              <a:gd fmla="*/ 958 w 1028" name="T10"/>
              <a:gd fmla="*/ 302 h 522" name="T11"/>
              <a:gd fmla="*/ 958 w 1028" name="T12"/>
              <a:gd fmla="*/ 506 h 522" name="T13"/>
              <a:gd fmla="*/ 941 w 1028" name="T14"/>
              <a:gd fmla="*/ 522 h 522" name="T15"/>
              <a:gd fmla="*/ 16 w 1028" name="T16"/>
              <a:gd fmla="*/ 522 h 522" name="T17"/>
              <a:gd fmla="*/ 0 w 1028" name="T18"/>
              <a:gd fmla="*/ 506 h 522" name="T19"/>
              <a:gd fmla="*/ 0 w 1028" name="T20"/>
              <a:gd fmla="*/ 16 h 522" name="T21"/>
              <a:gd fmla="*/ 16 w 1028" name="T22"/>
              <a:gd fmla="*/ 0 h 52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22" w="1028">
                <a:moveTo>
                  <a:pt x="16" y="0"/>
                </a:moveTo>
                <a:cubicBezTo>
                  <a:pt x="941" y="0"/>
                  <a:pt x="941" y="0"/>
                  <a:pt x="941" y="0"/>
                </a:cubicBezTo>
                <a:cubicBezTo>
                  <a:pt x="950" y="0"/>
                  <a:pt x="958" y="7"/>
                  <a:pt x="958" y="16"/>
                </a:cubicBezTo>
                <a:cubicBezTo>
                  <a:pt x="958" y="225"/>
                  <a:pt x="958" y="225"/>
                  <a:pt x="958" y="225"/>
                </a:cubicBezTo>
                <a:cubicBezTo>
                  <a:pt x="1028" y="262"/>
                  <a:pt x="1028" y="262"/>
                  <a:pt x="1028" y="262"/>
                </a:cubicBezTo>
                <a:cubicBezTo>
                  <a:pt x="958" y="302"/>
                  <a:pt x="958" y="302"/>
                  <a:pt x="958" y="302"/>
                </a:cubicBezTo>
                <a:cubicBezTo>
                  <a:pt x="958" y="506"/>
                  <a:pt x="958" y="506"/>
                  <a:pt x="958" y="506"/>
                </a:cubicBezTo>
                <a:cubicBezTo>
                  <a:pt x="958" y="514"/>
                  <a:pt x="950" y="522"/>
                  <a:pt x="941" y="522"/>
                </a:cubicBezTo>
                <a:cubicBezTo>
                  <a:pt x="16" y="522"/>
                  <a:pt x="16" y="522"/>
                  <a:pt x="16" y="522"/>
                </a:cubicBezTo>
                <a:cubicBezTo>
                  <a:pt x="7" y="522"/>
                  <a:pt x="0" y="514"/>
                  <a:pt x="0" y="506"/>
                </a:cubicBezTo>
                <a:cubicBezTo>
                  <a:pt x="0" y="16"/>
                  <a:pt x="0" y="16"/>
                  <a:pt x="0" y="16"/>
                </a:cubicBezTo>
                <a:cubicBezTo>
                  <a:pt x="0" y="7"/>
                  <a:pt x="7" y="0"/>
                  <a:pt x="16" y="0"/>
                </a:cubicBezTo>
                <a:close/>
              </a:path>
            </a:pathLst>
          </a:custGeom>
          <a:noFill/>
          <a:ln>
            <a:solidFill>
              <a:schemeClr val="tx2"/>
            </a:solidFill>
          </a:ln>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50" name="Freeform 6">
            <a:extLst>
              <a:ext uri="{FF2B5EF4-FFF2-40B4-BE49-F238E27FC236}">
                <a16:creationId xmlns:a16="http://schemas.microsoft.com/office/drawing/2014/main" id="{4B16F78F-5776-4688-B922-4B88C0AF16A0}"/>
              </a:ext>
            </a:extLst>
          </p:cNvPr>
          <p:cNvSpPr/>
          <p:nvPr/>
        </p:nvSpPr>
        <p:spPr bwMode="auto">
          <a:xfrm flipH="1">
            <a:off x="8491137" y="4521867"/>
            <a:ext cx="2807617" cy="1289744"/>
          </a:xfrm>
          <a:custGeom>
            <a:gdLst>
              <a:gd fmla="*/ 16 w 1028" name="T0"/>
              <a:gd fmla="*/ 0 h 522" name="T1"/>
              <a:gd fmla="*/ 941 w 1028" name="T2"/>
              <a:gd fmla="*/ 0 h 522" name="T3"/>
              <a:gd fmla="*/ 958 w 1028" name="T4"/>
              <a:gd fmla="*/ 16 h 522" name="T5"/>
              <a:gd fmla="*/ 958 w 1028" name="T6"/>
              <a:gd fmla="*/ 225 h 522" name="T7"/>
              <a:gd fmla="*/ 1028 w 1028" name="T8"/>
              <a:gd fmla="*/ 262 h 522" name="T9"/>
              <a:gd fmla="*/ 958 w 1028" name="T10"/>
              <a:gd fmla="*/ 302 h 522" name="T11"/>
              <a:gd fmla="*/ 958 w 1028" name="T12"/>
              <a:gd fmla="*/ 506 h 522" name="T13"/>
              <a:gd fmla="*/ 941 w 1028" name="T14"/>
              <a:gd fmla="*/ 522 h 522" name="T15"/>
              <a:gd fmla="*/ 16 w 1028" name="T16"/>
              <a:gd fmla="*/ 522 h 522" name="T17"/>
              <a:gd fmla="*/ 0 w 1028" name="T18"/>
              <a:gd fmla="*/ 506 h 522" name="T19"/>
              <a:gd fmla="*/ 0 w 1028" name="T20"/>
              <a:gd fmla="*/ 16 h 522" name="T21"/>
              <a:gd fmla="*/ 16 w 1028" name="T22"/>
              <a:gd fmla="*/ 0 h 52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22" w="1028">
                <a:moveTo>
                  <a:pt x="16" y="0"/>
                </a:moveTo>
                <a:cubicBezTo>
                  <a:pt x="941" y="0"/>
                  <a:pt x="941" y="0"/>
                  <a:pt x="941" y="0"/>
                </a:cubicBezTo>
                <a:cubicBezTo>
                  <a:pt x="950" y="0"/>
                  <a:pt x="958" y="7"/>
                  <a:pt x="958" y="16"/>
                </a:cubicBezTo>
                <a:cubicBezTo>
                  <a:pt x="958" y="225"/>
                  <a:pt x="958" y="225"/>
                  <a:pt x="958" y="225"/>
                </a:cubicBezTo>
                <a:cubicBezTo>
                  <a:pt x="1028" y="262"/>
                  <a:pt x="1028" y="262"/>
                  <a:pt x="1028" y="262"/>
                </a:cubicBezTo>
                <a:cubicBezTo>
                  <a:pt x="958" y="302"/>
                  <a:pt x="958" y="302"/>
                  <a:pt x="958" y="302"/>
                </a:cubicBezTo>
                <a:cubicBezTo>
                  <a:pt x="958" y="506"/>
                  <a:pt x="958" y="506"/>
                  <a:pt x="958" y="506"/>
                </a:cubicBezTo>
                <a:cubicBezTo>
                  <a:pt x="958" y="514"/>
                  <a:pt x="950" y="522"/>
                  <a:pt x="941" y="522"/>
                </a:cubicBezTo>
                <a:cubicBezTo>
                  <a:pt x="16" y="522"/>
                  <a:pt x="16" y="522"/>
                  <a:pt x="16" y="522"/>
                </a:cubicBezTo>
                <a:cubicBezTo>
                  <a:pt x="7" y="522"/>
                  <a:pt x="0" y="514"/>
                  <a:pt x="0" y="506"/>
                </a:cubicBezTo>
                <a:cubicBezTo>
                  <a:pt x="0" y="16"/>
                  <a:pt x="0" y="16"/>
                  <a:pt x="0" y="16"/>
                </a:cubicBezTo>
                <a:cubicBezTo>
                  <a:pt x="0" y="7"/>
                  <a:pt x="7" y="0"/>
                  <a:pt x="16" y="0"/>
                </a:cubicBezTo>
                <a:close/>
              </a:path>
            </a:pathLst>
          </a:custGeom>
          <a:noFill/>
          <a:ln>
            <a:solidFill>
              <a:schemeClr val="tx2"/>
            </a:solidFill>
          </a:ln>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51" name="文本框 50">
            <a:extLst>
              <a:ext uri="{FF2B5EF4-FFF2-40B4-BE49-F238E27FC236}">
                <a16:creationId xmlns:a16="http://schemas.microsoft.com/office/drawing/2014/main" id="{AEF4B78D-3AD2-4BE0-993D-947E8E6C2999}"/>
              </a:ext>
            </a:extLst>
          </p:cNvPr>
          <p:cNvSpPr txBox="1"/>
          <p:nvPr/>
        </p:nvSpPr>
        <p:spPr>
          <a:xfrm>
            <a:off x="1076770" y="2606074"/>
            <a:ext cx="1662430" cy="335280"/>
          </a:xfrm>
          <a:prstGeom prst="rect">
            <a:avLst/>
          </a:prstGeom>
          <a:noFill/>
        </p:spPr>
        <p:txBody>
          <a:bodyPr rtlCol="0" wrap="none">
            <a:spAutoFit/>
          </a:bodyPr>
          <a:lstStyle/>
          <a:p>
            <a:r>
              <a:rPr altLang="en-US" b="1" lang="zh-CN" sz="1600">
                <a:solidFill>
                  <a:schemeClr val="tx2"/>
                </a:solidFill>
                <a:latin typeface="Arial"/>
                <a:ea typeface="微软雅黑"/>
                <a:sym typeface="Arial"/>
              </a:rPr>
              <a:t>点击填写短标题 </a:t>
            </a:r>
          </a:p>
        </p:txBody>
      </p:sp>
      <p:sp>
        <p:nvSpPr>
          <p:cNvPr id="52" name="矩形 51">
            <a:extLst>
              <a:ext uri="{FF2B5EF4-FFF2-40B4-BE49-F238E27FC236}">
                <a16:creationId xmlns:a16="http://schemas.microsoft.com/office/drawing/2014/main" id="{614ECD62-0070-46CA-9501-1F4F44B9FA3D}"/>
              </a:ext>
            </a:extLst>
          </p:cNvPr>
          <p:cNvSpPr/>
          <p:nvPr/>
        </p:nvSpPr>
        <p:spPr>
          <a:xfrm>
            <a:off x="1076770" y="2944628"/>
            <a:ext cx="1923754" cy="594360"/>
          </a:xfrm>
          <a:prstGeom prst="rect">
            <a:avLst/>
          </a:prstGeom>
        </p:spPr>
        <p:txBody>
          <a:bodyPr wrap="square">
            <a:spAutoFit/>
          </a:bodyPr>
          <a:lstStyle/>
          <a:p>
            <a:r>
              <a:rPr altLang="en-US" lang="zh-CN" sz="1100">
                <a:solidFill>
                  <a:schemeClr val="tx1">
                    <a:lumMod val="65000"/>
                    <a:lumOff val="35000"/>
                  </a:schemeClr>
                </a:solidFill>
                <a:latin typeface="Arial"/>
                <a:ea typeface="微软雅黑"/>
                <a:sym typeface="Arial"/>
              </a:rPr>
              <a:t>点击添加文字内容点击添加文字内容点击添加文字内容点击添加文字内容</a:t>
            </a:r>
          </a:p>
        </p:txBody>
      </p:sp>
      <p:sp>
        <p:nvSpPr>
          <p:cNvPr id="53" name="文本框 52">
            <a:extLst>
              <a:ext uri="{FF2B5EF4-FFF2-40B4-BE49-F238E27FC236}">
                <a16:creationId xmlns:a16="http://schemas.microsoft.com/office/drawing/2014/main" id="{43FE32C5-703E-4FB4-A6F5-91451C7CE474}"/>
              </a:ext>
            </a:extLst>
          </p:cNvPr>
          <p:cNvSpPr txBox="1"/>
          <p:nvPr/>
        </p:nvSpPr>
        <p:spPr>
          <a:xfrm>
            <a:off x="1076770" y="4670990"/>
            <a:ext cx="1662430" cy="335280"/>
          </a:xfrm>
          <a:prstGeom prst="rect">
            <a:avLst/>
          </a:prstGeom>
          <a:noFill/>
        </p:spPr>
        <p:txBody>
          <a:bodyPr rtlCol="0" wrap="none">
            <a:spAutoFit/>
          </a:bodyPr>
          <a:lstStyle/>
          <a:p>
            <a:r>
              <a:rPr altLang="en-US" b="1" lang="zh-CN" sz="1600">
                <a:solidFill>
                  <a:schemeClr val="tx2"/>
                </a:solidFill>
                <a:latin typeface="Arial"/>
                <a:ea typeface="微软雅黑"/>
                <a:sym typeface="Arial"/>
              </a:rPr>
              <a:t>点击填写短标题 </a:t>
            </a:r>
          </a:p>
        </p:txBody>
      </p:sp>
      <p:sp>
        <p:nvSpPr>
          <p:cNvPr id="54" name="矩形 53">
            <a:extLst>
              <a:ext uri="{FF2B5EF4-FFF2-40B4-BE49-F238E27FC236}">
                <a16:creationId xmlns:a16="http://schemas.microsoft.com/office/drawing/2014/main" id="{FAC3359E-8E88-49F7-8223-4A309C3D216E}"/>
              </a:ext>
            </a:extLst>
          </p:cNvPr>
          <p:cNvSpPr/>
          <p:nvPr/>
        </p:nvSpPr>
        <p:spPr>
          <a:xfrm>
            <a:off x="1076770" y="5009543"/>
            <a:ext cx="1923754" cy="594360"/>
          </a:xfrm>
          <a:prstGeom prst="rect">
            <a:avLst/>
          </a:prstGeom>
        </p:spPr>
        <p:txBody>
          <a:bodyPr wrap="square">
            <a:spAutoFit/>
          </a:bodyPr>
          <a:lstStyle/>
          <a:p>
            <a:r>
              <a:rPr altLang="en-US" lang="zh-CN" sz="1100">
                <a:solidFill>
                  <a:schemeClr val="tx1">
                    <a:lumMod val="65000"/>
                    <a:lumOff val="35000"/>
                  </a:schemeClr>
                </a:solidFill>
                <a:latin typeface="Arial"/>
                <a:ea typeface="微软雅黑"/>
                <a:sym typeface="Arial"/>
              </a:rPr>
              <a:t>点击添加文字内容点击添加文字内容点击添加文字内容点击添加文字内容</a:t>
            </a:r>
          </a:p>
        </p:txBody>
      </p:sp>
      <p:sp>
        <p:nvSpPr>
          <p:cNvPr id="55" name="文本框 54">
            <a:extLst>
              <a:ext uri="{FF2B5EF4-FFF2-40B4-BE49-F238E27FC236}">
                <a16:creationId xmlns:a16="http://schemas.microsoft.com/office/drawing/2014/main" id="{8E56DE30-2283-477B-AA40-C87D41823E09}"/>
              </a:ext>
            </a:extLst>
          </p:cNvPr>
          <p:cNvSpPr txBox="1"/>
          <p:nvPr/>
        </p:nvSpPr>
        <p:spPr>
          <a:xfrm>
            <a:off x="9018878" y="2695903"/>
            <a:ext cx="1662430" cy="335280"/>
          </a:xfrm>
          <a:prstGeom prst="rect">
            <a:avLst/>
          </a:prstGeom>
          <a:noFill/>
        </p:spPr>
        <p:txBody>
          <a:bodyPr rtlCol="0" wrap="none">
            <a:spAutoFit/>
          </a:bodyPr>
          <a:lstStyle/>
          <a:p>
            <a:r>
              <a:rPr altLang="en-US" b="1" lang="zh-CN" sz="1600">
                <a:solidFill>
                  <a:schemeClr val="tx2"/>
                </a:solidFill>
                <a:latin typeface="Arial"/>
                <a:ea typeface="微软雅黑"/>
                <a:sym typeface="Arial"/>
              </a:rPr>
              <a:t>点击填写短标题 </a:t>
            </a:r>
          </a:p>
        </p:txBody>
      </p:sp>
      <p:sp>
        <p:nvSpPr>
          <p:cNvPr id="56" name="矩形 55">
            <a:extLst>
              <a:ext uri="{FF2B5EF4-FFF2-40B4-BE49-F238E27FC236}">
                <a16:creationId xmlns:a16="http://schemas.microsoft.com/office/drawing/2014/main" id="{0C73CBF2-88D7-473B-936E-937032BBF9CB}"/>
              </a:ext>
            </a:extLst>
          </p:cNvPr>
          <p:cNvSpPr/>
          <p:nvPr/>
        </p:nvSpPr>
        <p:spPr>
          <a:xfrm>
            <a:off x="9018878" y="3034457"/>
            <a:ext cx="1923754" cy="594360"/>
          </a:xfrm>
          <a:prstGeom prst="rect">
            <a:avLst/>
          </a:prstGeom>
        </p:spPr>
        <p:txBody>
          <a:bodyPr wrap="square">
            <a:spAutoFit/>
          </a:bodyPr>
          <a:lstStyle/>
          <a:p>
            <a:r>
              <a:rPr altLang="en-US" lang="zh-CN" sz="1100">
                <a:solidFill>
                  <a:schemeClr val="tx1">
                    <a:lumMod val="65000"/>
                    <a:lumOff val="35000"/>
                  </a:schemeClr>
                </a:solidFill>
                <a:latin typeface="Arial"/>
                <a:ea typeface="微软雅黑"/>
                <a:sym typeface="Arial"/>
              </a:rPr>
              <a:t>点击添加文字内容点击添加文字内容点击添加文字内容点击添加文字内容</a:t>
            </a:r>
          </a:p>
        </p:txBody>
      </p:sp>
      <p:sp>
        <p:nvSpPr>
          <p:cNvPr id="57" name="文本框 56">
            <a:extLst>
              <a:ext uri="{FF2B5EF4-FFF2-40B4-BE49-F238E27FC236}">
                <a16:creationId xmlns:a16="http://schemas.microsoft.com/office/drawing/2014/main" id="{2283225B-CA8A-4377-956A-63CE9FB95755}"/>
              </a:ext>
            </a:extLst>
          </p:cNvPr>
          <p:cNvSpPr txBox="1"/>
          <p:nvPr/>
        </p:nvSpPr>
        <p:spPr>
          <a:xfrm>
            <a:off x="9018878" y="4710085"/>
            <a:ext cx="1662430" cy="335280"/>
          </a:xfrm>
          <a:prstGeom prst="rect">
            <a:avLst/>
          </a:prstGeom>
          <a:noFill/>
        </p:spPr>
        <p:txBody>
          <a:bodyPr rtlCol="0" wrap="none">
            <a:spAutoFit/>
          </a:bodyPr>
          <a:lstStyle/>
          <a:p>
            <a:r>
              <a:rPr altLang="en-US" b="1" lang="zh-CN" sz="1600">
                <a:solidFill>
                  <a:schemeClr val="tx2"/>
                </a:solidFill>
                <a:latin typeface="Arial"/>
                <a:ea typeface="微软雅黑"/>
                <a:sym typeface="Arial"/>
              </a:rPr>
              <a:t>点击填写短标题 </a:t>
            </a:r>
          </a:p>
        </p:txBody>
      </p:sp>
      <p:sp>
        <p:nvSpPr>
          <p:cNvPr id="58" name="矩形 57">
            <a:extLst>
              <a:ext uri="{FF2B5EF4-FFF2-40B4-BE49-F238E27FC236}">
                <a16:creationId xmlns:a16="http://schemas.microsoft.com/office/drawing/2014/main" id="{F4F9C9B0-2F8B-4FC7-9490-C3562AC1D6BD}"/>
              </a:ext>
            </a:extLst>
          </p:cNvPr>
          <p:cNvSpPr/>
          <p:nvPr/>
        </p:nvSpPr>
        <p:spPr>
          <a:xfrm>
            <a:off x="9018878" y="5048639"/>
            <a:ext cx="1923754" cy="594360"/>
          </a:xfrm>
          <a:prstGeom prst="rect">
            <a:avLst/>
          </a:prstGeom>
        </p:spPr>
        <p:txBody>
          <a:bodyPr wrap="square">
            <a:spAutoFit/>
          </a:bodyPr>
          <a:lstStyle/>
          <a:p>
            <a:r>
              <a:rPr altLang="en-US" lang="zh-CN" sz="1100">
                <a:solidFill>
                  <a:schemeClr val="tx1">
                    <a:lumMod val="65000"/>
                    <a:lumOff val="35000"/>
                  </a:schemeClr>
                </a:solidFill>
                <a:latin typeface="Arial"/>
                <a:ea typeface="微软雅黑"/>
                <a:sym typeface="Arial"/>
              </a:rPr>
              <a:t>点击添加文字内容点击添加文字内容点击添加文字内容点击添加文字内容</a:t>
            </a:r>
          </a:p>
        </p:txBody>
      </p:sp>
      <p:sp>
        <p:nvSpPr>
          <p:cNvPr id="59" name="Text Box 7">
            <a:extLst>
              <a:ext uri="{FF2B5EF4-FFF2-40B4-BE49-F238E27FC236}">
                <a16:creationId xmlns:a16="http://schemas.microsoft.com/office/drawing/2014/main" id="{B3EE499B-C109-4A78-8663-19C979B99B45}"/>
              </a:ext>
            </a:extLst>
          </p:cNvPr>
          <p:cNvSpPr txBox="1">
            <a:spLocks noChangeArrowheads="1"/>
          </p:cNvSpPr>
          <p:nvPr/>
        </p:nvSpPr>
        <p:spPr bwMode="auto">
          <a:xfrm>
            <a:off x="1392054" y="1289518"/>
            <a:ext cx="10051701" cy="426720"/>
          </a:xfrm>
          <a:prstGeom prst="rect">
            <a:avLst/>
          </a:prstGeom>
          <a:noFill/>
          <a:ln w="9525">
            <a:noFill/>
            <a:miter lim="800000"/>
          </a:ln>
        </p:spPr>
        <p:txBody>
          <a:bodyPr anchor="ctr" bIns="30480" lIns="60960" rIns="60960" tIns="30480" wrap="square">
            <a:spAutoFit/>
          </a:bodyPr>
          <a:lstStyle>
            <a:defPPr>
              <a:defRPr lang="zh-CN"/>
            </a:defPPr>
            <a:lvl1pPr algn="ctr">
              <a:defRPr b="1" sz="2400">
                <a:solidFill>
                  <a:schemeClr val="tx2"/>
                </a:solidFill>
                <a:latin charset="-122" panose="020b0503020204020204" pitchFamily="34" typeface="微软雅黑"/>
                <a:ea charset="-122" panose="020b0503020204020204" pitchFamily="34" typeface="微软雅黑"/>
              </a:defRPr>
            </a:lvl1pPr>
          </a:lstStyle>
          <a:p>
            <a:r>
              <a:rPr altLang="en-US" lang="zh-CN">
                <a:solidFill>
                  <a:srgbClr val="DF3F4E"/>
                </a:solidFill>
                <a:latin typeface="Arial"/>
                <a:ea typeface="微软雅黑"/>
                <a:sym typeface="Arial"/>
              </a:rPr>
              <a:t>点击此处填写文字，体现本页核心内容,提炼一句中心主题 </a:t>
            </a:r>
          </a:p>
        </p:txBody>
      </p:sp>
    </p:spTree>
    <p:extLst>
      <p:ext uri="{BB962C8B-B14F-4D97-AF65-F5344CB8AC3E}">
        <p14:creationId val="1469155547"/>
      </p:ext>
    </p:extLst>
  </p:cSld>
  <p:clrMapOvr>
    <a:masterClrMapping/>
  </p:clrMapOvr>
  <p:transition/>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a:extLst>
              <a:ext uri="{FF2B5EF4-FFF2-40B4-BE49-F238E27FC236}">
                <a16:creationId xmlns:a16="http://schemas.microsoft.com/office/drawing/2014/main" id="{2AFB783D-BC98-4F68-813E-89ECC9990DD7}"/>
              </a:ext>
            </a:extLst>
          </p:cNvPr>
          <p:cNvSpPr/>
          <p:nvPr/>
        </p:nvSpPr>
        <p:spPr>
          <a:xfrm>
            <a:off x="0" y="2628900"/>
            <a:ext cx="12192000" cy="16954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typeface="Arial"/>
              <a:ea typeface="微软雅黑"/>
              <a:sym typeface="Arial"/>
            </a:endParaRPr>
          </a:p>
        </p:txBody>
      </p:sp>
      <p:sp>
        <p:nvSpPr>
          <p:cNvPr id="4" name="矩形 3">
            <a:extLst>
              <a:ext uri="{FF2B5EF4-FFF2-40B4-BE49-F238E27FC236}">
                <a16:creationId xmlns:a16="http://schemas.microsoft.com/office/drawing/2014/main" id="{2280F13D-C1C3-48B3-B912-B1DA49C73E16}"/>
              </a:ext>
            </a:extLst>
          </p:cNvPr>
          <p:cNvSpPr/>
          <p:nvPr/>
        </p:nvSpPr>
        <p:spPr>
          <a:xfrm>
            <a:off x="5105400" y="2209800"/>
            <a:ext cx="1981200" cy="914400"/>
          </a:xfrm>
          <a:prstGeom prst="rect">
            <a:avLst/>
          </a:prstGeom>
          <a:solidFill>
            <a:srgbClr val="DF3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6000">
                <a:latin typeface="Arial"/>
                <a:ea typeface="微软雅黑"/>
                <a:sym typeface="Arial"/>
              </a:rPr>
              <a:t>04</a:t>
            </a:r>
          </a:p>
        </p:txBody>
      </p:sp>
      <p:sp>
        <p:nvSpPr>
          <p:cNvPr id="5" name="文本框 13">
            <a:extLst>
              <a:ext uri="{FF2B5EF4-FFF2-40B4-BE49-F238E27FC236}">
                <a16:creationId xmlns:a16="http://schemas.microsoft.com/office/drawing/2014/main" id="{02465BC7-A34A-4805-8A9B-78E11D4B0E97}"/>
              </a:ext>
            </a:extLst>
          </p:cNvPr>
          <p:cNvSpPr txBox="1"/>
          <p:nvPr/>
        </p:nvSpPr>
        <p:spPr>
          <a:xfrm>
            <a:off x="4933950" y="3445818"/>
            <a:ext cx="2324100"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2400">
                <a:solidFill>
                  <a:schemeClr val="bg1"/>
                </a:solidFill>
                <a:latin typeface="Arial"/>
                <a:ea typeface="微软雅黑"/>
                <a:sym typeface="Arial"/>
              </a:rPr>
              <a:t>明年工作计划</a:t>
            </a:r>
          </a:p>
        </p:txBody>
      </p:sp>
    </p:spTree>
    <p:extLst>
      <p:ext uri="{BB962C8B-B14F-4D97-AF65-F5344CB8AC3E}">
        <p14:creationId val="4135920547"/>
      </p:ext>
    </p:extLst>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1" name="矩形 20">
            <a:extLst>
              <a:ext uri="{FF2B5EF4-FFF2-40B4-BE49-F238E27FC236}">
                <a16:creationId xmlns:a16="http://schemas.microsoft.com/office/drawing/2014/main" id="{F0A05942-50E8-425F-BE03-7FDF0AA019E9}"/>
              </a:ext>
            </a:extLst>
          </p:cNvPr>
          <p:cNvSpPr/>
          <p:nvPr/>
        </p:nvSpPr>
        <p:spPr>
          <a:xfrm>
            <a:off x="820911" y="680882"/>
            <a:ext cx="10550178" cy="5529417"/>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typeface="Arial"/>
              <a:ea typeface="微软雅黑"/>
              <a:sym typeface="Arial"/>
            </a:endParaRPr>
          </a:p>
        </p:txBody>
      </p:sp>
      <p:sp>
        <p:nvSpPr>
          <p:cNvPr id="3" name="矩形 2">
            <a:extLst>
              <a:ext uri="{FF2B5EF4-FFF2-40B4-BE49-F238E27FC236}">
                <a16:creationId xmlns:a16="http://schemas.microsoft.com/office/drawing/2014/main" id="{853E6ED6-8F77-4923-B7D2-4CB2293737DB}"/>
              </a:ext>
            </a:extLst>
          </p:cNvPr>
          <p:cNvSpPr/>
          <p:nvPr/>
        </p:nvSpPr>
        <p:spPr>
          <a:xfrm>
            <a:off x="3898546" y="-43017"/>
            <a:ext cx="4427476" cy="1409700"/>
          </a:xfrm>
          <a:prstGeom prst="rect">
            <a:avLst/>
          </a:prstGeom>
          <a:solidFill>
            <a:srgbClr val="DF3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latin typeface="Arial"/>
              <a:ea typeface="微软雅黑"/>
              <a:sym typeface="Arial"/>
            </a:endParaRPr>
          </a:p>
        </p:txBody>
      </p:sp>
      <p:sp>
        <p:nvSpPr>
          <p:cNvPr id="4" name="矩形 3">
            <a:extLst>
              <a:ext uri="{FF2B5EF4-FFF2-40B4-BE49-F238E27FC236}">
                <a16:creationId xmlns:a16="http://schemas.microsoft.com/office/drawing/2014/main" id="{739A3383-D378-4375-AE63-D176AE50BC94}"/>
              </a:ext>
            </a:extLst>
          </p:cNvPr>
          <p:cNvSpPr/>
          <p:nvPr/>
        </p:nvSpPr>
        <p:spPr>
          <a:xfrm>
            <a:off x="4712109" y="285750"/>
            <a:ext cx="2800350" cy="1981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200">
                <a:latin typeface="Arial"/>
                <a:ea typeface="微软雅黑"/>
                <a:sym typeface="Arial"/>
              </a:rPr>
              <a:t>CONTENTS</a:t>
            </a:r>
          </a:p>
          <a:p>
            <a:pPr algn="ctr"/>
            <a:r>
              <a:rPr altLang="zh-CN" lang="en-US" sz="3200">
                <a:latin typeface="Arial"/>
                <a:ea typeface="微软雅黑"/>
                <a:sym typeface="Arial"/>
              </a:rPr>
              <a:t>目录</a:t>
            </a:r>
          </a:p>
        </p:txBody>
      </p:sp>
      <p:sp>
        <p:nvSpPr>
          <p:cNvPr id="8" name="文本框 13">
            <a:extLst>
              <a:ext uri="{FF2B5EF4-FFF2-40B4-BE49-F238E27FC236}">
                <a16:creationId xmlns:a16="http://schemas.microsoft.com/office/drawing/2014/main" id="{9777BB92-BB24-49C2-9BD3-A5FB1F831904}"/>
              </a:ext>
            </a:extLst>
          </p:cNvPr>
          <p:cNvSpPr txBox="1"/>
          <p:nvPr/>
        </p:nvSpPr>
        <p:spPr>
          <a:xfrm>
            <a:off x="1072381" y="4630284"/>
            <a:ext cx="2324100"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2400">
                <a:solidFill>
                  <a:schemeClr val="tx1">
                    <a:lumMod val="75000"/>
                    <a:lumOff val="25000"/>
                  </a:schemeClr>
                </a:solidFill>
                <a:latin typeface="Arial"/>
                <a:ea typeface="微软雅黑"/>
                <a:sym typeface="Arial"/>
              </a:rPr>
              <a:t>营销业绩回顾</a:t>
            </a:r>
          </a:p>
        </p:txBody>
      </p:sp>
      <p:sp>
        <p:nvSpPr>
          <p:cNvPr id="9" name="文本框 15">
            <a:extLst>
              <a:ext uri="{FF2B5EF4-FFF2-40B4-BE49-F238E27FC236}">
                <a16:creationId xmlns:a16="http://schemas.microsoft.com/office/drawing/2014/main" id="{8C180D5C-BA12-477B-A6AB-07158817A13D}"/>
              </a:ext>
            </a:extLst>
          </p:cNvPr>
          <p:cNvSpPr txBox="1"/>
          <p:nvPr/>
        </p:nvSpPr>
        <p:spPr>
          <a:xfrm>
            <a:off x="3771900" y="4630284"/>
            <a:ext cx="2324100"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2400">
                <a:solidFill>
                  <a:schemeClr val="tx1">
                    <a:lumMod val="75000"/>
                    <a:lumOff val="25000"/>
                  </a:schemeClr>
                </a:solidFill>
                <a:latin typeface="Arial"/>
                <a:ea typeface="微软雅黑"/>
                <a:sym typeface="Arial"/>
              </a:rPr>
              <a:t>工作完成情况</a:t>
            </a:r>
          </a:p>
        </p:txBody>
      </p:sp>
      <p:sp>
        <p:nvSpPr>
          <p:cNvPr id="10" name="文本框 17">
            <a:extLst>
              <a:ext uri="{FF2B5EF4-FFF2-40B4-BE49-F238E27FC236}">
                <a16:creationId xmlns:a16="http://schemas.microsoft.com/office/drawing/2014/main" id="{A9A7F26F-D351-41E4-B1AC-9BD5D3BFBFC9}"/>
              </a:ext>
            </a:extLst>
          </p:cNvPr>
          <p:cNvSpPr txBox="1"/>
          <p:nvPr/>
        </p:nvSpPr>
        <p:spPr>
          <a:xfrm>
            <a:off x="6008093" y="4630284"/>
            <a:ext cx="2873545"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2400">
                <a:solidFill>
                  <a:schemeClr val="tx1">
                    <a:lumMod val="75000"/>
                    <a:lumOff val="25000"/>
                  </a:schemeClr>
                </a:solidFill>
                <a:latin typeface="Arial"/>
                <a:ea typeface="微软雅黑"/>
                <a:sym typeface="Arial"/>
              </a:rPr>
              <a:t>工作不足及改进</a:t>
            </a:r>
          </a:p>
        </p:txBody>
      </p:sp>
      <p:sp>
        <p:nvSpPr>
          <p:cNvPr id="11" name="文本框 18">
            <a:extLst>
              <a:ext uri="{FF2B5EF4-FFF2-40B4-BE49-F238E27FC236}">
                <a16:creationId xmlns:a16="http://schemas.microsoft.com/office/drawing/2014/main" id="{D7FC16DC-22A2-41E1-85B1-078FC4ECCFF2}"/>
              </a:ext>
            </a:extLst>
          </p:cNvPr>
          <p:cNvSpPr txBox="1"/>
          <p:nvPr/>
        </p:nvSpPr>
        <p:spPr>
          <a:xfrm>
            <a:off x="9140477" y="4630284"/>
            <a:ext cx="2324100"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2400">
                <a:solidFill>
                  <a:schemeClr val="tx1">
                    <a:lumMod val="75000"/>
                    <a:lumOff val="25000"/>
                  </a:schemeClr>
                </a:solidFill>
                <a:latin typeface="Arial"/>
                <a:ea typeface="微软雅黑"/>
                <a:sym typeface="Arial"/>
              </a:rPr>
              <a:t>明年工作计划</a:t>
            </a:r>
          </a:p>
        </p:txBody>
      </p:sp>
      <p:sp>
        <p:nvSpPr>
          <p:cNvPr id="17" name="矩形 16">
            <a:extLst>
              <a:ext uri="{FF2B5EF4-FFF2-40B4-BE49-F238E27FC236}">
                <a16:creationId xmlns:a16="http://schemas.microsoft.com/office/drawing/2014/main" id="{65788D00-DDF6-4A2D-A8E9-DF9FAE64910D}"/>
              </a:ext>
            </a:extLst>
          </p:cNvPr>
          <p:cNvSpPr/>
          <p:nvPr/>
        </p:nvSpPr>
        <p:spPr>
          <a:xfrm>
            <a:off x="1657350" y="3659832"/>
            <a:ext cx="971550" cy="7429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600">
                <a:solidFill>
                  <a:schemeClr val="tx1">
                    <a:lumMod val="75000"/>
                    <a:lumOff val="25000"/>
                  </a:schemeClr>
                </a:solidFill>
                <a:latin typeface="Arial"/>
                <a:ea typeface="微软雅黑"/>
                <a:sym typeface="Arial"/>
              </a:rPr>
              <a:t>01</a:t>
            </a:r>
          </a:p>
        </p:txBody>
      </p:sp>
      <p:sp>
        <p:nvSpPr>
          <p:cNvPr id="18" name="矩形 17">
            <a:extLst>
              <a:ext uri="{FF2B5EF4-FFF2-40B4-BE49-F238E27FC236}">
                <a16:creationId xmlns:a16="http://schemas.microsoft.com/office/drawing/2014/main" id="{895BD0C9-3567-4C80-B19F-342A2B4E941E}"/>
              </a:ext>
            </a:extLst>
          </p:cNvPr>
          <p:cNvSpPr/>
          <p:nvPr/>
        </p:nvSpPr>
        <p:spPr>
          <a:xfrm>
            <a:off x="4226334" y="3659831"/>
            <a:ext cx="971550" cy="7429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600">
                <a:solidFill>
                  <a:schemeClr val="tx1">
                    <a:lumMod val="75000"/>
                    <a:lumOff val="25000"/>
                  </a:schemeClr>
                </a:solidFill>
                <a:latin typeface="Arial"/>
                <a:ea typeface="微软雅黑"/>
                <a:sym typeface="Arial"/>
              </a:rPr>
              <a:t>02</a:t>
            </a:r>
          </a:p>
        </p:txBody>
      </p:sp>
      <p:sp>
        <p:nvSpPr>
          <p:cNvPr id="19" name="矩形 18">
            <a:extLst>
              <a:ext uri="{FF2B5EF4-FFF2-40B4-BE49-F238E27FC236}">
                <a16:creationId xmlns:a16="http://schemas.microsoft.com/office/drawing/2014/main" id="{21D6C6E3-4F7D-4D3E-A6EB-13D588C4CA87}"/>
              </a:ext>
            </a:extLst>
          </p:cNvPr>
          <p:cNvSpPr/>
          <p:nvPr/>
        </p:nvSpPr>
        <p:spPr>
          <a:xfrm>
            <a:off x="7026684" y="3621732"/>
            <a:ext cx="971550" cy="7429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600">
                <a:solidFill>
                  <a:schemeClr val="tx1">
                    <a:lumMod val="75000"/>
                    <a:lumOff val="25000"/>
                  </a:schemeClr>
                </a:solidFill>
                <a:latin typeface="Arial"/>
                <a:ea typeface="微软雅黑"/>
                <a:sym typeface="Arial"/>
              </a:rPr>
              <a:t>03</a:t>
            </a:r>
          </a:p>
        </p:txBody>
      </p:sp>
      <p:sp>
        <p:nvSpPr>
          <p:cNvPr id="20" name="矩形 19">
            <a:extLst>
              <a:ext uri="{FF2B5EF4-FFF2-40B4-BE49-F238E27FC236}">
                <a16:creationId xmlns:a16="http://schemas.microsoft.com/office/drawing/2014/main" id="{5D25BA6F-F313-4903-AFA4-830A77F4A5D5}"/>
              </a:ext>
            </a:extLst>
          </p:cNvPr>
          <p:cNvSpPr/>
          <p:nvPr/>
        </p:nvSpPr>
        <p:spPr>
          <a:xfrm>
            <a:off x="9595668" y="3659831"/>
            <a:ext cx="971550" cy="7429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3600">
                <a:solidFill>
                  <a:schemeClr val="tx1">
                    <a:lumMod val="75000"/>
                    <a:lumOff val="25000"/>
                  </a:schemeClr>
                </a:solidFill>
                <a:latin typeface="Arial"/>
                <a:ea typeface="微软雅黑"/>
                <a:sym typeface="Arial"/>
              </a:rPr>
              <a:t>04</a:t>
            </a:r>
          </a:p>
        </p:txBody>
      </p:sp>
    </p:spTree>
    <p:extLst>
      <p:ext uri="{BB962C8B-B14F-4D97-AF65-F5344CB8AC3E}">
        <p14:creationId val="3318783856"/>
      </p:ext>
    </p:extLst>
  </p:cSld>
  <p:clrMapOvr>
    <a:masterClrMapping/>
  </p:clrMapOvr>
  <p:transition/>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9" name="组合 28"/>
          <p:cNvGrpSpPr/>
          <p:nvPr/>
        </p:nvGrpSpPr>
        <p:grpSpPr>
          <a:xfrm>
            <a:off x="1391444" y="3250500"/>
            <a:ext cx="9409112" cy="2805112"/>
            <a:chOff x="1524000" y="2006600"/>
            <a:chExt cx="9409112" cy="2805112"/>
          </a:xfrm>
        </p:grpSpPr>
        <p:sp>
          <p:nvSpPr>
            <p:cNvPr id="30" name="Oval 1"/>
            <p:cNvSpPr/>
            <p:nvPr/>
          </p:nvSpPr>
          <p:spPr>
            <a:xfrm>
              <a:off x="1524000" y="2006600"/>
              <a:ext cx="2805112" cy="2805112"/>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1218565"/>
              <a:endParaRPr lang="en-US" sz="2400">
                <a:solidFill>
                  <a:prstClr val="white"/>
                </a:solidFill>
                <a:latin typeface="Arial"/>
                <a:ea typeface="微软雅黑"/>
                <a:sym typeface="Arial"/>
              </a:endParaRPr>
            </a:p>
          </p:txBody>
        </p:sp>
        <p:sp>
          <p:nvSpPr>
            <p:cNvPr id="31" name="Oval 5"/>
            <p:cNvSpPr/>
            <p:nvPr/>
          </p:nvSpPr>
          <p:spPr>
            <a:xfrm>
              <a:off x="4814888" y="2006600"/>
              <a:ext cx="2805112" cy="2805112"/>
            </a:xfrm>
            <a:prstGeom prst="ellipse">
              <a:avLst/>
            </a:prstGeom>
            <a:solidFill>
              <a:srgbClr val="0E556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1218565"/>
              <a:endParaRPr lang="en-US" sz="2400">
                <a:solidFill>
                  <a:prstClr val="white"/>
                </a:solidFill>
                <a:latin typeface="Arial"/>
                <a:ea typeface="微软雅黑"/>
                <a:sym typeface="Arial"/>
              </a:endParaRPr>
            </a:p>
          </p:txBody>
        </p:sp>
        <p:sp>
          <p:nvSpPr>
            <p:cNvPr id="32" name="Oval 7"/>
            <p:cNvSpPr/>
            <p:nvPr/>
          </p:nvSpPr>
          <p:spPr>
            <a:xfrm>
              <a:off x="8128000" y="2006600"/>
              <a:ext cx="2805112" cy="2805112"/>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1218565"/>
              <a:endParaRPr lang="en-US" sz="2400">
                <a:solidFill>
                  <a:prstClr val="white"/>
                </a:solidFill>
                <a:latin typeface="Arial"/>
                <a:ea typeface="微软雅黑"/>
                <a:sym typeface="Arial"/>
              </a:endParaRPr>
            </a:p>
          </p:txBody>
        </p:sp>
        <p:grpSp>
          <p:nvGrpSpPr>
            <p:cNvPr id="33" name="Group 9"/>
            <p:cNvGrpSpPr/>
            <p:nvPr/>
          </p:nvGrpSpPr>
          <p:grpSpPr>
            <a:xfrm>
              <a:off x="2633385" y="2423932"/>
              <a:ext cx="543044" cy="677129"/>
              <a:chOff x="6518275" y="466725"/>
              <a:chExt cx="257175" cy="320675"/>
            </a:xfrm>
            <a:solidFill>
              <a:schemeClr val="bg1"/>
            </a:solidFill>
          </p:grpSpPr>
          <p:sp>
            <p:nvSpPr>
              <p:cNvPr id="50" name="Freeform 90"/>
              <p:cNvSpPr/>
              <p:nvPr/>
            </p:nvSpPr>
            <p:spPr bwMode="auto">
              <a:xfrm>
                <a:off x="6518275" y="600075"/>
                <a:ext cx="257175" cy="104775"/>
              </a:xfrm>
              <a:custGeom>
                <a:gdLst>
                  <a:gd fmla="*/ 49 w 98" name="T0"/>
                  <a:gd fmla="*/ 16 h 40" name="T1"/>
                  <a:gd fmla="*/ 2 w 98" name="T2"/>
                  <a:gd fmla="*/ 0 h 40" name="T3"/>
                  <a:gd fmla="*/ 0 w 98" name="T4"/>
                  <a:gd fmla="*/ 5 h 40" name="T5"/>
                  <a:gd fmla="*/ 0 w 98" name="T6"/>
                  <a:gd fmla="*/ 20 h 40" name="T7"/>
                  <a:gd fmla="*/ 49 w 98" name="T8"/>
                  <a:gd fmla="*/ 40 h 40" name="T9"/>
                  <a:gd fmla="*/ 98 w 98" name="T10"/>
                  <a:gd fmla="*/ 20 h 40" name="T11"/>
                  <a:gd fmla="*/ 98 w 98" name="T12"/>
                  <a:gd fmla="*/ 5 h 40" name="T13"/>
                  <a:gd fmla="*/ 96 w 98" name="T14"/>
                  <a:gd fmla="*/ 0 h 40" name="T15"/>
                  <a:gd fmla="*/ 49 w 98" name="T16"/>
                  <a:gd fmla="*/ 16 h 4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0" w="98">
                    <a:moveTo>
                      <a:pt x="49" y="16"/>
                    </a:moveTo>
                    <a:cubicBezTo>
                      <a:pt x="26" y="16"/>
                      <a:pt x="7" y="9"/>
                      <a:pt x="2" y="0"/>
                    </a:cubicBezTo>
                    <a:cubicBezTo>
                      <a:pt x="1" y="1"/>
                      <a:pt x="0" y="3"/>
                      <a:pt x="0" y="5"/>
                    </a:cubicBezTo>
                    <a:cubicBezTo>
                      <a:pt x="0" y="20"/>
                      <a:pt x="0" y="20"/>
                      <a:pt x="0" y="20"/>
                    </a:cubicBezTo>
                    <a:cubicBezTo>
                      <a:pt x="0" y="31"/>
                      <a:pt x="22" y="40"/>
                      <a:pt x="49" y="40"/>
                    </a:cubicBezTo>
                    <a:cubicBezTo>
                      <a:pt x="76" y="40"/>
                      <a:pt x="98" y="31"/>
                      <a:pt x="98" y="20"/>
                    </a:cubicBezTo>
                    <a:cubicBezTo>
                      <a:pt x="98" y="5"/>
                      <a:pt x="98" y="5"/>
                      <a:pt x="98" y="5"/>
                    </a:cubicBezTo>
                    <a:cubicBezTo>
                      <a:pt x="98" y="3"/>
                      <a:pt x="97" y="1"/>
                      <a:pt x="96" y="0"/>
                    </a:cubicBezTo>
                    <a:cubicBezTo>
                      <a:pt x="91" y="9"/>
                      <a:pt x="72" y="16"/>
                      <a:pt x="49" y="16"/>
                    </a:cubicBez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pPr defTabSz="1218565"/>
                <a:endParaRPr lang="en-US" sz="2400">
                  <a:solidFill>
                    <a:prstClr val="black"/>
                  </a:solidFill>
                  <a:latin typeface="Arial"/>
                  <a:ea typeface="微软雅黑"/>
                  <a:sym typeface="Arial"/>
                </a:endParaRPr>
              </a:p>
            </p:txBody>
          </p:sp>
          <p:sp>
            <p:nvSpPr>
              <p:cNvPr id="51" name="Freeform 91"/>
              <p:cNvSpPr/>
              <p:nvPr/>
            </p:nvSpPr>
            <p:spPr bwMode="auto">
              <a:xfrm>
                <a:off x="6518275" y="679450"/>
                <a:ext cx="257175" cy="107950"/>
              </a:xfrm>
              <a:custGeom>
                <a:gdLst>
                  <a:gd fmla="*/ 49 w 98" name="T0"/>
                  <a:gd fmla="*/ 16 h 41" name="T1"/>
                  <a:gd fmla="*/ 2 w 98" name="T2"/>
                  <a:gd fmla="*/ 0 h 41" name="T3"/>
                  <a:gd fmla="*/ 0 w 98" name="T4"/>
                  <a:gd fmla="*/ 5 h 41" name="T5"/>
                  <a:gd fmla="*/ 0 w 98" name="T6"/>
                  <a:gd fmla="*/ 20 h 41" name="T7"/>
                  <a:gd fmla="*/ 49 w 98" name="T8"/>
                  <a:gd fmla="*/ 41 h 41" name="T9"/>
                  <a:gd fmla="*/ 98 w 98" name="T10"/>
                  <a:gd fmla="*/ 20 h 41" name="T11"/>
                  <a:gd fmla="*/ 98 w 98" name="T12"/>
                  <a:gd fmla="*/ 5 h 41" name="T13"/>
                  <a:gd fmla="*/ 96 w 98" name="T14"/>
                  <a:gd fmla="*/ 0 h 41" name="T15"/>
                  <a:gd fmla="*/ 49 w 98" name="T16"/>
                  <a:gd fmla="*/ 16 h 4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1" w="98">
                    <a:moveTo>
                      <a:pt x="49" y="16"/>
                    </a:moveTo>
                    <a:cubicBezTo>
                      <a:pt x="26" y="16"/>
                      <a:pt x="7" y="9"/>
                      <a:pt x="2" y="0"/>
                    </a:cubicBezTo>
                    <a:cubicBezTo>
                      <a:pt x="1" y="2"/>
                      <a:pt x="0" y="4"/>
                      <a:pt x="0" y="5"/>
                    </a:cubicBezTo>
                    <a:cubicBezTo>
                      <a:pt x="0" y="20"/>
                      <a:pt x="0" y="20"/>
                      <a:pt x="0" y="20"/>
                    </a:cubicBezTo>
                    <a:cubicBezTo>
                      <a:pt x="0" y="32"/>
                      <a:pt x="22" y="41"/>
                      <a:pt x="49" y="41"/>
                    </a:cubicBezTo>
                    <a:cubicBezTo>
                      <a:pt x="76" y="41"/>
                      <a:pt x="98" y="32"/>
                      <a:pt x="98" y="20"/>
                    </a:cubicBezTo>
                    <a:cubicBezTo>
                      <a:pt x="98" y="5"/>
                      <a:pt x="98" y="5"/>
                      <a:pt x="98" y="5"/>
                    </a:cubicBezTo>
                    <a:cubicBezTo>
                      <a:pt x="98" y="4"/>
                      <a:pt x="97" y="2"/>
                      <a:pt x="96" y="0"/>
                    </a:cubicBezTo>
                    <a:cubicBezTo>
                      <a:pt x="91" y="9"/>
                      <a:pt x="72" y="16"/>
                      <a:pt x="49" y="16"/>
                    </a:cubicBez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pPr defTabSz="1218565"/>
                <a:endParaRPr lang="en-US" sz="2400">
                  <a:solidFill>
                    <a:prstClr val="black"/>
                  </a:solidFill>
                  <a:latin typeface="Arial"/>
                  <a:ea typeface="微软雅黑"/>
                  <a:sym typeface="Arial"/>
                </a:endParaRPr>
              </a:p>
            </p:txBody>
          </p:sp>
          <p:sp>
            <p:nvSpPr>
              <p:cNvPr id="52" name="Freeform 92"/>
              <p:cNvSpPr/>
              <p:nvPr/>
            </p:nvSpPr>
            <p:spPr bwMode="auto">
              <a:xfrm>
                <a:off x="6518275" y="522288"/>
                <a:ext cx="257175" cy="104775"/>
              </a:xfrm>
              <a:custGeom>
                <a:gdLst>
                  <a:gd fmla="*/ 96 w 98" name="T0"/>
                  <a:gd fmla="*/ 0 h 40" name="T1"/>
                  <a:gd fmla="*/ 49 w 98" name="T2"/>
                  <a:gd fmla="*/ 15 h 40" name="T3"/>
                  <a:gd fmla="*/ 2 w 98" name="T4"/>
                  <a:gd fmla="*/ 0 h 40" name="T5"/>
                  <a:gd fmla="*/ 0 w 98" name="T6"/>
                  <a:gd fmla="*/ 5 h 40" name="T7"/>
                  <a:gd fmla="*/ 0 w 98" name="T8"/>
                  <a:gd fmla="*/ 20 h 40" name="T9"/>
                  <a:gd fmla="*/ 49 w 98" name="T10"/>
                  <a:gd fmla="*/ 40 h 40" name="T11"/>
                  <a:gd fmla="*/ 98 w 98" name="T12"/>
                  <a:gd fmla="*/ 20 h 40" name="T13"/>
                  <a:gd fmla="*/ 98 w 98" name="T14"/>
                  <a:gd fmla="*/ 5 h 40" name="T15"/>
                  <a:gd fmla="*/ 96 w 98" name="T16"/>
                  <a:gd fmla="*/ 0 h 4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0" w="98">
                    <a:moveTo>
                      <a:pt x="96" y="0"/>
                    </a:moveTo>
                    <a:cubicBezTo>
                      <a:pt x="95" y="9"/>
                      <a:pt x="75" y="15"/>
                      <a:pt x="49" y="15"/>
                    </a:cubicBezTo>
                    <a:cubicBezTo>
                      <a:pt x="24" y="15"/>
                      <a:pt x="3" y="9"/>
                      <a:pt x="2" y="0"/>
                    </a:cubicBezTo>
                    <a:cubicBezTo>
                      <a:pt x="1" y="2"/>
                      <a:pt x="0" y="3"/>
                      <a:pt x="0" y="5"/>
                    </a:cubicBezTo>
                    <a:cubicBezTo>
                      <a:pt x="0" y="20"/>
                      <a:pt x="0" y="20"/>
                      <a:pt x="0" y="20"/>
                    </a:cubicBezTo>
                    <a:cubicBezTo>
                      <a:pt x="0" y="31"/>
                      <a:pt x="22" y="40"/>
                      <a:pt x="49" y="40"/>
                    </a:cubicBezTo>
                    <a:cubicBezTo>
                      <a:pt x="76" y="40"/>
                      <a:pt x="98" y="31"/>
                      <a:pt x="98" y="20"/>
                    </a:cubicBezTo>
                    <a:cubicBezTo>
                      <a:pt x="98" y="5"/>
                      <a:pt x="98" y="5"/>
                      <a:pt x="98" y="5"/>
                    </a:cubicBezTo>
                    <a:cubicBezTo>
                      <a:pt x="98" y="3"/>
                      <a:pt x="97" y="2"/>
                      <a:pt x="96" y="0"/>
                    </a:cubicBez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pPr defTabSz="1218565"/>
                <a:endParaRPr lang="en-US" sz="2400">
                  <a:solidFill>
                    <a:prstClr val="black"/>
                  </a:solidFill>
                  <a:latin typeface="Arial"/>
                  <a:ea typeface="微软雅黑"/>
                  <a:sym typeface="Arial"/>
                </a:endParaRPr>
              </a:p>
            </p:txBody>
          </p:sp>
          <p:sp>
            <p:nvSpPr>
              <p:cNvPr id="53" name="Oval 93"/>
              <p:cNvSpPr>
                <a:spLocks noChangeArrowheads="1"/>
              </p:cNvSpPr>
              <p:nvPr/>
            </p:nvSpPr>
            <p:spPr bwMode="auto">
              <a:xfrm>
                <a:off x="6524625" y="466725"/>
                <a:ext cx="247650" cy="84138"/>
              </a:xfrm>
              <a:prstGeom prst="ellipse">
                <a:avLst/>
              </a:pr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pPr defTabSz="1218565"/>
                <a:endParaRPr lang="en-US" sz="2400">
                  <a:solidFill>
                    <a:prstClr val="black"/>
                  </a:solidFill>
                  <a:latin typeface="Arial"/>
                  <a:ea typeface="微软雅黑"/>
                  <a:sym typeface="Arial"/>
                </a:endParaRPr>
              </a:p>
            </p:txBody>
          </p:sp>
        </p:grpSp>
        <p:grpSp>
          <p:nvGrpSpPr>
            <p:cNvPr id="34" name="Group 14"/>
            <p:cNvGrpSpPr/>
            <p:nvPr/>
          </p:nvGrpSpPr>
          <p:grpSpPr>
            <a:xfrm>
              <a:off x="5869270" y="2427768"/>
              <a:ext cx="653049" cy="636640"/>
              <a:chOff x="2305050" y="3436938"/>
              <a:chExt cx="315913" cy="307975"/>
            </a:xfrm>
            <a:solidFill>
              <a:schemeClr val="bg1"/>
            </a:solidFill>
          </p:grpSpPr>
          <p:sp>
            <p:nvSpPr>
              <p:cNvPr id="44" name="Freeform 31"/>
              <p:cNvSpPr>
                <a:spLocks noEditPoints="1"/>
              </p:cNvSpPr>
              <p:nvPr/>
            </p:nvSpPr>
            <p:spPr bwMode="auto">
              <a:xfrm>
                <a:off x="2452688" y="3579813"/>
                <a:ext cx="168275" cy="165100"/>
              </a:xfrm>
              <a:custGeom>
                <a:gdLst>
                  <a:gd fmla="*/ 58 w 64" name="T0"/>
                  <a:gd fmla="*/ 34 h 63" name="T1"/>
                  <a:gd fmla="*/ 31 w 64" name="T2"/>
                  <a:gd fmla="*/ 7 h 63" name="T3"/>
                  <a:gd fmla="*/ 15 w 64" name="T4"/>
                  <a:gd fmla="*/ 3 h 63" name="T5"/>
                  <a:gd fmla="*/ 11 w 64" name="T6"/>
                  <a:gd fmla="*/ 0 h 63" name="T7"/>
                  <a:gd fmla="*/ 9 w 64" name="T8"/>
                  <a:gd fmla="*/ 4 h 63" name="T9"/>
                  <a:gd fmla="*/ 4 w 64" name="T10"/>
                  <a:gd fmla="*/ 5 h 63" name="T11"/>
                  <a:gd fmla="*/ 2 w 64" name="T12"/>
                  <a:gd fmla="*/ 9 h 63" name="T13"/>
                  <a:gd fmla="*/ 0 w 64" name="T14"/>
                  <a:gd fmla="*/ 11 h 63" name="T15"/>
                  <a:gd fmla="*/ 4 w 64" name="T16"/>
                  <a:gd fmla="*/ 14 h 63" name="T17"/>
                  <a:gd fmla="*/ 8 w 64" name="T18"/>
                  <a:gd fmla="*/ 30 h 63" name="T19"/>
                  <a:gd fmla="*/ 35 w 64" name="T20"/>
                  <a:gd fmla="*/ 57 h 63" name="T21"/>
                  <a:gd fmla="*/ 58 w 64" name="T22"/>
                  <a:gd fmla="*/ 57 h 63" name="T23"/>
                  <a:gd fmla="*/ 58 w 64" name="T24"/>
                  <a:gd fmla="*/ 34 h 63" name="T25"/>
                  <a:gd fmla="*/ 53 w 64" name="T26"/>
                  <a:gd fmla="*/ 52 h 63" name="T27"/>
                  <a:gd fmla="*/ 38 w 64" name="T28"/>
                  <a:gd fmla="*/ 51 h 63" name="T29"/>
                  <a:gd fmla="*/ 14 w 64" name="T30"/>
                  <a:gd fmla="*/ 27 h 63" name="T31"/>
                  <a:gd fmla="*/ 10 w 64" name="T32"/>
                  <a:gd fmla="*/ 21 h 63" name="T33"/>
                  <a:gd fmla="*/ 14 w 64" name="T34"/>
                  <a:gd fmla="*/ 25 h 63" name="T35"/>
                  <a:gd fmla="*/ 26 w 64" name="T36"/>
                  <a:gd fmla="*/ 25 h 63" name="T37"/>
                  <a:gd fmla="*/ 26 w 64" name="T38"/>
                  <a:gd fmla="*/ 14 h 63" name="T39"/>
                  <a:gd fmla="*/ 20 w 64" name="T40"/>
                  <a:gd fmla="*/ 9 h 63" name="T41"/>
                  <a:gd fmla="*/ 29 w 64" name="T42"/>
                  <a:gd fmla="*/ 12 h 63" name="T43"/>
                  <a:gd fmla="*/ 53 w 64" name="T44"/>
                  <a:gd fmla="*/ 36 h 63" name="T45"/>
                  <a:gd fmla="*/ 53 w 64" name="T46"/>
                  <a:gd fmla="*/ 52 h 63" name="T4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b="b" l="0" r="r" t="0"/>
                <a:pathLst>
                  <a:path h="62" w="64">
                    <a:moveTo>
                      <a:pt x="58" y="34"/>
                    </a:moveTo>
                    <a:cubicBezTo>
                      <a:pt x="31" y="7"/>
                      <a:pt x="31" y="7"/>
                      <a:pt x="31" y="7"/>
                    </a:cubicBezTo>
                    <a:cubicBezTo>
                      <a:pt x="27" y="2"/>
                      <a:pt x="20" y="1"/>
                      <a:pt x="15" y="3"/>
                    </a:cubicBezTo>
                    <a:cubicBezTo>
                      <a:pt x="11" y="0"/>
                      <a:pt x="11" y="0"/>
                      <a:pt x="11" y="0"/>
                    </a:cubicBezTo>
                    <a:cubicBezTo>
                      <a:pt x="9" y="4"/>
                      <a:pt x="9" y="4"/>
                      <a:pt x="9" y="4"/>
                    </a:cubicBezTo>
                    <a:cubicBezTo>
                      <a:pt x="4" y="5"/>
                      <a:pt x="4" y="5"/>
                      <a:pt x="4" y="5"/>
                    </a:cubicBezTo>
                    <a:cubicBezTo>
                      <a:pt x="2" y="9"/>
                      <a:pt x="2" y="9"/>
                      <a:pt x="2" y="9"/>
                    </a:cubicBezTo>
                    <a:cubicBezTo>
                      <a:pt x="0" y="11"/>
                      <a:pt x="0" y="11"/>
                      <a:pt x="0" y="11"/>
                    </a:cubicBezTo>
                    <a:cubicBezTo>
                      <a:pt x="4" y="14"/>
                      <a:pt x="4" y="14"/>
                      <a:pt x="4" y="14"/>
                    </a:cubicBezTo>
                    <a:cubicBezTo>
                      <a:pt x="3" y="20"/>
                      <a:pt x="4" y="26"/>
                      <a:pt x="8" y="30"/>
                    </a:cubicBezTo>
                    <a:cubicBezTo>
                      <a:pt x="35" y="57"/>
                      <a:pt x="35" y="57"/>
                      <a:pt x="35" y="57"/>
                    </a:cubicBezTo>
                    <a:cubicBezTo>
                      <a:pt x="41" y="63"/>
                      <a:pt x="52" y="63"/>
                      <a:pt x="58" y="57"/>
                    </a:cubicBezTo>
                    <a:cubicBezTo>
                      <a:pt x="64" y="50"/>
                      <a:pt x="64" y="40"/>
                      <a:pt x="58" y="34"/>
                    </a:cubicBezTo>
                    <a:close/>
                    <a:moveTo>
                      <a:pt x="53" y="52"/>
                    </a:moveTo>
                    <a:cubicBezTo>
                      <a:pt x="49" y="56"/>
                      <a:pt x="42" y="56"/>
                      <a:pt x="38" y="51"/>
                    </a:cubicBezTo>
                    <a:cubicBezTo>
                      <a:pt x="14" y="27"/>
                      <a:pt x="14" y="27"/>
                      <a:pt x="14" y="27"/>
                    </a:cubicBezTo>
                    <a:cubicBezTo>
                      <a:pt x="12" y="26"/>
                      <a:pt x="11" y="23"/>
                      <a:pt x="10" y="21"/>
                    </a:cubicBezTo>
                    <a:cubicBezTo>
                      <a:pt x="14" y="25"/>
                      <a:pt x="14" y="25"/>
                      <a:pt x="14" y="25"/>
                    </a:cubicBezTo>
                    <a:cubicBezTo>
                      <a:pt x="18" y="28"/>
                      <a:pt x="22" y="28"/>
                      <a:pt x="26" y="25"/>
                    </a:cubicBezTo>
                    <a:cubicBezTo>
                      <a:pt x="29" y="22"/>
                      <a:pt x="29" y="17"/>
                      <a:pt x="26" y="14"/>
                    </a:cubicBezTo>
                    <a:cubicBezTo>
                      <a:pt x="20" y="9"/>
                      <a:pt x="20" y="9"/>
                      <a:pt x="20" y="9"/>
                    </a:cubicBezTo>
                    <a:cubicBezTo>
                      <a:pt x="23" y="9"/>
                      <a:pt x="26" y="10"/>
                      <a:pt x="29" y="12"/>
                    </a:cubicBezTo>
                    <a:cubicBezTo>
                      <a:pt x="53" y="36"/>
                      <a:pt x="53" y="36"/>
                      <a:pt x="53" y="36"/>
                    </a:cubicBezTo>
                    <a:cubicBezTo>
                      <a:pt x="57" y="41"/>
                      <a:pt x="57" y="48"/>
                      <a:pt x="53" y="52"/>
                    </a:cubicBez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pPr defTabSz="1218565"/>
                <a:endParaRPr lang="en-US" sz="2400">
                  <a:solidFill>
                    <a:prstClr val="black"/>
                  </a:solidFill>
                  <a:latin typeface="Arial"/>
                  <a:ea typeface="微软雅黑"/>
                  <a:sym typeface="Arial"/>
                </a:endParaRPr>
              </a:p>
            </p:txBody>
          </p:sp>
          <p:sp>
            <p:nvSpPr>
              <p:cNvPr id="45" name="Freeform 32"/>
              <p:cNvSpPr>
                <a:spLocks noEditPoints="1"/>
              </p:cNvSpPr>
              <p:nvPr/>
            </p:nvSpPr>
            <p:spPr bwMode="auto">
              <a:xfrm>
                <a:off x="2305050" y="3436938"/>
                <a:ext cx="171450" cy="161925"/>
              </a:xfrm>
              <a:custGeom>
                <a:gdLst>
                  <a:gd fmla="*/ 50 w 65" name="T0"/>
                  <a:gd fmla="*/ 60 h 62" name="T1"/>
                  <a:gd fmla="*/ 53 w 65" name="T2"/>
                  <a:gd fmla="*/ 62 h 62" name="T3"/>
                  <a:gd fmla="*/ 58 w 65" name="T4"/>
                  <a:gd fmla="*/ 60 h 62" name="T5"/>
                  <a:gd fmla="*/ 60 w 65" name="T6"/>
                  <a:gd fmla="*/ 56 h 62" name="T7"/>
                  <a:gd fmla="*/ 63 w 65" name="T8"/>
                  <a:gd fmla="*/ 56 h 62" name="T9"/>
                  <a:gd fmla="*/ 65 w 65" name="T10"/>
                  <a:gd fmla="*/ 52 h 62" name="T11"/>
                  <a:gd fmla="*/ 60 w 65" name="T12"/>
                  <a:gd fmla="*/ 48 h 62" name="T13"/>
                  <a:gd fmla="*/ 56 w 65" name="T14"/>
                  <a:gd fmla="*/ 33 h 62" name="T15"/>
                  <a:gd fmla="*/ 29 w 65" name="T16"/>
                  <a:gd fmla="*/ 6 h 62" name="T17"/>
                  <a:gd fmla="*/ 6 w 65" name="T18"/>
                  <a:gd fmla="*/ 6 h 62" name="T19"/>
                  <a:gd fmla="*/ 6 w 65" name="T20"/>
                  <a:gd fmla="*/ 29 h 62" name="T21"/>
                  <a:gd fmla="*/ 33 w 65" name="T22"/>
                  <a:gd fmla="*/ 56 h 62" name="T23"/>
                  <a:gd fmla="*/ 50 w 65" name="T24"/>
                  <a:gd fmla="*/ 60 h 62" name="T25"/>
                  <a:gd fmla="*/ 11 w 65" name="T26"/>
                  <a:gd fmla="*/ 27 h 62" name="T27"/>
                  <a:gd fmla="*/ 11 w 65" name="T28"/>
                  <a:gd fmla="*/ 11 h 62" name="T29"/>
                  <a:gd fmla="*/ 27 w 65" name="T30"/>
                  <a:gd fmla="*/ 11 h 62" name="T31"/>
                  <a:gd fmla="*/ 51 w 65" name="T32"/>
                  <a:gd fmla="*/ 35 h 62" name="T33"/>
                  <a:gd fmla="*/ 54 w 65" name="T34"/>
                  <a:gd fmla="*/ 41 h 62" name="T35"/>
                  <a:gd fmla="*/ 43 w 65" name="T36"/>
                  <a:gd fmla="*/ 41 h 62" name="T37"/>
                  <a:gd fmla="*/ 43 w 65" name="T38"/>
                  <a:gd fmla="*/ 52 h 62" name="T39"/>
                  <a:gd fmla="*/ 44 w 65" name="T40"/>
                  <a:gd fmla="*/ 54 h 62" name="T41"/>
                  <a:gd fmla="*/ 35 w 65" name="T42"/>
                  <a:gd fmla="*/ 51 h 62" name="T43"/>
                  <a:gd fmla="*/ 11 w 65" name="T44"/>
                  <a:gd fmla="*/ 27 h 62"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62" w="65">
                    <a:moveTo>
                      <a:pt x="50" y="60"/>
                    </a:moveTo>
                    <a:cubicBezTo>
                      <a:pt x="53" y="62"/>
                      <a:pt x="53" y="62"/>
                      <a:pt x="53" y="62"/>
                    </a:cubicBezTo>
                    <a:cubicBezTo>
                      <a:pt x="58" y="60"/>
                      <a:pt x="58" y="60"/>
                      <a:pt x="58" y="60"/>
                    </a:cubicBezTo>
                    <a:cubicBezTo>
                      <a:pt x="60" y="56"/>
                      <a:pt x="60" y="56"/>
                      <a:pt x="60" y="56"/>
                    </a:cubicBezTo>
                    <a:cubicBezTo>
                      <a:pt x="63" y="56"/>
                      <a:pt x="63" y="56"/>
                      <a:pt x="63" y="56"/>
                    </a:cubicBezTo>
                    <a:cubicBezTo>
                      <a:pt x="65" y="52"/>
                      <a:pt x="65" y="52"/>
                      <a:pt x="65" y="52"/>
                    </a:cubicBezTo>
                    <a:cubicBezTo>
                      <a:pt x="60" y="48"/>
                      <a:pt x="60" y="48"/>
                      <a:pt x="60" y="48"/>
                    </a:cubicBezTo>
                    <a:cubicBezTo>
                      <a:pt x="62" y="43"/>
                      <a:pt x="60" y="37"/>
                      <a:pt x="56" y="33"/>
                    </a:cubicBezTo>
                    <a:cubicBezTo>
                      <a:pt x="29" y="6"/>
                      <a:pt x="29" y="6"/>
                      <a:pt x="29" y="6"/>
                    </a:cubicBezTo>
                    <a:cubicBezTo>
                      <a:pt x="23" y="0"/>
                      <a:pt x="12" y="0"/>
                      <a:pt x="6" y="6"/>
                    </a:cubicBezTo>
                    <a:cubicBezTo>
                      <a:pt x="0" y="12"/>
                      <a:pt x="0" y="23"/>
                      <a:pt x="6" y="29"/>
                    </a:cubicBezTo>
                    <a:cubicBezTo>
                      <a:pt x="33" y="56"/>
                      <a:pt x="33" y="56"/>
                      <a:pt x="33" y="56"/>
                    </a:cubicBezTo>
                    <a:cubicBezTo>
                      <a:pt x="38" y="61"/>
                      <a:pt x="44" y="62"/>
                      <a:pt x="50" y="60"/>
                    </a:cubicBezTo>
                    <a:close/>
                    <a:moveTo>
                      <a:pt x="11" y="27"/>
                    </a:moveTo>
                    <a:cubicBezTo>
                      <a:pt x="7" y="22"/>
                      <a:pt x="7" y="15"/>
                      <a:pt x="11" y="11"/>
                    </a:cubicBezTo>
                    <a:cubicBezTo>
                      <a:pt x="15" y="7"/>
                      <a:pt x="22" y="7"/>
                      <a:pt x="27" y="11"/>
                    </a:cubicBezTo>
                    <a:cubicBezTo>
                      <a:pt x="51" y="35"/>
                      <a:pt x="51" y="35"/>
                      <a:pt x="51" y="35"/>
                    </a:cubicBezTo>
                    <a:cubicBezTo>
                      <a:pt x="52" y="37"/>
                      <a:pt x="53" y="39"/>
                      <a:pt x="54" y="41"/>
                    </a:cubicBezTo>
                    <a:cubicBezTo>
                      <a:pt x="51" y="38"/>
                      <a:pt x="46" y="38"/>
                      <a:pt x="43" y="41"/>
                    </a:cubicBezTo>
                    <a:cubicBezTo>
                      <a:pt x="40" y="44"/>
                      <a:pt x="40" y="49"/>
                      <a:pt x="43" y="52"/>
                    </a:cubicBezTo>
                    <a:cubicBezTo>
                      <a:pt x="44" y="54"/>
                      <a:pt x="44" y="54"/>
                      <a:pt x="44" y="54"/>
                    </a:cubicBezTo>
                    <a:cubicBezTo>
                      <a:pt x="41" y="54"/>
                      <a:pt x="38" y="53"/>
                      <a:pt x="35" y="51"/>
                    </a:cubicBezTo>
                    <a:lnTo>
                      <a:pt x="11" y="27"/>
                    </a:ln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pPr defTabSz="1218565"/>
                <a:endParaRPr lang="en-US" sz="2400">
                  <a:solidFill>
                    <a:prstClr val="black"/>
                  </a:solidFill>
                  <a:latin typeface="Arial"/>
                  <a:ea typeface="微软雅黑"/>
                  <a:sym typeface="Arial"/>
                </a:endParaRPr>
              </a:p>
            </p:txBody>
          </p:sp>
          <p:sp>
            <p:nvSpPr>
              <p:cNvPr id="46" name="Rectangle 33"/>
              <p:cNvSpPr>
                <a:spLocks noChangeArrowheads="1"/>
              </p:cNvSpPr>
              <p:nvPr/>
            </p:nvSpPr>
            <p:spPr bwMode="auto">
              <a:xfrm>
                <a:off x="2481263" y="3533775"/>
                <a:ext cx="7938" cy="30163"/>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lstStyle/>
              <a:p>
                <a:pPr defTabSz="1218565"/>
                <a:endParaRPr lang="en-US" sz="2400">
                  <a:solidFill>
                    <a:prstClr val="black"/>
                  </a:solidFill>
                  <a:latin typeface="Arial"/>
                  <a:ea typeface="微软雅黑"/>
                  <a:sym typeface="Arial"/>
                </a:endParaRPr>
              </a:p>
            </p:txBody>
          </p:sp>
          <p:sp>
            <p:nvSpPr>
              <p:cNvPr id="47" name="Rectangle 34"/>
              <p:cNvSpPr>
                <a:spLocks noChangeArrowheads="1"/>
              </p:cNvSpPr>
              <p:nvPr/>
            </p:nvSpPr>
            <p:spPr bwMode="auto">
              <a:xfrm>
                <a:off x="2492375" y="3563938"/>
                <a:ext cx="30163" cy="7938"/>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lstStyle/>
              <a:p>
                <a:pPr defTabSz="1218565"/>
                <a:endParaRPr lang="en-US" sz="2400">
                  <a:solidFill>
                    <a:prstClr val="black"/>
                  </a:solidFill>
                  <a:latin typeface="Arial"/>
                  <a:ea typeface="微软雅黑"/>
                  <a:sym typeface="Arial"/>
                </a:endParaRPr>
              </a:p>
            </p:txBody>
          </p:sp>
          <p:sp>
            <p:nvSpPr>
              <p:cNvPr id="48" name="Rectangle 35"/>
              <p:cNvSpPr>
                <a:spLocks noChangeArrowheads="1"/>
              </p:cNvSpPr>
              <p:nvPr/>
            </p:nvSpPr>
            <p:spPr bwMode="auto">
              <a:xfrm>
                <a:off x="2441575" y="3614738"/>
                <a:ext cx="7938" cy="31750"/>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lstStyle/>
              <a:p>
                <a:pPr defTabSz="1218565"/>
                <a:endParaRPr lang="en-US" sz="2400">
                  <a:solidFill>
                    <a:prstClr val="black"/>
                  </a:solidFill>
                  <a:latin typeface="Arial"/>
                  <a:ea typeface="微软雅黑"/>
                  <a:sym typeface="Arial"/>
                </a:endParaRPr>
              </a:p>
            </p:txBody>
          </p:sp>
          <p:sp>
            <p:nvSpPr>
              <p:cNvPr id="49" name="Rectangle 36"/>
              <p:cNvSpPr>
                <a:spLocks noChangeArrowheads="1"/>
              </p:cNvSpPr>
              <p:nvPr/>
            </p:nvSpPr>
            <p:spPr bwMode="auto">
              <a:xfrm>
                <a:off x="2408238" y="3606800"/>
                <a:ext cx="28575" cy="7938"/>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60960" compatLnSpc="1" lIns="121920" numCol="1" rIns="121920" tIns="60960" vert="horz" wrap="square"/>
              <a:lstStyle/>
              <a:p>
                <a:pPr defTabSz="1218565"/>
                <a:endParaRPr lang="en-US" sz="2400">
                  <a:solidFill>
                    <a:prstClr val="black"/>
                  </a:solidFill>
                  <a:latin typeface="Arial"/>
                  <a:ea typeface="微软雅黑"/>
                  <a:sym typeface="Arial"/>
                </a:endParaRPr>
              </a:p>
            </p:txBody>
          </p:sp>
        </p:grpSp>
        <p:grpSp>
          <p:nvGrpSpPr>
            <p:cNvPr id="35" name="Group 21"/>
            <p:cNvGrpSpPr/>
            <p:nvPr/>
          </p:nvGrpSpPr>
          <p:grpSpPr>
            <a:xfrm>
              <a:off x="9246130" y="2509455"/>
              <a:ext cx="525553" cy="591605"/>
              <a:chOff x="3354388" y="4348163"/>
              <a:chExt cx="290513" cy="327025"/>
            </a:xfrm>
            <a:solidFill>
              <a:schemeClr val="bg1"/>
            </a:solidFill>
          </p:grpSpPr>
          <p:sp>
            <p:nvSpPr>
              <p:cNvPr id="42" name="Freeform 67"/>
              <p:cNvSpPr>
                <a:spLocks noEditPoints="1"/>
              </p:cNvSpPr>
              <p:nvPr/>
            </p:nvSpPr>
            <p:spPr bwMode="auto">
              <a:xfrm>
                <a:off x="3354388" y="4348163"/>
                <a:ext cx="290513" cy="327025"/>
              </a:xfrm>
              <a:custGeom>
                <a:gdLst>
                  <a:gd fmla="*/ 66 w 111" name="T0"/>
                  <a:gd fmla="*/ 87 h 125" name="T1"/>
                  <a:gd fmla="*/ 66 w 111" name="T2"/>
                  <a:gd fmla="*/ 78 h 125" name="T3"/>
                  <a:gd fmla="*/ 108 w 111" name="T4"/>
                  <a:gd fmla="*/ 78 h 125" name="T5"/>
                  <a:gd fmla="*/ 108 w 111" name="T6"/>
                  <a:gd fmla="*/ 71 h 125" name="T7"/>
                  <a:gd fmla="*/ 108 w 111" name="T8"/>
                  <a:gd fmla="*/ 7 h 125" name="T9"/>
                  <a:gd fmla="*/ 108 w 111" name="T10"/>
                  <a:gd fmla="*/ 0 h 125" name="T11"/>
                  <a:gd fmla="*/ 101 w 111" name="T12"/>
                  <a:gd fmla="*/ 0 h 125" name="T13"/>
                  <a:gd fmla="*/ 11 w 111" name="T14"/>
                  <a:gd fmla="*/ 0 h 125" name="T15"/>
                  <a:gd fmla="*/ 4 w 111" name="T16"/>
                  <a:gd fmla="*/ 0 h 125" name="T17"/>
                  <a:gd fmla="*/ 4 w 111" name="T18"/>
                  <a:gd fmla="*/ 7 h 125" name="T19"/>
                  <a:gd fmla="*/ 4 w 111" name="T20"/>
                  <a:gd fmla="*/ 71 h 125" name="T21"/>
                  <a:gd fmla="*/ 4 w 111" name="T22"/>
                  <a:gd fmla="*/ 78 h 125" name="T23"/>
                  <a:gd fmla="*/ 45 w 111" name="T24"/>
                  <a:gd fmla="*/ 78 h 125" name="T25"/>
                  <a:gd fmla="*/ 45 w 111" name="T26"/>
                  <a:gd fmla="*/ 87 h 125" name="T27"/>
                  <a:gd fmla="*/ 0 w 111" name="T28"/>
                  <a:gd fmla="*/ 87 h 125" name="T29"/>
                  <a:gd fmla="*/ 0 w 111" name="T30"/>
                  <a:gd fmla="*/ 120 h 125" name="T31"/>
                  <a:gd fmla="*/ 4 w 111" name="T32"/>
                  <a:gd fmla="*/ 120 h 125" name="T33"/>
                  <a:gd fmla="*/ 4 w 111" name="T34"/>
                  <a:gd fmla="*/ 125 h 125" name="T35"/>
                  <a:gd fmla="*/ 10 w 111" name="T36"/>
                  <a:gd fmla="*/ 125 h 125" name="T37"/>
                  <a:gd fmla="*/ 10 w 111" name="T38"/>
                  <a:gd fmla="*/ 120 h 125" name="T39"/>
                  <a:gd fmla="*/ 99 w 111" name="T40"/>
                  <a:gd fmla="*/ 120 h 125" name="T41"/>
                  <a:gd fmla="*/ 99 w 111" name="T42"/>
                  <a:gd fmla="*/ 125 h 125" name="T43"/>
                  <a:gd fmla="*/ 106 w 111" name="T44"/>
                  <a:gd fmla="*/ 125 h 125" name="T45"/>
                  <a:gd fmla="*/ 106 w 111" name="T46"/>
                  <a:gd fmla="*/ 120 h 125" name="T47"/>
                  <a:gd fmla="*/ 111 w 111" name="T48"/>
                  <a:gd fmla="*/ 120 h 125" name="T49"/>
                  <a:gd fmla="*/ 111 w 111" name="T50"/>
                  <a:gd fmla="*/ 87 h 125" name="T51"/>
                  <a:gd fmla="*/ 66 w 111" name="T52"/>
                  <a:gd fmla="*/ 87 h 125" name="T53"/>
                  <a:gd fmla="*/ 18 w 111" name="T54"/>
                  <a:gd fmla="*/ 113 h 125" name="T55"/>
                  <a:gd fmla="*/ 7 w 111" name="T56"/>
                  <a:gd fmla="*/ 102 h 125" name="T57"/>
                  <a:gd fmla="*/ 18 w 111" name="T58"/>
                  <a:gd fmla="*/ 92 h 125" name="T59"/>
                  <a:gd fmla="*/ 29 w 111" name="T60"/>
                  <a:gd fmla="*/ 102 h 125" name="T61"/>
                  <a:gd fmla="*/ 18 w 111" name="T62"/>
                  <a:gd fmla="*/ 113 h 125" name="T63"/>
                  <a:gd fmla="*/ 10 w 111" name="T64"/>
                  <a:gd fmla="*/ 71 h 125" name="T65"/>
                  <a:gd fmla="*/ 10 w 111" name="T66"/>
                  <a:gd fmla="*/ 7 h 125" name="T67"/>
                  <a:gd fmla="*/ 102 w 111" name="T68"/>
                  <a:gd fmla="*/ 7 h 125" name="T69"/>
                  <a:gd fmla="*/ 102 w 111" name="T70"/>
                  <a:gd fmla="*/ 71 h 125" name="T71"/>
                  <a:gd fmla="*/ 10 w 111" name="T72"/>
                  <a:gd fmla="*/ 71 h 125" name="T73"/>
                  <a:gd fmla="*/ 101 w 111" name="T74"/>
                  <a:gd fmla="*/ 114 h 125" name="T75"/>
                  <a:gd fmla="*/ 69 w 111" name="T76"/>
                  <a:gd fmla="*/ 114 h 125" name="T77"/>
                  <a:gd fmla="*/ 69 w 111" name="T78"/>
                  <a:gd fmla="*/ 109 h 125" name="T79"/>
                  <a:gd fmla="*/ 101 w 111" name="T80"/>
                  <a:gd fmla="*/ 109 h 125" name="T81"/>
                  <a:gd fmla="*/ 101 w 111" name="T82"/>
                  <a:gd fmla="*/ 114 h 125" name="T83"/>
                  <a:gd fmla="*/ 101 w 111" name="T84"/>
                  <a:gd fmla="*/ 105 h 125" name="T85"/>
                  <a:gd fmla="*/ 69 w 111" name="T86"/>
                  <a:gd fmla="*/ 105 h 125" name="T87"/>
                  <a:gd fmla="*/ 69 w 111" name="T88"/>
                  <a:gd fmla="*/ 101 h 125" name="T89"/>
                  <a:gd fmla="*/ 101 w 111" name="T90"/>
                  <a:gd fmla="*/ 101 h 125" name="T91"/>
                  <a:gd fmla="*/ 101 w 111" name="T92"/>
                  <a:gd fmla="*/ 105 h 125" name="T93"/>
                  <a:gd fmla="*/ 101 w 111" name="T94"/>
                  <a:gd fmla="*/ 97 h 125" name="T95"/>
                  <a:gd fmla="*/ 69 w 111" name="T96"/>
                  <a:gd fmla="*/ 97 h 125" name="T97"/>
                  <a:gd fmla="*/ 69 w 111" name="T98"/>
                  <a:gd fmla="*/ 92 h 125" name="T99"/>
                  <a:gd fmla="*/ 101 w 111" name="T100"/>
                  <a:gd fmla="*/ 92 h 125" name="T101"/>
                  <a:gd fmla="*/ 101 w 111" name="T102"/>
                  <a:gd fmla="*/ 97 h 125"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125" w="110">
                    <a:moveTo>
                      <a:pt x="66" y="87"/>
                    </a:moveTo>
                    <a:cubicBezTo>
                      <a:pt x="66" y="78"/>
                      <a:pt x="66" y="78"/>
                      <a:pt x="66" y="78"/>
                    </a:cubicBezTo>
                    <a:cubicBezTo>
                      <a:pt x="108" y="78"/>
                      <a:pt x="108" y="78"/>
                      <a:pt x="108" y="78"/>
                    </a:cubicBezTo>
                    <a:cubicBezTo>
                      <a:pt x="108" y="71"/>
                      <a:pt x="108" y="71"/>
                      <a:pt x="108" y="71"/>
                    </a:cubicBezTo>
                    <a:cubicBezTo>
                      <a:pt x="108" y="7"/>
                      <a:pt x="108" y="7"/>
                      <a:pt x="108" y="7"/>
                    </a:cubicBezTo>
                    <a:cubicBezTo>
                      <a:pt x="108" y="0"/>
                      <a:pt x="108" y="0"/>
                      <a:pt x="108" y="0"/>
                    </a:cubicBezTo>
                    <a:cubicBezTo>
                      <a:pt x="101" y="0"/>
                      <a:pt x="101" y="0"/>
                      <a:pt x="101" y="0"/>
                    </a:cubicBezTo>
                    <a:cubicBezTo>
                      <a:pt x="11" y="0"/>
                      <a:pt x="11" y="0"/>
                      <a:pt x="11" y="0"/>
                    </a:cubicBezTo>
                    <a:cubicBezTo>
                      <a:pt x="4" y="0"/>
                      <a:pt x="4" y="0"/>
                      <a:pt x="4" y="0"/>
                    </a:cubicBezTo>
                    <a:cubicBezTo>
                      <a:pt x="4" y="7"/>
                      <a:pt x="4" y="7"/>
                      <a:pt x="4" y="7"/>
                    </a:cubicBezTo>
                    <a:cubicBezTo>
                      <a:pt x="4" y="71"/>
                      <a:pt x="4" y="71"/>
                      <a:pt x="4" y="71"/>
                    </a:cubicBezTo>
                    <a:cubicBezTo>
                      <a:pt x="4" y="78"/>
                      <a:pt x="4" y="78"/>
                      <a:pt x="4" y="78"/>
                    </a:cubicBezTo>
                    <a:cubicBezTo>
                      <a:pt x="45" y="78"/>
                      <a:pt x="45" y="78"/>
                      <a:pt x="45" y="78"/>
                    </a:cubicBezTo>
                    <a:cubicBezTo>
                      <a:pt x="45" y="87"/>
                      <a:pt x="45" y="87"/>
                      <a:pt x="45" y="87"/>
                    </a:cubicBezTo>
                    <a:cubicBezTo>
                      <a:pt x="0" y="87"/>
                      <a:pt x="0" y="87"/>
                      <a:pt x="0" y="87"/>
                    </a:cubicBezTo>
                    <a:cubicBezTo>
                      <a:pt x="0" y="120"/>
                      <a:pt x="0" y="120"/>
                      <a:pt x="0" y="120"/>
                    </a:cubicBezTo>
                    <a:cubicBezTo>
                      <a:pt x="4" y="120"/>
                      <a:pt x="4" y="120"/>
                      <a:pt x="4" y="120"/>
                    </a:cubicBezTo>
                    <a:cubicBezTo>
                      <a:pt x="4" y="125"/>
                      <a:pt x="4" y="125"/>
                      <a:pt x="4" y="125"/>
                    </a:cubicBezTo>
                    <a:cubicBezTo>
                      <a:pt x="10" y="125"/>
                      <a:pt x="10" y="125"/>
                      <a:pt x="10" y="125"/>
                    </a:cubicBezTo>
                    <a:cubicBezTo>
                      <a:pt x="10" y="120"/>
                      <a:pt x="10" y="120"/>
                      <a:pt x="10" y="120"/>
                    </a:cubicBezTo>
                    <a:cubicBezTo>
                      <a:pt x="99" y="120"/>
                      <a:pt x="99" y="120"/>
                      <a:pt x="99" y="120"/>
                    </a:cubicBezTo>
                    <a:cubicBezTo>
                      <a:pt x="99" y="125"/>
                      <a:pt x="99" y="125"/>
                      <a:pt x="99" y="125"/>
                    </a:cubicBezTo>
                    <a:cubicBezTo>
                      <a:pt x="106" y="125"/>
                      <a:pt x="106" y="125"/>
                      <a:pt x="106" y="125"/>
                    </a:cubicBezTo>
                    <a:cubicBezTo>
                      <a:pt x="106" y="120"/>
                      <a:pt x="106" y="120"/>
                      <a:pt x="106" y="120"/>
                    </a:cubicBezTo>
                    <a:cubicBezTo>
                      <a:pt x="111" y="120"/>
                      <a:pt x="111" y="120"/>
                      <a:pt x="111" y="120"/>
                    </a:cubicBezTo>
                    <a:cubicBezTo>
                      <a:pt x="111" y="87"/>
                      <a:pt x="111" y="87"/>
                      <a:pt x="111" y="87"/>
                    </a:cubicBezTo>
                    <a:lnTo>
                      <a:pt x="66" y="87"/>
                    </a:lnTo>
                    <a:close/>
                    <a:moveTo>
                      <a:pt x="18" y="113"/>
                    </a:moveTo>
                    <a:cubicBezTo>
                      <a:pt x="12" y="113"/>
                      <a:pt x="7" y="108"/>
                      <a:pt x="7" y="102"/>
                    </a:cubicBezTo>
                    <a:cubicBezTo>
                      <a:pt x="7" y="96"/>
                      <a:pt x="12" y="92"/>
                      <a:pt x="18" y="92"/>
                    </a:cubicBezTo>
                    <a:cubicBezTo>
                      <a:pt x="24" y="92"/>
                      <a:pt x="29" y="96"/>
                      <a:pt x="29" y="102"/>
                    </a:cubicBezTo>
                    <a:cubicBezTo>
                      <a:pt x="29" y="108"/>
                      <a:pt x="24" y="113"/>
                      <a:pt x="18" y="113"/>
                    </a:cubicBezTo>
                    <a:close/>
                    <a:moveTo>
                      <a:pt x="10" y="71"/>
                    </a:moveTo>
                    <a:cubicBezTo>
                      <a:pt x="10" y="7"/>
                      <a:pt x="10" y="7"/>
                      <a:pt x="10" y="7"/>
                    </a:cubicBezTo>
                    <a:cubicBezTo>
                      <a:pt x="102" y="7"/>
                      <a:pt x="102" y="7"/>
                      <a:pt x="102" y="7"/>
                    </a:cubicBezTo>
                    <a:cubicBezTo>
                      <a:pt x="102" y="71"/>
                      <a:pt x="102" y="71"/>
                      <a:pt x="102" y="71"/>
                    </a:cubicBezTo>
                    <a:lnTo>
                      <a:pt x="10" y="71"/>
                    </a:lnTo>
                    <a:close/>
                    <a:moveTo>
                      <a:pt x="101" y="114"/>
                    </a:moveTo>
                    <a:cubicBezTo>
                      <a:pt x="69" y="114"/>
                      <a:pt x="69" y="114"/>
                      <a:pt x="69" y="114"/>
                    </a:cubicBezTo>
                    <a:cubicBezTo>
                      <a:pt x="69" y="109"/>
                      <a:pt x="69" y="109"/>
                      <a:pt x="69" y="109"/>
                    </a:cubicBezTo>
                    <a:cubicBezTo>
                      <a:pt x="101" y="109"/>
                      <a:pt x="101" y="109"/>
                      <a:pt x="101" y="109"/>
                    </a:cubicBezTo>
                    <a:lnTo>
                      <a:pt x="101" y="114"/>
                    </a:lnTo>
                    <a:close/>
                    <a:moveTo>
                      <a:pt x="101" y="105"/>
                    </a:moveTo>
                    <a:cubicBezTo>
                      <a:pt x="69" y="105"/>
                      <a:pt x="69" y="105"/>
                      <a:pt x="69" y="105"/>
                    </a:cubicBezTo>
                    <a:cubicBezTo>
                      <a:pt x="69" y="101"/>
                      <a:pt x="69" y="101"/>
                      <a:pt x="69" y="101"/>
                    </a:cubicBezTo>
                    <a:cubicBezTo>
                      <a:pt x="101" y="101"/>
                      <a:pt x="101" y="101"/>
                      <a:pt x="101" y="101"/>
                    </a:cubicBezTo>
                    <a:lnTo>
                      <a:pt x="101" y="105"/>
                    </a:lnTo>
                    <a:close/>
                    <a:moveTo>
                      <a:pt x="101" y="97"/>
                    </a:moveTo>
                    <a:cubicBezTo>
                      <a:pt x="69" y="97"/>
                      <a:pt x="69" y="97"/>
                      <a:pt x="69" y="97"/>
                    </a:cubicBezTo>
                    <a:cubicBezTo>
                      <a:pt x="69" y="92"/>
                      <a:pt x="69" y="92"/>
                      <a:pt x="69" y="92"/>
                    </a:cubicBezTo>
                    <a:cubicBezTo>
                      <a:pt x="101" y="92"/>
                      <a:pt x="101" y="92"/>
                      <a:pt x="101" y="92"/>
                    </a:cubicBezTo>
                    <a:lnTo>
                      <a:pt x="101" y="97"/>
                    </a:lnTo>
                    <a:close/>
                  </a:path>
                </a:pathLst>
              </a:cu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pPr defTabSz="1218565"/>
                <a:endParaRPr lang="en-US" sz="2400">
                  <a:solidFill>
                    <a:prstClr val="black"/>
                  </a:solidFill>
                  <a:latin typeface="Arial"/>
                  <a:ea typeface="微软雅黑"/>
                  <a:sym typeface="Arial"/>
                </a:endParaRPr>
              </a:p>
            </p:txBody>
          </p:sp>
          <p:sp>
            <p:nvSpPr>
              <p:cNvPr id="43" name="Oval 68"/>
              <p:cNvSpPr>
                <a:spLocks noChangeArrowheads="1"/>
              </p:cNvSpPr>
              <p:nvPr/>
            </p:nvSpPr>
            <p:spPr bwMode="auto">
              <a:xfrm>
                <a:off x="3379788" y="4597400"/>
                <a:ext cx="39688" cy="39688"/>
              </a:xfrm>
              <a:prstGeom prst="ellipse">
                <a:avLst/>
              </a:prstGeom>
              <a:grpFill/>
              <a:ln>
                <a:noFill/>
              </a:ln>
              <a:extLst>
                <a:ext uri="{91240B29-F687-4F45-9708-019B960494DF}">
                  <a14:hiddenLine w="9525">
                    <a:solidFill>
                      <a:srgbClr val="000000"/>
                    </a:solidFill>
                    <a:round/>
                  </a14:hiddenLine>
                </a:ext>
              </a:extLst>
            </p:spPr>
            <p:txBody>
              <a:bodyPr anchor="t" anchorCtr="0" bIns="60960" compatLnSpc="1" lIns="121920" numCol="1" rIns="121920" tIns="60960" vert="horz" wrap="square"/>
              <a:lstStyle/>
              <a:p>
                <a:pPr defTabSz="1218565"/>
                <a:endParaRPr lang="en-US" sz="2400">
                  <a:solidFill>
                    <a:prstClr val="black"/>
                  </a:solidFill>
                  <a:latin typeface="Arial"/>
                  <a:ea typeface="微软雅黑"/>
                  <a:sym typeface="Arial"/>
                </a:endParaRPr>
              </a:p>
            </p:txBody>
          </p:sp>
        </p:grpSp>
        <p:sp>
          <p:nvSpPr>
            <p:cNvPr id="36" name="TextBox 178"/>
            <p:cNvSpPr txBox="1"/>
            <p:nvPr/>
          </p:nvSpPr>
          <p:spPr>
            <a:xfrm>
              <a:off x="2057147" y="3645385"/>
              <a:ext cx="1524001" cy="891532"/>
            </a:xfrm>
            <a:prstGeom prst="rect">
              <a:avLst/>
            </a:prstGeom>
            <a:noFill/>
          </p:spPr>
          <p:txBody>
            <a:bodyPr bIns="34286" lIns="68573" rIns="68573" rtlCol="0" tIns="34286" wrap="square">
              <a:spAutoFit/>
            </a:bodyPr>
            <a:lstStyle/>
            <a:p>
              <a:pPr algn="ctr">
                <a:lnSpc>
                  <a:spcPct val="150000"/>
                </a:lnSpc>
              </a:pPr>
              <a:r>
                <a:rPr altLang="en-US" lang="zh-CN" sz="1200">
                  <a:solidFill>
                    <a:schemeClr val="bg1"/>
                  </a:solidFill>
                  <a:latin typeface="Arial"/>
                  <a:ea typeface="微软雅黑"/>
                  <a:cs charset="0" panose="020b0604020202020204" pitchFamily="34" typeface="Arial"/>
                  <a:sym typeface="Arial"/>
                </a:rPr>
                <a:t>点击此处添加内容点击此处添加内容点击此处添加内容</a:t>
              </a:r>
            </a:p>
          </p:txBody>
        </p:sp>
        <p:sp>
          <p:nvSpPr>
            <p:cNvPr id="37" name="TextBox 179"/>
            <p:cNvSpPr txBox="1"/>
            <p:nvPr/>
          </p:nvSpPr>
          <p:spPr>
            <a:xfrm>
              <a:off x="1685419" y="3166843"/>
              <a:ext cx="2352928" cy="457200"/>
            </a:xfrm>
            <a:prstGeom prst="rect">
              <a:avLst/>
            </a:prstGeom>
            <a:noFill/>
          </p:spPr>
          <p:txBody>
            <a:bodyPr anchor="t" bIns="0" lIns="68573" rIns="68573" rtlCol="0" tIns="0" wrap="square">
              <a:spAutoFit/>
            </a:bodyPr>
            <a:lstStyle/>
            <a:p>
              <a:pPr algn="ctr">
                <a:lnSpc>
                  <a:spcPct val="150000"/>
                </a:lnSpc>
              </a:pPr>
              <a:r>
                <a:rPr altLang="en-US" b="1" lang="zh-CN" sz="2000">
                  <a:solidFill>
                    <a:schemeClr val="bg1"/>
                  </a:solidFill>
                  <a:latin typeface="Arial"/>
                  <a:ea typeface="微软雅黑"/>
                  <a:cs charset="-122" pitchFamily="2" typeface="华文黑体"/>
                  <a:sym typeface="Arial"/>
                </a:rPr>
                <a:t>实现目标一</a:t>
              </a:r>
            </a:p>
          </p:txBody>
        </p:sp>
        <p:sp>
          <p:nvSpPr>
            <p:cNvPr id="38" name="TextBox 178"/>
            <p:cNvSpPr txBox="1"/>
            <p:nvPr/>
          </p:nvSpPr>
          <p:spPr>
            <a:xfrm>
              <a:off x="5461687" y="3659791"/>
              <a:ext cx="1524001" cy="891532"/>
            </a:xfrm>
            <a:prstGeom prst="rect">
              <a:avLst/>
            </a:prstGeom>
            <a:noFill/>
          </p:spPr>
          <p:txBody>
            <a:bodyPr bIns="34286" lIns="68573" rIns="68573" rtlCol="0" tIns="34286" wrap="square">
              <a:spAutoFit/>
            </a:bodyPr>
            <a:lstStyle/>
            <a:p>
              <a:pPr algn="ctr">
                <a:lnSpc>
                  <a:spcPct val="150000"/>
                </a:lnSpc>
              </a:pPr>
              <a:r>
                <a:rPr altLang="en-US" lang="zh-CN" sz="1200">
                  <a:solidFill>
                    <a:schemeClr val="bg1"/>
                  </a:solidFill>
                  <a:latin typeface="Arial"/>
                  <a:ea typeface="微软雅黑"/>
                  <a:cs charset="0" panose="020b0604020202020204" pitchFamily="34" typeface="Arial"/>
                  <a:sym typeface="Arial"/>
                </a:rPr>
                <a:t>点击此处添加内容点击此处添加内容点击此处添加内容</a:t>
              </a:r>
            </a:p>
          </p:txBody>
        </p:sp>
        <p:sp>
          <p:nvSpPr>
            <p:cNvPr id="39" name="TextBox 179"/>
            <p:cNvSpPr txBox="1"/>
            <p:nvPr/>
          </p:nvSpPr>
          <p:spPr>
            <a:xfrm>
              <a:off x="5089958" y="3181249"/>
              <a:ext cx="2352928" cy="457200"/>
            </a:xfrm>
            <a:prstGeom prst="rect">
              <a:avLst/>
            </a:prstGeom>
            <a:noFill/>
          </p:spPr>
          <p:txBody>
            <a:bodyPr anchor="t" bIns="0" lIns="68573" rIns="68573" rtlCol="0" tIns="0" wrap="square">
              <a:spAutoFit/>
            </a:bodyPr>
            <a:lstStyle/>
            <a:p>
              <a:pPr algn="ctr">
                <a:lnSpc>
                  <a:spcPct val="150000"/>
                </a:lnSpc>
              </a:pPr>
              <a:r>
                <a:rPr altLang="en-US" b="1" lang="zh-CN" sz="2000">
                  <a:solidFill>
                    <a:schemeClr val="bg1"/>
                  </a:solidFill>
                  <a:latin typeface="Arial"/>
                  <a:ea typeface="微软雅黑"/>
                  <a:cs charset="-122" pitchFamily="2" typeface="华文黑体"/>
                  <a:sym typeface="Arial"/>
                </a:rPr>
                <a:t>实现目标二</a:t>
              </a:r>
            </a:p>
          </p:txBody>
        </p:sp>
        <p:sp>
          <p:nvSpPr>
            <p:cNvPr id="40" name="TextBox 178"/>
            <p:cNvSpPr txBox="1"/>
            <p:nvPr/>
          </p:nvSpPr>
          <p:spPr>
            <a:xfrm>
              <a:off x="8729536" y="3645385"/>
              <a:ext cx="1524001" cy="891532"/>
            </a:xfrm>
            <a:prstGeom prst="rect">
              <a:avLst/>
            </a:prstGeom>
            <a:noFill/>
          </p:spPr>
          <p:txBody>
            <a:bodyPr bIns="34286" lIns="68573" rIns="68573" rtlCol="0" tIns="34286" wrap="square">
              <a:spAutoFit/>
            </a:bodyPr>
            <a:lstStyle/>
            <a:p>
              <a:pPr algn="ctr">
                <a:lnSpc>
                  <a:spcPct val="150000"/>
                </a:lnSpc>
              </a:pPr>
              <a:r>
                <a:rPr altLang="en-US" lang="zh-CN" sz="1200">
                  <a:solidFill>
                    <a:schemeClr val="bg1"/>
                  </a:solidFill>
                  <a:latin typeface="Arial"/>
                  <a:ea typeface="微软雅黑"/>
                  <a:cs charset="0" panose="020b0604020202020204" pitchFamily="34" typeface="Arial"/>
                  <a:sym typeface="Arial"/>
                </a:rPr>
                <a:t>点击此处添加内容点击此处添加内容点击此处添加内容</a:t>
              </a:r>
            </a:p>
          </p:txBody>
        </p:sp>
        <p:sp>
          <p:nvSpPr>
            <p:cNvPr id="41" name="TextBox 179"/>
            <p:cNvSpPr txBox="1"/>
            <p:nvPr/>
          </p:nvSpPr>
          <p:spPr>
            <a:xfrm>
              <a:off x="8357808" y="3166843"/>
              <a:ext cx="2352928" cy="457200"/>
            </a:xfrm>
            <a:prstGeom prst="rect">
              <a:avLst/>
            </a:prstGeom>
            <a:noFill/>
          </p:spPr>
          <p:txBody>
            <a:bodyPr anchor="t" bIns="0" lIns="68573" rIns="68573" rtlCol="0" tIns="0" wrap="square">
              <a:spAutoFit/>
            </a:bodyPr>
            <a:lstStyle/>
            <a:p>
              <a:pPr algn="ctr">
                <a:lnSpc>
                  <a:spcPct val="150000"/>
                </a:lnSpc>
              </a:pPr>
              <a:r>
                <a:rPr altLang="en-US" b="1" lang="zh-CN" sz="2000">
                  <a:solidFill>
                    <a:schemeClr val="bg1"/>
                  </a:solidFill>
                  <a:latin typeface="Arial"/>
                  <a:ea typeface="微软雅黑"/>
                  <a:cs charset="-122" pitchFamily="2" typeface="华文黑体"/>
                  <a:sym typeface="Arial"/>
                </a:rPr>
                <a:t>实现目标三</a:t>
              </a:r>
            </a:p>
          </p:txBody>
        </p:sp>
      </p:grpSp>
      <p:cxnSp>
        <p:nvCxnSpPr>
          <p:cNvPr id="54" name="Straight Connector 12"/>
          <p:cNvCxnSpPr/>
          <p:nvPr/>
        </p:nvCxnSpPr>
        <p:spPr>
          <a:xfrm>
            <a:off x="1391444" y="2899245"/>
            <a:ext cx="9186736" cy="0"/>
          </a:xfrm>
          <a:prstGeom prst="line">
            <a:avLst/>
          </a:prstGeom>
          <a:ln>
            <a:solidFill>
              <a:srgbClr val="DF3F4E"/>
            </a:solidFill>
          </a:ln>
        </p:spPr>
        <p:style>
          <a:lnRef idx="1">
            <a:schemeClr val="accent1"/>
          </a:lnRef>
          <a:fillRef idx="0">
            <a:schemeClr val="accent1"/>
          </a:fillRef>
          <a:effectRef idx="0">
            <a:schemeClr val="accent1"/>
          </a:effectRef>
          <a:fontRef idx="minor">
            <a:schemeClr val="tx1"/>
          </a:fontRef>
        </p:style>
      </p:cxnSp>
      <p:sp>
        <p:nvSpPr>
          <p:cNvPr id="55" name="TextBox 152"/>
          <p:cNvSpPr txBox="1"/>
          <p:nvPr/>
        </p:nvSpPr>
        <p:spPr>
          <a:xfrm>
            <a:off x="3582984" y="2139998"/>
            <a:ext cx="4904721" cy="693412"/>
          </a:xfrm>
          <a:prstGeom prst="rect">
            <a:avLst/>
          </a:prstGeom>
          <a:noFill/>
        </p:spPr>
        <p:txBody>
          <a:bodyPr bIns="34286" lIns="68573" rIns="68573" rtlCol="0" tIns="34286" wrap="square">
            <a:spAutoFit/>
          </a:bodyPr>
          <a:lstStyle/>
          <a:p>
            <a:pPr algn="ctr" lvl="1" marL="0">
              <a:spcBef>
                <a:spcPts val="635"/>
              </a:spcBef>
              <a:buClr>
                <a:srgbClr val="485B6A"/>
              </a:buClr>
              <a:buSzPct val="50000"/>
              <a:defRPr/>
            </a:pPr>
            <a:r>
              <a:rPr altLang="en-US" lang="zh-CN" sz="1200">
                <a:solidFill>
                  <a:schemeClr val="tx2">
                    <a:lumMod val="75000"/>
                  </a:schemeClr>
                </a:solidFill>
                <a:latin typeface="Arial"/>
                <a:ea typeface="微软雅黑"/>
                <a:cs charset="0" panose="020b0604020202020204" pitchFamily="34" typeface="Arial"/>
                <a:sym typeface="Arial"/>
              </a:rPr>
              <a:t>点击此处添加内容点击此处添加内容点击此处添加内容点击此处添加内容点击此处添加内容点击此处添加内容</a:t>
            </a:r>
          </a:p>
          <a:p>
            <a:pPr algn="ctr" lvl="1" marL="0">
              <a:spcBef>
                <a:spcPts val="635"/>
              </a:spcBef>
              <a:buClr>
                <a:srgbClr val="485B6A"/>
              </a:buClr>
              <a:buSzPct val="50000"/>
              <a:defRPr/>
            </a:pPr>
            <a:r>
              <a:rPr altLang="en-US" lang="zh-CN" sz="1200">
                <a:solidFill>
                  <a:schemeClr val="tx2">
                    <a:lumMod val="75000"/>
                  </a:schemeClr>
                </a:solidFill>
                <a:latin typeface="Arial"/>
                <a:ea typeface="微软雅黑"/>
                <a:cs charset="0" panose="020b0604020202020204" pitchFamily="34" typeface="Arial"/>
                <a:sym typeface="Arial"/>
              </a:rPr>
              <a:t>点击此处添加内容点击此处添加内容点击此处添加内容</a:t>
            </a:r>
          </a:p>
        </p:txBody>
      </p:sp>
      <p:sp>
        <p:nvSpPr>
          <p:cNvPr id="56" name="TextBox 173"/>
          <p:cNvSpPr txBox="1"/>
          <p:nvPr/>
        </p:nvSpPr>
        <p:spPr>
          <a:xfrm>
            <a:off x="4509019" y="1567316"/>
            <a:ext cx="3183917" cy="457200"/>
          </a:xfrm>
          <a:prstGeom prst="rect">
            <a:avLst/>
          </a:prstGeom>
          <a:noFill/>
        </p:spPr>
        <p:txBody>
          <a:bodyPr anchor="t" bIns="0" lIns="68573" rIns="68573" rtlCol="0" tIns="0" wrap="square">
            <a:spAutoFit/>
          </a:bodyPr>
          <a:lstStyle/>
          <a:p>
            <a:pPr algn="ctr">
              <a:lnSpc>
                <a:spcPct val="150000"/>
              </a:lnSpc>
            </a:pPr>
            <a:r>
              <a:rPr altLang="en-US" b="1" lang="zh-CN" sz="2000">
                <a:solidFill>
                  <a:srgbClr val="DF3F4E"/>
                </a:solidFill>
                <a:latin typeface="Arial"/>
                <a:ea typeface="微软雅黑"/>
                <a:cs charset="-122" pitchFamily="2" typeface="华文黑体"/>
                <a:sym typeface="Arial"/>
              </a:rPr>
              <a:t>明年业绩目标XXX万</a:t>
            </a:r>
          </a:p>
        </p:txBody>
      </p:sp>
      <p:sp>
        <p:nvSpPr>
          <p:cNvPr id="57" name="矩形 56">
            <a:extLst>
              <a:ext uri="{FF2B5EF4-FFF2-40B4-BE49-F238E27FC236}">
                <a16:creationId xmlns:a16="http://schemas.microsoft.com/office/drawing/2014/main" id="{B83FB213-C287-4502-831A-A262F2EF26A5}"/>
              </a:ext>
            </a:extLst>
          </p:cNvPr>
          <p:cNvSpPr/>
          <p:nvPr/>
        </p:nvSpPr>
        <p:spPr>
          <a:xfrm>
            <a:off x="5103848" y="274361"/>
            <a:ext cx="2011680" cy="457200"/>
          </a:xfrm>
          <a:prstGeom prst="rect">
            <a:avLst/>
          </a:prstGeom>
        </p:spPr>
        <p:txBody>
          <a:bodyPr wrap="none">
            <a:spAutoFit/>
          </a:bodyPr>
          <a:lstStyle/>
          <a:p>
            <a:pPr lvl="1" marL="0"/>
            <a:r>
              <a:rPr altLang="en-US" b="1" lang="zh-CN" sz="2400">
                <a:solidFill>
                  <a:schemeClr val="tx2">
                    <a:lumMod val="75000"/>
                  </a:schemeClr>
                </a:solidFill>
                <a:latin typeface="Arial"/>
                <a:ea typeface="微软雅黑"/>
                <a:sym typeface="Arial"/>
              </a:rPr>
              <a:t>明年工作计划</a:t>
            </a:r>
          </a:p>
        </p:txBody>
      </p:sp>
      <p:cxnSp>
        <p:nvCxnSpPr>
          <p:cNvPr id="58" name="直接连接符 57">
            <a:extLst>
              <a:ext uri="{FF2B5EF4-FFF2-40B4-BE49-F238E27FC236}">
                <a16:creationId xmlns:a16="http://schemas.microsoft.com/office/drawing/2014/main" id="{7E516642-FC15-437F-AABD-BDF7C42CD522}"/>
              </a:ext>
            </a:extLst>
          </p:cNvPr>
          <p:cNvCxnSpPr/>
          <p:nvPr/>
        </p:nvCxnSpPr>
        <p:spPr>
          <a:xfrm>
            <a:off x="4980624" y="742885"/>
            <a:ext cx="2154549" cy="0"/>
          </a:xfrm>
          <a:prstGeom prst="line">
            <a:avLst/>
          </a:prstGeom>
          <a:ln>
            <a:solidFill>
              <a:srgbClr val="DF3F4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315093978"/>
      </p:ext>
    </p:extLst>
  </p:cSld>
  <p:clrMapOvr>
    <a:masterClrMapping/>
  </p:clrMapOvr>
  <p:transition/>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5" name="矩形 14"/>
          <p:cNvSpPr/>
          <p:nvPr/>
        </p:nvSpPr>
        <p:spPr>
          <a:xfrm>
            <a:off x="5141948" y="274361"/>
            <a:ext cx="2011680" cy="457200"/>
          </a:xfrm>
          <a:prstGeom prst="rect">
            <a:avLst/>
          </a:prstGeom>
        </p:spPr>
        <p:txBody>
          <a:bodyPr wrap="none">
            <a:spAutoFit/>
          </a:bodyPr>
          <a:lstStyle/>
          <a:p>
            <a:pPr lvl="1" marL="0"/>
            <a:r>
              <a:rPr altLang="en-US" b="1" lang="zh-CN" sz="2400">
                <a:solidFill>
                  <a:schemeClr val="tx2">
                    <a:lumMod val="75000"/>
                  </a:schemeClr>
                </a:solidFill>
                <a:latin typeface="Arial"/>
                <a:ea typeface="微软雅黑"/>
                <a:sym typeface="Arial"/>
              </a:rPr>
              <a:t>明年工作计划</a:t>
            </a:r>
          </a:p>
        </p:txBody>
      </p:sp>
      <p:grpSp>
        <p:nvGrpSpPr>
          <p:cNvPr id="2" name="组合 1"/>
          <p:cNvGrpSpPr/>
          <p:nvPr/>
        </p:nvGrpSpPr>
        <p:grpSpPr>
          <a:xfrm rot="5400000">
            <a:off x="5080973" y="-2016505"/>
            <a:ext cx="2030055" cy="11893162"/>
            <a:chOff x="5539615" y="2564"/>
            <a:chExt cx="1165171" cy="6826203"/>
          </a:xfrm>
          <a:solidFill>
            <a:schemeClr val="bg1">
              <a:lumMod val="85000"/>
            </a:schemeClr>
          </a:solidFill>
        </p:grpSpPr>
        <p:cxnSp>
          <p:nvCxnSpPr>
            <p:cNvPr id="43" name="Straight Connector 18"/>
            <p:cNvCxnSpPr/>
            <p:nvPr/>
          </p:nvCxnSpPr>
          <p:spPr>
            <a:xfrm flipH="1">
              <a:off x="6120783" y="2564"/>
              <a:ext cx="0" cy="1249175"/>
            </a:xfrm>
            <a:prstGeom prst="line">
              <a:avLst/>
            </a:prstGeom>
            <a:grpFill/>
            <a:ln w="3175">
              <a:solidFill>
                <a:schemeClr val="tx1">
                  <a:lumMod val="50000"/>
                  <a:lumOff val="50000"/>
                </a:schemeClr>
              </a:solidFill>
              <a:prstDash val="dot"/>
              <a:headEnd type="none"/>
            </a:ln>
          </p:spPr>
          <p:style>
            <a:lnRef idx="1">
              <a:schemeClr val="accent1"/>
            </a:lnRef>
            <a:fillRef idx="0">
              <a:schemeClr val="accent1"/>
            </a:fillRef>
            <a:effectRef idx="0">
              <a:schemeClr val="accent1"/>
            </a:effectRef>
            <a:fontRef idx="minor">
              <a:schemeClr val="tx1"/>
            </a:fontRef>
          </p:style>
        </p:cxnSp>
        <p:sp>
          <p:nvSpPr>
            <p:cNvPr id="44" name="Oval 22"/>
            <p:cNvSpPr/>
            <p:nvPr/>
          </p:nvSpPr>
          <p:spPr>
            <a:xfrm>
              <a:off x="6064237" y="1267318"/>
              <a:ext cx="113093" cy="113122"/>
            </a:xfrm>
            <a:prstGeom prst="ellipse">
              <a:avLst/>
            </a:prstGeom>
            <a:grpFill/>
            <a:ln w="31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45711" lIns="91422" rIns="91422" rtlCol="0" tIns="45711"/>
            <a:lstStyle/>
            <a:p>
              <a:pPr algn="ctr"/>
              <a:endParaRPr lang="id-ID" sz="900">
                <a:solidFill>
                  <a:schemeClr val="tx2">
                    <a:lumMod val="75000"/>
                  </a:schemeClr>
                </a:solidFill>
                <a:latin typeface="Arial"/>
                <a:ea typeface="微软雅黑"/>
                <a:sym typeface="Arial"/>
              </a:endParaRPr>
            </a:p>
          </p:txBody>
        </p:sp>
        <p:cxnSp>
          <p:nvCxnSpPr>
            <p:cNvPr id="45" name="Straight Connector 23"/>
            <p:cNvCxnSpPr/>
            <p:nvPr/>
          </p:nvCxnSpPr>
          <p:spPr>
            <a:xfrm>
              <a:off x="5539615" y="1342733"/>
              <a:ext cx="524623" cy="0"/>
            </a:xfrm>
            <a:prstGeom prst="line">
              <a:avLst/>
            </a:prstGeom>
            <a:grpFill/>
            <a:ln w="3175">
              <a:solidFill>
                <a:schemeClr val="tx1">
                  <a:lumMod val="50000"/>
                  <a:lumOff val="50000"/>
                </a:schemeClr>
              </a:solidFill>
              <a:prstDash val="dot"/>
            </a:ln>
          </p:spPr>
          <p:style>
            <a:lnRef idx="1">
              <a:schemeClr val="accent1"/>
            </a:lnRef>
            <a:fillRef idx="0">
              <a:schemeClr val="accent1"/>
            </a:fillRef>
            <a:effectRef idx="0">
              <a:schemeClr val="accent1"/>
            </a:effectRef>
            <a:fontRef idx="minor">
              <a:schemeClr val="tx1"/>
            </a:fontRef>
          </p:style>
        </p:cxnSp>
        <p:cxnSp>
          <p:nvCxnSpPr>
            <p:cNvPr id="46" name="Straight Connector 30"/>
            <p:cNvCxnSpPr/>
            <p:nvPr/>
          </p:nvCxnSpPr>
          <p:spPr>
            <a:xfrm flipH="1">
              <a:off x="6120783" y="1389189"/>
              <a:ext cx="0" cy="1249175"/>
            </a:xfrm>
            <a:prstGeom prst="line">
              <a:avLst/>
            </a:prstGeom>
            <a:grpFill/>
            <a:ln w="3175">
              <a:solidFill>
                <a:schemeClr val="tx1">
                  <a:lumMod val="50000"/>
                  <a:lumOff val="50000"/>
                </a:schemeClr>
              </a:solidFill>
              <a:prstDash val="dot"/>
              <a:headEnd type="none"/>
            </a:ln>
          </p:spPr>
          <p:style>
            <a:lnRef idx="1">
              <a:schemeClr val="accent1"/>
            </a:lnRef>
            <a:fillRef idx="0">
              <a:schemeClr val="accent1"/>
            </a:fillRef>
            <a:effectRef idx="0">
              <a:schemeClr val="accent1"/>
            </a:effectRef>
            <a:fontRef idx="minor">
              <a:schemeClr val="tx1"/>
            </a:fontRef>
          </p:style>
        </p:cxnSp>
        <p:sp>
          <p:nvSpPr>
            <p:cNvPr id="47" name="Oval 31"/>
            <p:cNvSpPr/>
            <p:nvPr/>
          </p:nvSpPr>
          <p:spPr>
            <a:xfrm>
              <a:off x="6064237" y="2653943"/>
              <a:ext cx="113093" cy="113122"/>
            </a:xfrm>
            <a:prstGeom prst="ellipse">
              <a:avLst/>
            </a:prstGeom>
            <a:grpFill/>
            <a:ln w="31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45711" lIns="91422" rIns="91422" rtlCol="0" tIns="45711"/>
            <a:lstStyle/>
            <a:p>
              <a:pPr algn="ctr"/>
              <a:endParaRPr lang="id-ID" sz="900">
                <a:solidFill>
                  <a:schemeClr val="tx2">
                    <a:lumMod val="75000"/>
                  </a:schemeClr>
                </a:solidFill>
                <a:latin typeface="Arial"/>
                <a:ea typeface="微软雅黑"/>
                <a:sym typeface="Arial"/>
              </a:endParaRPr>
            </a:p>
          </p:txBody>
        </p:sp>
        <p:cxnSp>
          <p:nvCxnSpPr>
            <p:cNvPr id="48" name="Straight Connector 32"/>
            <p:cNvCxnSpPr/>
            <p:nvPr/>
          </p:nvCxnSpPr>
          <p:spPr>
            <a:xfrm>
              <a:off x="6177329" y="2729358"/>
              <a:ext cx="524623" cy="0"/>
            </a:xfrm>
            <a:prstGeom prst="line">
              <a:avLst/>
            </a:prstGeom>
            <a:grpFill/>
            <a:ln w="3175">
              <a:solidFill>
                <a:schemeClr val="tx1">
                  <a:lumMod val="50000"/>
                  <a:lumOff val="50000"/>
                </a:schemeClr>
              </a:solidFill>
              <a:prstDash val="dot"/>
            </a:ln>
          </p:spPr>
          <p:style>
            <a:lnRef idx="1">
              <a:schemeClr val="accent1"/>
            </a:lnRef>
            <a:fillRef idx="0">
              <a:schemeClr val="accent1"/>
            </a:fillRef>
            <a:effectRef idx="0">
              <a:schemeClr val="accent1"/>
            </a:effectRef>
            <a:fontRef idx="minor">
              <a:schemeClr val="tx1"/>
            </a:fontRef>
          </p:style>
        </p:cxnSp>
        <p:cxnSp>
          <p:nvCxnSpPr>
            <p:cNvPr id="49" name="Straight Connector 54"/>
            <p:cNvCxnSpPr/>
            <p:nvPr/>
          </p:nvCxnSpPr>
          <p:spPr>
            <a:xfrm flipH="1">
              <a:off x="6123616" y="2785600"/>
              <a:ext cx="0" cy="1249175"/>
            </a:xfrm>
            <a:prstGeom prst="line">
              <a:avLst/>
            </a:prstGeom>
            <a:grpFill/>
            <a:ln w="3175">
              <a:solidFill>
                <a:schemeClr val="tx1">
                  <a:lumMod val="50000"/>
                  <a:lumOff val="50000"/>
                </a:schemeClr>
              </a:solidFill>
              <a:prstDash val="dot"/>
              <a:headEnd type="none"/>
            </a:ln>
          </p:spPr>
          <p:style>
            <a:lnRef idx="1">
              <a:schemeClr val="accent1"/>
            </a:lnRef>
            <a:fillRef idx="0">
              <a:schemeClr val="accent1"/>
            </a:fillRef>
            <a:effectRef idx="0">
              <a:schemeClr val="accent1"/>
            </a:effectRef>
            <a:fontRef idx="minor">
              <a:schemeClr val="tx1"/>
            </a:fontRef>
          </p:style>
        </p:cxnSp>
        <p:sp>
          <p:nvSpPr>
            <p:cNvPr id="50" name="Oval 60"/>
            <p:cNvSpPr/>
            <p:nvPr/>
          </p:nvSpPr>
          <p:spPr>
            <a:xfrm>
              <a:off x="6067070" y="4050354"/>
              <a:ext cx="113093" cy="113122"/>
            </a:xfrm>
            <a:prstGeom prst="ellipse">
              <a:avLst/>
            </a:prstGeom>
            <a:grpFill/>
            <a:ln w="31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45711" lIns="91422" rIns="91422" rtlCol="0" tIns="45711"/>
            <a:lstStyle/>
            <a:p>
              <a:pPr algn="ctr"/>
              <a:endParaRPr lang="id-ID" sz="900">
                <a:solidFill>
                  <a:schemeClr val="tx2">
                    <a:lumMod val="75000"/>
                  </a:schemeClr>
                </a:solidFill>
                <a:latin typeface="Arial"/>
                <a:ea typeface="微软雅黑"/>
                <a:sym typeface="Arial"/>
              </a:endParaRPr>
            </a:p>
          </p:txBody>
        </p:sp>
        <p:cxnSp>
          <p:nvCxnSpPr>
            <p:cNvPr id="51" name="Straight Connector 61"/>
            <p:cNvCxnSpPr/>
            <p:nvPr/>
          </p:nvCxnSpPr>
          <p:spPr>
            <a:xfrm>
              <a:off x="5542448" y="4125769"/>
              <a:ext cx="524623" cy="0"/>
            </a:xfrm>
            <a:prstGeom prst="line">
              <a:avLst/>
            </a:prstGeom>
            <a:grpFill/>
            <a:ln w="3175">
              <a:solidFill>
                <a:schemeClr val="tx1">
                  <a:lumMod val="50000"/>
                  <a:lumOff val="50000"/>
                </a:schemeClr>
              </a:solidFill>
              <a:prstDash val="dot"/>
            </a:ln>
          </p:spPr>
          <p:style>
            <a:lnRef idx="1">
              <a:schemeClr val="accent1"/>
            </a:lnRef>
            <a:fillRef idx="0">
              <a:schemeClr val="accent1"/>
            </a:fillRef>
            <a:effectRef idx="0">
              <a:schemeClr val="accent1"/>
            </a:effectRef>
            <a:fontRef idx="minor">
              <a:schemeClr val="tx1"/>
            </a:fontRef>
          </p:style>
        </p:cxnSp>
        <p:cxnSp>
          <p:nvCxnSpPr>
            <p:cNvPr id="52" name="Straight Connector 68"/>
            <p:cNvCxnSpPr/>
            <p:nvPr/>
          </p:nvCxnSpPr>
          <p:spPr>
            <a:xfrm flipH="1">
              <a:off x="6123616" y="4172225"/>
              <a:ext cx="0" cy="1249175"/>
            </a:xfrm>
            <a:prstGeom prst="line">
              <a:avLst/>
            </a:prstGeom>
            <a:grpFill/>
            <a:ln w="3175">
              <a:solidFill>
                <a:schemeClr val="tx1">
                  <a:lumMod val="50000"/>
                  <a:lumOff val="50000"/>
                </a:schemeClr>
              </a:solidFill>
              <a:prstDash val="dot"/>
              <a:headEnd type="none"/>
            </a:ln>
          </p:spPr>
          <p:style>
            <a:lnRef idx="1">
              <a:schemeClr val="accent1"/>
            </a:lnRef>
            <a:fillRef idx="0">
              <a:schemeClr val="accent1"/>
            </a:fillRef>
            <a:effectRef idx="0">
              <a:schemeClr val="accent1"/>
            </a:effectRef>
            <a:fontRef idx="minor">
              <a:schemeClr val="tx1"/>
            </a:fontRef>
          </p:style>
        </p:cxnSp>
        <p:sp>
          <p:nvSpPr>
            <p:cNvPr id="53" name="Oval 69"/>
            <p:cNvSpPr/>
            <p:nvPr/>
          </p:nvSpPr>
          <p:spPr>
            <a:xfrm>
              <a:off x="6067070" y="5436979"/>
              <a:ext cx="113093" cy="113122"/>
            </a:xfrm>
            <a:prstGeom prst="ellipse">
              <a:avLst/>
            </a:prstGeom>
            <a:grpFill/>
            <a:ln w="31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bIns="45711" lIns="91422" rIns="91422" rtlCol="0" tIns="45711"/>
            <a:lstStyle/>
            <a:p>
              <a:pPr algn="ctr"/>
              <a:endParaRPr lang="id-ID" sz="900">
                <a:solidFill>
                  <a:schemeClr val="tx2">
                    <a:lumMod val="75000"/>
                  </a:schemeClr>
                </a:solidFill>
                <a:latin typeface="Arial"/>
                <a:ea typeface="微软雅黑"/>
                <a:sym typeface="Arial"/>
              </a:endParaRPr>
            </a:p>
          </p:txBody>
        </p:sp>
        <p:cxnSp>
          <p:nvCxnSpPr>
            <p:cNvPr id="54" name="Straight Connector 70"/>
            <p:cNvCxnSpPr/>
            <p:nvPr/>
          </p:nvCxnSpPr>
          <p:spPr>
            <a:xfrm>
              <a:off x="6180163" y="5512394"/>
              <a:ext cx="524623" cy="0"/>
            </a:xfrm>
            <a:prstGeom prst="line">
              <a:avLst/>
            </a:prstGeom>
            <a:grpFill/>
            <a:ln w="3175">
              <a:solidFill>
                <a:schemeClr val="tx1">
                  <a:lumMod val="50000"/>
                  <a:lumOff val="50000"/>
                </a:schemeClr>
              </a:solidFill>
              <a:prstDash val="dot"/>
            </a:ln>
          </p:spPr>
          <p:style>
            <a:lnRef idx="1">
              <a:schemeClr val="accent1"/>
            </a:lnRef>
            <a:fillRef idx="0">
              <a:schemeClr val="accent1"/>
            </a:fillRef>
            <a:effectRef idx="0">
              <a:schemeClr val="accent1"/>
            </a:effectRef>
            <a:fontRef idx="minor">
              <a:schemeClr val="tx1"/>
            </a:fontRef>
          </p:style>
        </p:cxnSp>
        <p:cxnSp>
          <p:nvCxnSpPr>
            <p:cNvPr id="55" name="Straight Connector 81"/>
            <p:cNvCxnSpPr/>
            <p:nvPr/>
          </p:nvCxnSpPr>
          <p:spPr>
            <a:xfrm flipH="1">
              <a:off x="6120783" y="5579592"/>
              <a:ext cx="0" cy="1249175"/>
            </a:xfrm>
            <a:prstGeom prst="line">
              <a:avLst/>
            </a:prstGeom>
            <a:grpFill/>
            <a:ln w="3175">
              <a:solidFill>
                <a:schemeClr val="tx1">
                  <a:lumMod val="50000"/>
                  <a:lumOff val="50000"/>
                </a:schemeClr>
              </a:solidFill>
              <a:prstDash val="dot"/>
              <a:headEnd type="none"/>
            </a:ln>
          </p:spPr>
          <p:style>
            <a:lnRef idx="1">
              <a:schemeClr val="accent1"/>
            </a:lnRef>
            <a:fillRef idx="0">
              <a:schemeClr val="accent1"/>
            </a:fillRef>
            <a:effectRef idx="0">
              <a:schemeClr val="accent1"/>
            </a:effectRef>
            <a:fontRef idx="minor">
              <a:schemeClr val="tx1"/>
            </a:fontRef>
          </p:style>
        </p:cxnSp>
      </p:grpSp>
      <p:grpSp>
        <p:nvGrpSpPr>
          <p:cNvPr id="69" name="组合 68"/>
          <p:cNvGrpSpPr/>
          <p:nvPr/>
        </p:nvGrpSpPr>
        <p:grpSpPr>
          <a:xfrm>
            <a:off x="1874437" y="4940167"/>
            <a:ext cx="1136948" cy="1153545"/>
            <a:chOff x="4345723" y="741967"/>
            <a:chExt cx="1136948" cy="1153545"/>
          </a:xfrm>
        </p:grpSpPr>
        <p:grpSp>
          <p:nvGrpSpPr>
            <p:cNvPr id="70" name="Group 49"/>
            <p:cNvGrpSpPr/>
            <p:nvPr/>
          </p:nvGrpSpPr>
          <p:grpSpPr>
            <a:xfrm>
              <a:off x="4345723" y="741967"/>
              <a:ext cx="1136948" cy="1153545"/>
              <a:chOff x="2285781" y="4847654"/>
              <a:chExt cx="952480" cy="966132"/>
            </a:xfrm>
          </p:grpSpPr>
          <p:sp>
            <p:nvSpPr>
              <p:cNvPr id="72" name="Oval 50"/>
              <p:cNvSpPr/>
              <p:nvPr/>
            </p:nvSpPr>
            <p:spPr bwMode="auto">
              <a:xfrm>
                <a:off x="2346028" y="4908765"/>
                <a:ext cx="840592" cy="852640"/>
              </a:xfrm>
              <a:prstGeom prst="ellipse">
                <a:avLst/>
              </a:prstGeom>
              <a:solidFill>
                <a:schemeClr val="tx2"/>
              </a:solidFill>
              <a:ln cmpd="sng" w="3175">
                <a:noFill/>
                <a:prstDash val="solid"/>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900">
                  <a:solidFill>
                    <a:schemeClr val="tx2">
                      <a:lumMod val="75000"/>
                    </a:schemeClr>
                  </a:solidFill>
                  <a:latin typeface="Arial"/>
                  <a:ea typeface="微软雅黑"/>
                  <a:sym typeface="Arial"/>
                </a:endParaRPr>
              </a:p>
            </p:txBody>
          </p:sp>
          <p:sp>
            <p:nvSpPr>
              <p:cNvPr id="73" name="Oval 51"/>
              <p:cNvSpPr/>
              <p:nvPr/>
            </p:nvSpPr>
            <p:spPr bwMode="auto">
              <a:xfrm>
                <a:off x="2285781" y="4847654"/>
                <a:ext cx="952480" cy="966132"/>
              </a:xfrm>
              <a:prstGeom prst="ellipse">
                <a:avLst/>
              </a:prstGeom>
              <a:noFill/>
              <a:ln cmpd="sng" w="3175">
                <a:solidFill>
                  <a:schemeClr val="tx1">
                    <a:lumMod val="60000"/>
                    <a:lumOff val="40000"/>
                  </a:schemeClr>
                </a:solidFill>
                <a:prstDash val="sysDash"/>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900">
                  <a:solidFill>
                    <a:schemeClr val="tx2">
                      <a:lumMod val="75000"/>
                    </a:schemeClr>
                  </a:solidFill>
                  <a:latin typeface="Arial"/>
                  <a:ea typeface="微软雅黑"/>
                  <a:sym typeface="Arial"/>
                </a:endParaRPr>
              </a:p>
            </p:txBody>
          </p:sp>
        </p:grpSp>
        <p:sp>
          <p:nvSpPr>
            <p:cNvPr id="71" name="AutoShape 82"/>
            <p:cNvSpPr/>
            <p:nvPr/>
          </p:nvSpPr>
          <p:spPr bwMode="auto">
            <a:xfrm>
              <a:off x="4711300" y="1111536"/>
              <a:ext cx="422491" cy="396136"/>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3767" y="5419"/>
                  </a:moveTo>
                  <a:cubicBezTo>
                    <a:pt x="4051" y="5419"/>
                    <a:pt x="4271" y="5505"/>
                    <a:pt x="4428" y="5687"/>
                  </a:cubicBezTo>
                  <a:cubicBezTo>
                    <a:pt x="4586" y="5865"/>
                    <a:pt x="4701" y="6078"/>
                    <a:pt x="4766" y="6326"/>
                  </a:cubicBezTo>
                  <a:cubicBezTo>
                    <a:pt x="4835" y="6574"/>
                    <a:pt x="4879" y="6836"/>
                    <a:pt x="4893" y="7106"/>
                  </a:cubicBezTo>
                  <a:cubicBezTo>
                    <a:pt x="4910" y="7377"/>
                    <a:pt x="4917" y="7596"/>
                    <a:pt x="4917" y="7760"/>
                  </a:cubicBezTo>
                  <a:lnTo>
                    <a:pt x="4917" y="9856"/>
                  </a:lnTo>
                  <a:cubicBezTo>
                    <a:pt x="4809" y="9928"/>
                    <a:pt x="4720" y="10015"/>
                    <a:pt x="4646" y="10110"/>
                  </a:cubicBezTo>
                  <a:cubicBezTo>
                    <a:pt x="4574" y="10208"/>
                    <a:pt x="4468" y="10257"/>
                    <a:pt x="4329" y="10257"/>
                  </a:cubicBezTo>
                  <a:lnTo>
                    <a:pt x="561" y="10257"/>
                  </a:lnTo>
                  <a:cubicBezTo>
                    <a:pt x="439" y="10257"/>
                    <a:pt x="338" y="10208"/>
                    <a:pt x="256" y="10110"/>
                  </a:cubicBezTo>
                  <a:cubicBezTo>
                    <a:pt x="177" y="10015"/>
                    <a:pt x="93" y="9928"/>
                    <a:pt x="0" y="9856"/>
                  </a:cubicBezTo>
                  <a:lnTo>
                    <a:pt x="0" y="7760"/>
                  </a:lnTo>
                  <a:cubicBezTo>
                    <a:pt x="0" y="7596"/>
                    <a:pt x="4" y="7377"/>
                    <a:pt x="12" y="7106"/>
                  </a:cubicBezTo>
                  <a:cubicBezTo>
                    <a:pt x="19" y="6836"/>
                    <a:pt x="57" y="6574"/>
                    <a:pt x="124" y="6326"/>
                  </a:cubicBezTo>
                  <a:cubicBezTo>
                    <a:pt x="196" y="6078"/>
                    <a:pt x="309" y="5865"/>
                    <a:pt x="465" y="5687"/>
                  </a:cubicBezTo>
                  <a:cubicBezTo>
                    <a:pt x="624" y="5508"/>
                    <a:pt x="842" y="5419"/>
                    <a:pt x="1123" y="5419"/>
                  </a:cubicBezTo>
                  <a:cubicBezTo>
                    <a:pt x="782" y="5151"/>
                    <a:pt x="508" y="4803"/>
                    <a:pt x="304" y="4377"/>
                  </a:cubicBezTo>
                  <a:cubicBezTo>
                    <a:pt x="103" y="3950"/>
                    <a:pt x="0" y="3469"/>
                    <a:pt x="0" y="2937"/>
                  </a:cubicBezTo>
                  <a:cubicBezTo>
                    <a:pt x="0" y="2539"/>
                    <a:pt x="64" y="2162"/>
                    <a:pt x="189" y="1805"/>
                  </a:cubicBezTo>
                  <a:cubicBezTo>
                    <a:pt x="316" y="1448"/>
                    <a:pt x="491" y="1134"/>
                    <a:pt x="717" y="861"/>
                  </a:cubicBezTo>
                  <a:cubicBezTo>
                    <a:pt x="943" y="590"/>
                    <a:pt x="1207" y="380"/>
                    <a:pt x="1504" y="227"/>
                  </a:cubicBezTo>
                  <a:cubicBezTo>
                    <a:pt x="1804" y="77"/>
                    <a:pt x="2119" y="0"/>
                    <a:pt x="2445" y="0"/>
                  </a:cubicBezTo>
                  <a:cubicBezTo>
                    <a:pt x="2793" y="0"/>
                    <a:pt x="3115" y="77"/>
                    <a:pt x="3412" y="227"/>
                  </a:cubicBezTo>
                  <a:cubicBezTo>
                    <a:pt x="3712" y="380"/>
                    <a:pt x="3969" y="590"/>
                    <a:pt x="4188" y="861"/>
                  </a:cubicBezTo>
                  <a:cubicBezTo>
                    <a:pt x="4406" y="1134"/>
                    <a:pt x="4584" y="1448"/>
                    <a:pt x="4716" y="1805"/>
                  </a:cubicBezTo>
                  <a:cubicBezTo>
                    <a:pt x="4850" y="2162"/>
                    <a:pt x="4917" y="2539"/>
                    <a:pt x="4917" y="2937"/>
                  </a:cubicBezTo>
                  <a:cubicBezTo>
                    <a:pt x="4917" y="3458"/>
                    <a:pt x="4814" y="3939"/>
                    <a:pt x="4603" y="4371"/>
                  </a:cubicBezTo>
                  <a:cubicBezTo>
                    <a:pt x="4392" y="4800"/>
                    <a:pt x="4115" y="5151"/>
                    <a:pt x="3767" y="5419"/>
                  </a:cubicBezTo>
                  <a:moveTo>
                    <a:pt x="18165" y="12062"/>
                  </a:moveTo>
                  <a:cubicBezTo>
                    <a:pt x="18672" y="12604"/>
                    <a:pt x="19070" y="13142"/>
                    <a:pt x="19356" y="13669"/>
                  </a:cubicBezTo>
                  <a:cubicBezTo>
                    <a:pt x="19641" y="14196"/>
                    <a:pt x="19788" y="14801"/>
                    <a:pt x="19788" y="15480"/>
                  </a:cubicBezTo>
                  <a:lnTo>
                    <a:pt x="19788" y="20816"/>
                  </a:lnTo>
                  <a:cubicBezTo>
                    <a:pt x="19694" y="20868"/>
                    <a:pt x="19620" y="20931"/>
                    <a:pt x="19557" y="20995"/>
                  </a:cubicBezTo>
                  <a:cubicBezTo>
                    <a:pt x="19497" y="21061"/>
                    <a:pt x="19425" y="21122"/>
                    <a:pt x="19344" y="21191"/>
                  </a:cubicBezTo>
                  <a:cubicBezTo>
                    <a:pt x="19262" y="21251"/>
                    <a:pt x="19173" y="21317"/>
                    <a:pt x="19075" y="21386"/>
                  </a:cubicBezTo>
                  <a:cubicBezTo>
                    <a:pt x="18976" y="21455"/>
                    <a:pt x="18835" y="21528"/>
                    <a:pt x="18662" y="21599"/>
                  </a:cubicBezTo>
                  <a:lnTo>
                    <a:pt x="2942" y="21599"/>
                  </a:lnTo>
                  <a:cubicBezTo>
                    <a:pt x="2675" y="21599"/>
                    <a:pt x="2467" y="21499"/>
                    <a:pt x="2318" y="21291"/>
                  </a:cubicBezTo>
                  <a:cubicBezTo>
                    <a:pt x="2167" y="21081"/>
                    <a:pt x="2003" y="20926"/>
                    <a:pt x="1819" y="20816"/>
                  </a:cubicBezTo>
                  <a:lnTo>
                    <a:pt x="1819" y="15480"/>
                  </a:lnTo>
                  <a:cubicBezTo>
                    <a:pt x="1819" y="14763"/>
                    <a:pt x="1989" y="14127"/>
                    <a:pt x="2335" y="13571"/>
                  </a:cubicBezTo>
                  <a:cubicBezTo>
                    <a:pt x="2678" y="13018"/>
                    <a:pt x="3052" y="12511"/>
                    <a:pt x="3460" y="12062"/>
                  </a:cubicBezTo>
                  <a:cubicBezTo>
                    <a:pt x="3535" y="11970"/>
                    <a:pt x="3633" y="11869"/>
                    <a:pt x="3753" y="11766"/>
                  </a:cubicBezTo>
                  <a:cubicBezTo>
                    <a:pt x="3873" y="11659"/>
                    <a:pt x="4000" y="11590"/>
                    <a:pt x="4137" y="11553"/>
                  </a:cubicBezTo>
                  <a:cubicBezTo>
                    <a:pt x="4276" y="11495"/>
                    <a:pt x="4432" y="11466"/>
                    <a:pt x="4610" y="11455"/>
                  </a:cubicBezTo>
                  <a:cubicBezTo>
                    <a:pt x="4785" y="11446"/>
                    <a:pt x="4956" y="11423"/>
                    <a:pt x="5126" y="11388"/>
                  </a:cubicBezTo>
                  <a:cubicBezTo>
                    <a:pt x="5594" y="11299"/>
                    <a:pt x="6091" y="11210"/>
                    <a:pt x="6621" y="11121"/>
                  </a:cubicBezTo>
                  <a:cubicBezTo>
                    <a:pt x="7149" y="11034"/>
                    <a:pt x="7665" y="10945"/>
                    <a:pt x="8172" y="10853"/>
                  </a:cubicBezTo>
                  <a:cubicBezTo>
                    <a:pt x="7483" y="10326"/>
                    <a:pt x="6928" y="9632"/>
                    <a:pt x="6513" y="8762"/>
                  </a:cubicBezTo>
                  <a:cubicBezTo>
                    <a:pt x="6093" y="7896"/>
                    <a:pt x="5884" y="6940"/>
                    <a:pt x="5884" y="5903"/>
                  </a:cubicBezTo>
                  <a:cubicBezTo>
                    <a:pt x="5884" y="5097"/>
                    <a:pt x="6016" y="4331"/>
                    <a:pt x="6275" y="3608"/>
                  </a:cubicBezTo>
                  <a:cubicBezTo>
                    <a:pt x="6535" y="2885"/>
                    <a:pt x="6887" y="2260"/>
                    <a:pt x="7331" y="1733"/>
                  </a:cubicBezTo>
                  <a:cubicBezTo>
                    <a:pt x="7778" y="1203"/>
                    <a:pt x="8299" y="786"/>
                    <a:pt x="8894" y="472"/>
                  </a:cubicBezTo>
                  <a:cubicBezTo>
                    <a:pt x="9494" y="158"/>
                    <a:pt x="10125" y="3"/>
                    <a:pt x="10802" y="3"/>
                  </a:cubicBezTo>
                  <a:cubicBezTo>
                    <a:pt x="11476" y="3"/>
                    <a:pt x="12112" y="158"/>
                    <a:pt x="12710" y="472"/>
                  </a:cubicBezTo>
                  <a:cubicBezTo>
                    <a:pt x="13307" y="786"/>
                    <a:pt x="13826" y="1203"/>
                    <a:pt x="14272" y="1733"/>
                  </a:cubicBezTo>
                  <a:cubicBezTo>
                    <a:pt x="14716" y="2260"/>
                    <a:pt x="15067" y="2885"/>
                    <a:pt x="15328" y="3608"/>
                  </a:cubicBezTo>
                  <a:cubicBezTo>
                    <a:pt x="15590" y="4331"/>
                    <a:pt x="15719" y="5097"/>
                    <a:pt x="15719" y="5903"/>
                  </a:cubicBezTo>
                  <a:cubicBezTo>
                    <a:pt x="15719" y="6939"/>
                    <a:pt x="15513" y="7890"/>
                    <a:pt x="15100" y="8757"/>
                  </a:cubicBezTo>
                  <a:cubicBezTo>
                    <a:pt x="14685" y="9620"/>
                    <a:pt x="14128" y="10320"/>
                    <a:pt x="13432" y="10853"/>
                  </a:cubicBezTo>
                  <a:cubicBezTo>
                    <a:pt x="13936" y="10945"/>
                    <a:pt x="14452" y="11031"/>
                    <a:pt x="14978" y="11115"/>
                  </a:cubicBezTo>
                  <a:cubicBezTo>
                    <a:pt x="15504" y="11198"/>
                    <a:pt x="16005" y="11288"/>
                    <a:pt x="16478" y="11388"/>
                  </a:cubicBezTo>
                  <a:cubicBezTo>
                    <a:pt x="16653" y="11426"/>
                    <a:pt x="16826" y="11449"/>
                    <a:pt x="16994" y="11455"/>
                  </a:cubicBezTo>
                  <a:cubicBezTo>
                    <a:pt x="17162" y="11466"/>
                    <a:pt x="17323" y="11495"/>
                    <a:pt x="17467" y="11553"/>
                  </a:cubicBezTo>
                  <a:cubicBezTo>
                    <a:pt x="17603" y="11590"/>
                    <a:pt x="17731" y="11659"/>
                    <a:pt x="17851" y="11766"/>
                  </a:cubicBezTo>
                  <a:cubicBezTo>
                    <a:pt x="17966" y="11869"/>
                    <a:pt x="18074" y="11970"/>
                    <a:pt x="18165" y="12062"/>
                  </a:cubicBezTo>
                  <a:moveTo>
                    <a:pt x="20474" y="5419"/>
                  </a:moveTo>
                  <a:cubicBezTo>
                    <a:pt x="20757" y="5419"/>
                    <a:pt x="20973" y="5505"/>
                    <a:pt x="21124" y="5687"/>
                  </a:cubicBezTo>
                  <a:cubicBezTo>
                    <a:pt x="21271" y="5865"/>
                    <a:pt x="21381" y="6078"/>
                    <a:pt x="21448" y="6326"/>
                  </a:cubicBezTo>
                  <a:cubicBezTo>
                    <a:pt x="21520" y="6574"/>
                    <a:pt x="21561" y="6836"/>
                    <a:pt x="21576" y="7106"/>
                  </a:cubicBezTo>
                  <a:cubicBezTo>
                    <a:pt x="21592" y="7377"/>
                    <a:pt x="21599" y="7596"/>
                    <a:pt x="21599" y="7760"/>
                  </a:cubicBezTo>
                  <a:lnTo>
                    <a:pt x="21599" y="9856"/>
                  </a:lnTo>
                  <a:cubicBezTo>
                    <a:pt x="21508" y="9928"/>
                    <a:pt x="21422" y="10015"/>
                    <a:pt x="21340" y="10110"/>
                  </a:cubicBezTo>
                  <a:cubicBezTo>
                    <a:pt x="21261" y="10208"/>
                    <a:pt x="21158" y="10257"/>
                    <a:pt x="21036" y="10257"/>
                  </a:cubicBezTo>
                  <a:lnTo>
                    <a:pt x="17268" y="10257"/>
                  </a:lnTo>
                  <a:cubicBezTo>
                    <a:pt x="17131" y="10257"/>
                    <a:pt x="17023" y="10208"/>
                    <a:pt x="16953" y="10110"/>
                  </a:cubicBezTo>
                  <a:cubicBezTo>
                    <a:pt x="16879" y="10015"/>
                    <a:pt x="16790" y="9928"/>
                    <a:pt x="16682" y="9856"/>
                  </a:cubicBezTo>
                  <a:lnTo>
                    <a:pt x="16682" y="7760"/>
                  </a:lnTo>
                  <a:cubicBezTo>
                    <a:pt x="16682" y="7596"/>
                    <a:pt x="16692" y="7377"/>
                    <a:pt x="16706" y="7106"/>
                  </a:cubicBezTo>
                  <a:cubicBezTo>
                    <a:pt x="16720" y="6836"/>
                    <a:pt x="16766" y="6574"/>
                    <a:pt x="16836" y="6326"/>
                  </a:cubicBezTo>
                  <a:cubicBezTo>
                    <a:pt x="16912" y="6078"/>
                    <a:pt x="17023" y="5865"/>
                    <a:pt x="17183" y="5687"/>
                  </a:cubicBezTo>
                  <a:cubicBezTo>
                    <a:pt x="17337" y="5508"/>
                    <a:pt x="17556" y="5419"/>
                    <a:pt x="17829" y="5419"/>
                  </a:cubicBezTo>
                  <a:cubicBezTo>
                    <a:pt x="17488" y="5151"/>
                    <a:pt x="17210" y="4803"/>
                    <a:pt x="16999" y="4377"/>
                  </a:cubicBezTo>
                  <a:cubicBezTo>
                    <a:pt x="16788" y="3950"/>
                    <a:pt x="16682" y="3469"/>
                    <a:pt x="16682" y="2937"/>
                  </a:cubicBezTo>
                  <a:cubicBezTo>
                    <a:pt x="16682" y="2539"/>
                    <a:pt x="16744" y="2162"/>
                    <a:pt x="16872" y="1805"/>
                  </a:cubicBezTo>
                  <a:cubicBezTo>
                    <a:pt x="16999" y="1448"/>
                    <a:pt x="17174" y="1134"/>
                    <a:pt x="17400" y="861"/>
                  </a:cubicBezTo>
                  <a:cubicBezTo>
                    <a:pt x="17625" y="590"/>
                    <a:pt x="17889" y="380"/>
                    <a:pt x="18187" y="227"/>
                  </a:cubicBezTo>
                  <a:cubicBezTo>
                    <a:pt x="18487" y="77"/>
                    <a:pt x="18808" y="0"/>
                    <a:pt x="19152" y="0"/>
                  </a:cubicBezTo>
                  <a:cubicBezTo>
                    <a:pt x="19480" y="0"/>
                    <a:pt x="19795" y="77"/>
                    <a:pt x="20095" y="227"/>
                  </a:cubicBezTo>
                  <a:cubicBezTo>
                    <a:pt x="20395" y="380"/>
                    <a:pt x="20656" y="590"/>
                    <a:pt x="20882" y="861"/>
                  </a:cubicBezTo>
                  <a:cubicBezTo>
                    <a:pt x="21108" y="1134"/>
                    <a:pt x="21285" y="1448"/>
                    <a:pt x="21412" y="1805"/>
                  </a:cubicBezTo>
                  <a:cubicBezTo>
                    <a:pt x="21537" y="2162"/>
                    <a:pt x="21599" y="2539"/>
                    <a:pt x="21599" y="2937"/>
                  </a:cubicBezTo>
                  <a:cubicBezTo>
                    <a:pt x="21599" y="3458"/>
                    <a:pt x="21499" y="3939"/>
                    <a:pt x="21295" y="4371"/>
                  </a:cubicBezTo>
                  <a:cubicBezTo>
                    <a:pt x="21093" y="4800"/>
                    <a:pt x="20820" y="5151"/>
                    <a:pt x="20474" y="5419"/>
                  </a:cubicBezTo>
                </a:path>
              </a:pathLst>
            </a:custGeom>
            <a:solidFill>
              <a:schemeClr val="bg1"/>
            </a:solidFill>
            <a:ln>
              <a:noFill/>
            </a:ln>
            <a:effectLst/>
          </p:spPr>
          <p:txBody>
            <a:bodyPr anchor="ctr" bIns="50789" lIns="50789" rIns="50789" tIns="50789"/>
            <a:lstStyle/>
            <a:p>
              <a:pPr defTabSz="456565">
                <a:defRPr/>
              </a:pPr>
              <a:endParaRPr lang="es-ES" sz="2900">
                <a:solidFill>
                  <a:schemeClr val="tx2">
                    <a:lumMod val="75000"/>
                  </a:schemeClr>
                </a:solidFill>
                <a:effectLst>
                  <a:outerShdw algn="tl" blurRad="38100" dir="2700000" dist="38100">
                    <a:srgbClr val="000000"/>
                  </a:outerShdw>
                </a:effectLst>
                <a:latin typeface="Arial"/>
                <a:ea typeface="微软雅黑"/>
                <a:cs charset="0" typeface="Gill Sans"/>
                <a:sym typeface="Arial"/>
              </a:endParaRPr>
            </a:p>
          </p:txBody>
        </p:sp>
      </p:grpSp>
      <p:sp>
        <p:nvSpPr>
          <p:cNvPr id="74" name="TextBox 19"/>
          <p:cNvSpPr txBox="1"/>
          <p:nvPr/>
        </p:nvSpPr>
        <p:spPr>
          <a:xfrm>
            <a:off x="1501903" y="2499886"/>
            <a:ext cx="1706844" cy="457182"/>
          </a:xfrm>
          <a:prstGeom prst="rect">
            <a:avLst/>
          </a:prstGeom>
          <a:noFill/>
        </p:spPr>
        <p:txBody>
          <a:bodyPr bIns="45711" lIns="91422" rIns="91422" rtlCol="0" tIns="45711" wrap="none">
            <a:spAutoFit/>
          </a:bodyPr>
          <a:lstStyle/>
          <a:p>
            <a:pPr algn="r"/>
            <a:r>
              <a:rPr altLang="en-US" b="1" lang="zh-CN" sz="2400">
                <a:solidFill>
                  <a:schemeClr val="tx2">
                    <a:lumMod val="75000"/>
                  </a:schemeClr>
                </a:solidFill>
                <a:latin typeface="Arial"/>
                <a:ea typeface="微软雅黑"/>
                <a:sym typeface="Arial"/>
              </a:rPr>
              <a:t>一季度目标</a:t>
            </a:r>
          </a:p>
        </p:txBody>
      </p:sp>
      <p:sp>
        <p:nvSpPr>
          <p:cNvPr id="75" name="TextBox 20"/>
          <p:cNvSpPr txBox="1"/>
          <p:nvPr/>
        </p:nvSpPr>
        <p:spPr>
          <a:xfrm>
            <a:off x="688480" y="2917061"/>
            <a:ext cx="2509227" cy="571482"/>
          </a:xfrm>
          <a:prstGeom prst="rect">
            <a:avLst/>
          </a:prstGeom>
          <a:noFill/>
        </p:spPr>
        <p:txBody>
          <a:bodyPr bIns="45711" lIns="91422" rIns="91422" rtlCol="0" tIns="45711" wrap="square">
            <a:spAutoFit/>
          </a:bodyPr>
          <a:lstStyle/>
          <a:p>
            <a:pPr algn="r" lvl="1" marL="0">
              <a:spcBef>
                <a:spcPts val="635"/>
              </a:spcBef>
              <a:buClr>
                <a:srgbClr val="485B6A"/>
              </a:buClr>
              <a:buSzPct val="50000"/>
              <a:defRPr/>
            </a:pPr>
            <a:r>
              <a:rPr altLang="en-US" lang="zh-CN" sz="1050">
                <a:solidFill>
                  <a:schemeClr val="tx2">
                    <a:lumMod val="75000"/>
                  </a:schemeClr>
                </a:solidFill>
                <a:latin typeface="Arial"/>
                <a:ea typeface="微软雅黑"/>
                <a:cs charset="0" panose="020b0604020202020204" pitchFamily="34" typeface="Arial"/>
                <a:sym typeface="Arial"/>
              </a:rPr>
              <a:t>点击此处添加内容点击此处添加内容点击此处添加内容点击此处添加内容点击此处添加内容点击此处添加内容</a:t>
            </a:r>
          </a:p>
        </p:txBody>
      </p:sp>
      <p:grpSp>
        <p:nvGrpSpPr>
          <p:cNvPr id="76" name="组合 75"/>
          <p:cNvGrpSpPr/>
          <p:nvPr/>
        </p:nvGrpSpPr>
        <p:grpSpPr>
          <a:xfrm>
            <a:off x="4313278" y="1749854"/>
            <a:ext cx="1136948" cy="1153545"/>
            <a:chOff x="6769208" y="2145267"/>
            <a:chExt cx="1136948" cy="1153545"/>
          </a:xfrm>
        </p:grpSpPr>
        <p:grpSp>
          <p:nvGrpSpPr>
            <p:cNvPr id="77" name="Group 57"/>
            <p:cNvGrpSpPr/>
            <p:nvPr/>
          </p:nvGrpSpPr>
          <p:grpSpPr>
            <a:xfrm>
              <a:off x="6769208" y="2145267"/>
              <a:ext cx="1136948" cy="1153545"/>
              <a:chOff x="2285781" y="4847654"/>
              <a:chExt cx="952480" cy="966132"/>
            </a:xfrm>
          </p:grpSpPr>
          <p:sp>
            <p:nvSpPr>
              <p:cNvPr id="79" name="Oval 58"/>
              <p:cNvSpPr/>
              <p:nvPr/>
            </p:nvSpPr>
            <p:spPr bwMode="auto">
              <a:xfrm>
                <a:off x="2346028" y="4908765"/>
                <a:ext cx="840592" cy="852640"/>
              </a:xfrm>
              <a:prstGeom prst="ellipse">
                <a:avLst/>
              </a:prstGeom>
              <a:solidFill>
                <a:srgbClr val="DF3F4E"/>
              </a:solidFill>
              <a:ln cmpd="sng" w="3175">
                <a:noFill/>
                <a:prstDash val="solid"/>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900">
                  <a:solidFill>
                    <a:schemeClr val="tx2">
                      <a:lumMod val="75000"/>
                    </a:schemeClr>
                  </a:solidFill>
                  <a:latin typeface="Arial"/>
                  <a:ea typeface="微软雅黑"/>
                  <a:sym typeface="Arial"/>
                </a:endParaRPr>
              </a:p>
            </p:txBody>
          </p:sp>
          <p:sp>
            <p:nvSpPr>
              <p:cNvPr id="80" name="Oval 59"/>
              <p:cNvSpPr/>
              <p:nvPr/>
            </p:nvSpPr>
            <p:spPr bwMode="auto">
              <a:xfrm>
                <a:off x="2285781" y="4847654"/>
                <a:ext cx="952480" cy="966132"/>
              </a:xfrm>
              <a:prstGeom prst="ellipse">
                <a:avLst/>
              </a:prstGeom>
              <a:noFill/>
              <a:ln cmpd="sng" w="3175">
                <a:solidFill>
                  <a:schemeClr val="tx1">
                    <a:lumMod val="60000"/>
                    <a:lumOff val="40000"/>
                  </a:schemeClr>
                </a:solidFill>
                <a:prstDash val="sysDash"/>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900">
                  <a:solidFill>
                    <a:schemeClr val="tx2">
                      <a:lumMod val="75000"/>
                    </a:schemeClr>
                  </a:solidFill>
                  <a:latin typeface="Arial"/>
                  <a:ea typeface="微软雅黑"/>
                  <a:sym typeface="Arial"/>
                </a:endParaRPr>
              </a:p>
            </p:txBody>
          </p:sp>
        </p:grpSp>
        <p:sp>
          <p:nvSpPr>
            <p:cNvPr id="78" name="AutoShape 43"/>
            <p:cNvSpPr/>
            <p:nvPr/>
          </p:nvSpPr>
          <p:spPr bwMode="auto">
            <a:xfrm>
              <a:off x="7142890" y="2501311"/>
              <a:ext cx="422491" cy="434009"/>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20263" y="0"/>
                  </a:moveTo>
                  <a:cubicBezTo>
                    <a:pt x="20630" y="0"/>
                    <a:pt x="20946" y="158"/>
                    <a:pt x="21208" y="478"/>
                  </a:cubicBezTo>
                  <a:cubicBezTo>
                    <a:pt x="21470" y="798"/>
                    <a:pt x="21599" y="1177"/>
                    <a:pt x="21599" y="1615"/>
                  </a:cubicBezTo>
                  <a:lnTo>
                    <a:pt x="21599" y="19984"/>
                  </a:lnTo>
                  <a:cubicBezTo>
                    <a:pt x="21599" y="20422"/>
                    <a:pt x="21470" y="20803"/>
                    <a:pt x="21208" y="21124"/>
                  </a:cubicBezTo>
                  <a:cubicBezTo>
                    <a:pt x="20948" y="21441"/>
                    <a:pt x="20632" y="21599"/>
                    <a:pt x="20263" y="21599"/>
                  </a:cubicBezTo>
                  <a:lnTo>
                    <a:pt x="1346" y="21599"/>
                  </a:lnTo>
                  <a:cubicBezTo>
                    <a:pt x="981" y="21599"/>
                    <a:pt x="663" y="21441"/>
                    <a:pt x="396" y="21124"/>
                  </a:cubicBezTo>
                  <a:cubicBezTo>
                    <a:pt x="132" y="20803"/>
                    <a:pt x="0" y="20422"/>
                    <a:pt x="0" y="19984"/>
                  </a:cubicBezTo>
                  <a:lnTo>
                    <a:pt x="0" y="1615"/>
                  </a:lnTo>
                  <a:cubicBezTo>
                    <a:pt x="0" y="1177"/>
                    <a:pt x="132" y="798"/>
                    <a:pt x="396" y="478"/>
                  </a:cubicBezTo>
                  <a:cubicBezTo>
                    <a:pt x="661" y="158"/>
                    <a:pt x="979" y="0"/>
                    <a:pt x="1346" y="0"/>
                  </a:cubicBezTo>
                  <a:lnTo>
                    <a:pt x="20263" y="0"/>
                  </a:lnTo>
                  <a:close/>
                  <a:moveTo>
                    <a:pt x="19805" y="2170"/>
                  </a:moveTo>
                  <a:lnTo>
                    <a:pt x="1801" y="2170"/>
                  </a:lnTo>
                  <a:lnTo>
                    <a:pt x="1801" y="19440"/>
                  </a:lnTo>
                  <a:lnTo>
                    <a:pt x="19805" y="19440"/>
                  </a:lnTo>
                  <a:lnTo>
                    <a:pt x="19805" y="2170"/>
                  </a:lnTo>
                  <a:close/>
                  <a:moveTo>
                    <a:pt x="5425" y="8662"/>
                  </a:moveTo>
                  <a:cubicBezTo>
                    <a:pt x="4910" y="8662"/>
                    <a:pt x="4475" y="8454"/>
                    <a:pt x="4125" y="8034"/>
                  </a:cubicBezTo>
                  <a:cubicBezTo>
                    <a:pt x="3770" y="7611"/>
                    <a:pt x="3598" y="7103"/>
                    <a:pt x="3598" y="6512"/>
                  </a:cubicBezTo>
                  <a:cubicBezTo>
                    <a:pt x="3598" y="5895"/>
                    <a:pt x="3770" y="5372"/>
                    <a:pt x="4125" y="4952"/>
                  </a:cubicBezTo>
                  <a:cubicBezTo>
                    <a:pt x="4477" y="4526"/>
                    <a:pt x="4910" y="4321"/>
                    <a:pt x="5425" y="4321"/>
                  </a:cubicBezTo>
                  <a:cubicBezTo>
                    <a:pt x="5914" y="4321"/>
                    <a:pt x="6340" y="4529"/>
                    <a:pt x="6693" y="4952"/>
                  </a:cubicBezTo>
                  <a:cubicBezTo>
                    <a:pt x="7045" y="5372"/>
                    <a:pt x="7219" y="5895"/>
                    <a:pt x="7219" y="6512"/>
                  </a:cubicBezTo>
                  <a:cubicBezTo>
                    <a:pt x="7219" y="7103"/>
                    <a:pt x="7045" y="7611"/>
                    <a:pt x="6693" y="8034"/>
                  </a:cubicBezTo>
                  <a:cubicBezTo>
                    <a:pt x="6340" y="8454"/>
                    <a:pt x="5914" y="8662"/>
                    <a:pt x="5425" y="8662"/>
                  </a:cubicBezTo>
                  <a:moveTo>
                    <a:pt x="18001" y="17287"/>
                  </a:moveTo>
                  <a:lnTo>
                    <a:pt x="3598" y="17287"/>
                  </a:lnTo>
                  <a:lnTo>
                    <a:pt x="3598" y="15810"/>
                  </a:lnTo>
                  <a:lnTo>
                    <a:pt x="6845" y="10745"/>
                  </a:lnTo>
                  <a:lnTo>
                    <a:pt x="9045" y="12942"/>
                  </a:lnTo>
                  <a:lnTo>
                    <a:pt x="13193" y="5387"/>
                  </a:lnTo>
                  <a:lnTo>
                    <a:pt x="17998" y="11350"/>
                  </a:lnTo>
                  <a:lnTo>
                    <a:pt x="17998" y="17287"/>
                  </a:lnTo>
                  <a:close/>
                </a:path>
              </a:pathLst>
            </a:custGeom>
            <a:solidFill>
              <a:schemeClr val="bg1"/>
            </a:solidFill>
            <a:ln>
              <a:noFill/>
            </a:ln>
            <a:effectLst/>
          </p:spPr>
          <p:txBody>
            <a:bodyPr anchor="ctr" bIns="50789" lIns="50789" rIns="50789" tIns="50789"/>
            <a:lstStyle/>
            <a:p>
              <a:pPr defTabSz="456565">
                <a:defRPr/>
              </a:pPr>
              <a:endParaRPr lang="es-ES" sz="2900">
                <a:solidFill>
                  <a:schemeClr val="tx2">
                    <a:lumMod val="75000"/>
                  </a:schemeClr>
                </a:solidFill>
                <a:effectLst>
                  <a:outerShdw algn="tl" blurRad="38100" dir="2700000" dist="38100">
                    <a:srgbClr val="000000"/>
                  </a:outerShdw>
                </a:effectLst>
                <a:latin typeface="Arial"/>
                <a:ea typeface="微软雅黑"/>
                <a:cs charset="0" typeface="Gill Sans"/>
                <a:sym typeface="Arial"/>
              </a:endParaRPr>
            </a:p>
          </p:txBody>
        </p:sp>
      </p:grpSp>
      <p:sp>
        <p:nvSpPr>
          <p:cNvPr id="82" name="TextBox 19"/>
          <p:cNvSpPr txBox="1"/>
          <p:nvPr/>
        </p:nvSpPr>
        <p:spPr>
          <a:xfrm>
            <a:off x="3890504" y="4251047"/>
            <a:ext cx="1706844" cy="457182"/>
          </a:xfrm>
          <a:prstGeom prst="rect">
            <a:avLst/>
          </a:prstGeom>
          <a:noFill/>
        </p:spPr>
        <p:txBody>
          <a:bodyPr bIns="45711" lIns="91422" rIns="91422" rtlCol="0" tIns="45711" wrap="none">
            <a:spAutoFit/>
          </a:bodyPr>
          <a:lstStyle/>
          <a:p>
            <a:pPr algn="r"/>
            <a:r>
              <a:rPr altLang="en-US" b="1" lang="zh-CN" sz="2400">
                <a:solidFill>
                  <a:schemeClr val="tx2">
                    <a:lumMod val="75000"/>
                  </a:schemeClr>
                </a:solidFill>
                <a:latin typeface="Arial"/>
                <a:ea typeface="微软雅黑"/>
                <a:sym typeface="Arial"/>
              </a:rPr>
              <a:t>二季度目标</a:t>
            </a:r>
          </a:p>
        </p:txBody>
      </p:sp>
      <p:sp>
        <p:nvSpPr>
          <p:cNvPr id="83" name="TextBox 20"/>
          <p:cNvSpPr txBox="1"/>
          <p:nvPr/>
        </p:nvSpPr>
        <p:spPr>
          <a:xfrm>
            <a:off x="3077081" y="4668222"/>
            <a:ext cx="2509227" cy="571482"/>
          </a:xfrm>
          <a:prstGeom prst="rect">
            <a:avLst/>
          </a:prstGeom>
          <a:noFill/>
        </p:spPr>
        <p:txBody>
          <a:bodyPr bIns="45711" lIns="91422" rIns="91422" rtlCol="0" tIns="45711" wrap="square">
            <a:spAutoFit/>
          </a:bodyPr>
          <a:lstStyle/>
          <a:p>
            <a:pPr algn="r" lvl="1" marL="0">
              <a:spcBef>
                <a:spcPts val="635"/>
              </a:spcBef>
              <a:buClr>
                <a:srgbClr val="485B6A"/>
              </a:buClr>
              <a:buSzPct val="50000"/>
              <a:defRPr/>
            </a:pPr>
            <a:r>
              <a:rPr altLang="en-US" lang="zh-CN" sz="1050">
                <a:solidFill>
                  <a:schemeClr val="tx2">
                    <a:lumMod val="75000"/>
                  </a:schemeClr>
                </a:solidFill>
                <a:latin typeface="Arial"/>
                <a:ea typeface="微软雅黑"/>
                <a:cs charset="0" panose="020b0604020202020204" pitchFamily="34" typeface="Arial"/>
                <a:sym typeface="Arial"/>
              </a:rPr>
              <a:t>点击此处添加内容点击此处添加内容点击此处添加内容点击此处添加内容点击此处添加内容点击此处添加内容</a:t>
            </a:r>
          </a:p>
        </p:txBody>
      </p:sp>
      <p:sp>
        <p:nvSpPr>
          <p:cNvPr id="84" name="TextBox 19"/>
          <p:cNvSpPr txBox="1"/>
          <p:nvPr/>
        </p:nvSpPr>
        <p:spPr>
          <a:xfrm>
            <a:off x="6294622" y="2499296"/>
            <a:ext cx="1706844" cy="457182"/>
          </a:xfrm>
          <a:prstGeom prst="rect">
            <a:avLst/>
          </a:prstGeom>
          <a:noFill/>
        </p:spPr>
        <p:txBody>
          <a:bodyPr bIns="45711" lIns="91422" rIns="91422" rtlCol="0" tIns="45711" wrap="none">
            <a:spAutoFit/>
          </a:bodyPr>
          <a:lstStyle/>
          <a:p>
            <a:pPr algn="r"/>
            <a:r>
              <a:rPr altLang="en-US" b="1" lang="zh-CN" sz="2400">
                <a:solidFill>
                  <a:schemeClr val="tx2">
                    <a:lumMod val="75000"/>
                  </a:schemeClr>
                </a:solidFill>
                <a:latin typeface="Arial"/>
                <a:ea typeface="微软雅黑"/>
                <a:sym typeface="Arial"/>
              </a:rPr>
              <a:t>三季度目标</a:t>
            </a:r>
          </a:p>
        </p:txBody>
      </p:sp>
      <p:sp>
        <p:nvSpPr>
          <p:cNvPr id="85" name="TextBox 20"/>
          <p:cNvSpPr txBox="1"/>
          <p:nvPr/>
        </p:nvSpPr>
        <p:spPr>
          <a:xfrm>
            <a:off x="5481198" y="2916471"/>
            <a:ext cx="2509227" cy="571482"/>
          </a:xfrm>
          <a:prstGeom prst="rect">
            <a:avLst/>
          </a:prstGeom>
          <a:noFill/>
        </p:spPr>
        <p:txBody>
          <a:bodyPr bIns="45711" lIns="91422" rIns="91422" rtlCol="0" tIns="45711" wrap="square">
            <a:spAutoFit/>
          </a:bodyPr>
          <a:lstStyle/>
          <a:p>
            <a:pPr algn="r" lvl="1" marL="0">
              <a:spcBef>
                <a:spcPts val="635"/>
              </a:spcBef>
              <a:buClr>
                <a:srgbClr val="485B6A"/>
              </a:buClr>
              <a:buSzPct val="50000"/>
              <a:defRPr/>
            </a:pPr>
            <a:r>
              <a:rPr altLang="en-US" lang="zh-CN" sz="1050">
                <a:solidFill>
                  <a:schemeClr val="tx2">
                    <a:lumMod val="75000"/>
                  </a:schemeClr>
                </a:solidFill>
                <a:latin typeface="Arial"/>
                <a:ea typeface="微软雅黑"/>
                <a:cs charset="0" panose="020b0604020202020204" pitchFamily="34" typeface="Arial"/>
                <a:sym typeface="Arial"/>
              </a:rPr>
              <a:t>点击此处添加内容点击此处添加内容点击此处添加内容点击此处添加内容点击此处添加内容点击此处添加内容</a:t>
            </a:r>
          </a:p>
        </p:txBody>
      </p:sp>
      <p:grpSp>
        <p:nvGrpSpPr>
          <p:cNvPr id="86" name="组合 85"/>
          <p:cNvGrpSpPr/>
          <p:nvPr/>
        </p:nvGrpSpPr>
        <p:grpSpPr>
          <a:xfrm>
            <a:off x="6770397" y="4940167"/>
            <a:ext cx="1136948" cy="1153545"/>
            <a:chOff x="4348556" y="3525003"/>
            <a:chExt cx="1136948" cy="1153545"/>
          </a:xfrm>
        </p:grpSpPr>
        <p:grpSp>
          <p:nvGrpSpPr>
            <p:cNvPr id="87" name="Group 47"/>
            <p:cNvGrpSpPr/>
            <p:nvPr/>
          </p:nvGrpSpPr>
          <p:grpSpPr>
            <a:xfrm>
              <a:off x="4348556" y="3525003"/>
              <a:ext cx="1136948" cy="1153545"/>
              <a:chOff x="2285781" y="4847654"/>
              <a:chExt cx="952480" cy="966132"/>
            </a:xfrm>
          </p:grpSpPr>
          <p:sp>
            <p:nvSpPr>
              <p:cNvPr id="89" name="Oval 48"/>
              <p:cNvSpPr/>
              <p:nvPr/>
            </p:nvSpPr>
            <p:spPr bwMode="auto">
              <a:xfrm>
                <a:off x="2346028" y="4908765"/>
                <a:ext cx="840592" cy="852640"/>
              </a:xfrm>
              <a:prstGeom prst="ellipse">
                <a:avLst/>
              </a:prstGeom>
              <a:solidFill>
                <a:schemeClr val="tx2"/>
              </a:solidFill>
              <a:ln cmpd="sng" w="3175">
                <a:noFill/>
                <a:prstDash val="solid"/>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900">
                  <a:solidFill>
                    <a:schemeClr val="tx2">
                      <a:lumMod val="75000"/>
                    </a:schemeClr>
                  </a:solidFill>
                  <a:latin typeface="Arial"/>
                  <a:ea typeface="微软雅黑"/>
                  <a:sym typeface="Arial"/>
                </a:endParaRPr>
              </a:p>
            </p:txBody>
          </p:sp>
          <p:sp>
            <p:nvSpPr>
              <p:cNvPr id="90" name="Oval 52"/>
              <p:cNvSpPr/>
              <p:nvPr/>
            </p:nvSpPr>
            <p:spPr bwMode="auto">
              <a:xfrm>
                <a:off x="2285781" y="4847654"/>
                <a:ext cx="952480" cy="966132"/>
              </a:xfrm>
              <a:prstGeom prst="ellipse">
                <a:avLst/>
              </a:prstGeom>
              <a:noFill/>
              <a:ln cmpd="sng" w="3175">
                <a:solidFill>
                  <a:schemeClr val="tx1">
                    <a:lumMod val="60000"/>
                    <a:lumOff val="40000"/>
                  </a:schemeClr>
                </a:solidFill>
                <a:prstDash val="sysDash"/>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900">
                  <a:solidFill>
                    <a:schemeClr val="tx2">
                      <a:lumMod val="75000"/>
                    </a:schemeClr>
                  </a:solidFill>
                  <a:latin typeface="Arial"/>
                  <a:ea typeface="微软雅黑"/>
                  <a:sym typeface="Arial"/>
                </a:endParaRPr>
              </a:p>
            </p:txBody>
          </p:sp>
        </p:grpSp>
        <p:sp>
          <p:nvSpPr>
            <p:cNvPr id="88" name="AutoShape 20"/>
            <p:cNvSpPr/>
            <p:nvPr/>
          </p:nvSpPr>
          <p:spPr bwMode="auto">
            <a:xfrm>
              <a:off x="4711300" y="3908293"/>
              <a:ext cx="422491" cy="394553"/>
            </a:xfrm>
            <a:custGeom>
              <a:gdLst>
                <a:gd fmla="*/ 10800 w 21600" name="T0"/>
                <a:gd fmla="*/ 10800 h 21600" name="T1"/>
                <a:gd fmla="*/ 10800 w 21600" name="T2"/>
                <a:gd fmla="*/ 10800 h 21600" name="T3"/>
                <a:gd fmla="*/ 10800 w 21600" name="T4"/>
                <a:gd fmla="*/ 10800 h 21600" name="T5"/>
                <a:gd fmla="*/ 10800 w 21600" name="T6"/>
                <a:gd fmla="*/ 10800 h 21600" name="T7"/>
              </a:gdLst>
              <a:cxnLst>
                <a:cxn ang="0">
                  <a:pos x="T0" y="T1"/>
                </a:cxn>
                <a:cxn ang="0">
                  <a:pos x="T2" y="T3"/>
                </a:cxn>
                <a:cxn ang="0">
                  <a:pos x="T4" y="T5"/>
                </a:cxn>
                <a:cxn ang="0">
                  <a:pos x="T6" y="T7"/>
                </a:cxn>
              </a:cxnLst>
              <a:rect b="b" l="0" r="r" t="0"/>
              <a:pathLst>
                <a:path h="21600" w="21600">
                  <a:moveTo>
                    <a:pt x="19987" y="2580"/>
                  </a:moveTo>
                  <a:cubicBezTo>
                    <a:pt x="20419" y="2580"/>
                    <a:pt x="20793" y="2735"/>
                    <a:pt x="21116" y="3052"/>
                  </a:cubicBezTo>
                  <a:cubicBezTo>
                    <a:pt x="21438" y="3372"/>
                    <a:pt x="21599" y="3743"/>
                    <a:pt x="21599" y="4175"/>
                  </a:cubicBezTo>
                  <a:lnTo>
                    <a:pt x="21599" y="19987"/>
                  </a:lnTo>
                  <a:cubicBezTo>
                    <a:pt x="21599" y="20419"/>
                    <a:pt x="21438" y="20796"/>
                    <a:pt x="21116" y="21116"/>
                  </a:cubicBezTo>
                  <a:cubicBezTo>
                    <a:pt x="20793" y="21438"/>
                    <a:pt x="20419" y="21599"/>
                    <a:pt x="19987" y="21599"/>
                  </a:cubicBezTo>
                  <a:lnTo>
                    <a:pt x="1612" y="21599"/>
                  </a:lnTo>
                  <a:cubicBezTo>
                    <a:pt x="1180" y="21599"/>
                    <a:pt x="806" y="21438"/>
                    <a:pt x="483" y="21116"/>
                  </a:cubicBezTo>
                  <a:cubicBezTo>
                    <a:pt x="161" y="20796"/>
                    <a:pt x="0" y="20419"/>
                    <a:pt x="0" y="19987"/>
                  </a:cubicBezTo>
                  <a:lnTo>
                    <a:pt x="0" y="4175"/>
                  </a:lnTo>
                  <a:cubicBezTo>
                    <a:pt x="0" y="3743"/>
                    <a:pt x="161" y="3372"/>
                    <a:pt x="483" y="3052"/>
                  </a:cubicBezTo>
                  <a:cubicBezTo>
                    <a:pt x="806" y="2735"/>
                    <a:pt x="1180" y="2580"/>
                    <a:pt x="1612" y="2580"/>
                  </a:cubicBezTo>
                  <a:lnTo>
                    <a:pt x="2150" y="2580"/>
                  </a:lnTo>
                  <a:lnTo>
                    <a:pt x="2150" y="2401"/>
                  </a:lnTo>
                  <a:cubicBezTo>
                    <a:pt x="2150" y="2116"/>
                    <a:pt x="2196" y="1828"/>
                    <a:pt x="2288" y="1540"/>
                  </a:cubicBezTo>
                  <a:cubicBezTo>
                    <a:pt x="2381" y="1249"/>
                    <a:pt x="2530" y="990"/>
                    <a:pt x="2738" y="766"/>
                  </a:cubicBezTo>
                  <a:cubicBezTo>
                    <a:pt x="2942" y="541"/>
                    <a:pt x="3216" y="360"/>
                    <a:pt x="3555" y="213"/>
                  </a:cubicBezTo>
                  <a:cubicBezTo>
                    <a:pt x="3895" y="75"/>
                    <a:pt x="4310" y="0"/>
                    <a:pt x="4796" y="0"/>
                  </a:cubicBezTo>
                  <a:cubicBezTo>
                    <a:pt x="5283" y="0"/>
                    <a:pt x="5698" y="75"/>
                    <a:pt x="6037" y="213"/>
                  </a:cubicBezTo>
                  <a:cubicBezTo>
                    <a:pt x="6377" y="360"/>
                    <a:pt x="6651" y="541"/>
                    <a:pt x="6858" y="766"/>
                  </a:cubicBezTo>
                  <a:cubicBezTo>
                    <a:pt x="7062" y="990"/>
                    <a:pt x="7215" y="1255"/>
                    <a:pt x="7313" y="1546"/>
                  </a:cubicBezTo>
                  <a:cubicBezTo>
                    <a:pt x="7411" y="1840"/>
                    <a:pt x="7457" y="2125"/>
                    <a:pt x="7457" y="2401"/>
                  </a:cubicBezTo>
                  <a:lnTo>
                    <a:pt x="7457" y="2580"/>
                  </a:lnTo>
                  <a:lnTo>
                    <a:pt x="8133" y="2580"/>
                  </a:lnTo>
                  <a:lnTo>
                    <a:pt x="8133" y="2401"/>
                  </a:lnTo>
                  <a:cubicBezTo>
                    <a:pt x="8133" y="2116"/>
                    <a:pt x="8179" y="1828"/>
                    <a:pt x="8269" y="1540"/>
                  </a:cubicBezTo>
                  <a:cubicBezTo>
                    <a:pt x="8364" y="1249"/>
                    <a:pt x="8511" y="990"/>
                    <a:pt x="8718" y="766"/>
                  </a:cubicBezTo>
                  <a:cubicBezTo>
                    <a:pt x="8925" y="541"/>
                    <a:pt x="9199" y="360"/>
                    <a:pt x="9538" y="213"/>
                  </a:cubicBezTo>
                  <a:cubicBezTo>
                    <a:pt x="9878" y="74"/>
                    <a:pt x="10293" y="0"/>
                    <a:pt x="10779" y="0"/>
                  </a:cubicBezTo>
                  <a:cubicBezTo>
                    <a:pt x="11266" y="0"/>
                    <a:pt x="11678" y="74"/>
                    <a:pt x="12020" y="213"/>
                  </a:cubicBezTo>
                  <a:cubicBezTo>
                    <a:pt x="12360" y="360"/>
                    <a:pt x="12636" y="541"/>
                    <a:pt x="12852" y="766"/>
                  </a:cubicBezTo>
                  <a:cubicBezTo>
                    <a:pt x="13068" y="990"/>
                    <a:pt x="13227" y="1255"/>
                    <a:pt x="13322" y="1546"/>
                  </a:cubicBezTo>
                  <a:cubicBezTo>
                    <a:pt x="13417" y="1840"/>
                    <a:pt x="13469" y="2125"/>
                    <a:pt x="13469" y="2401"/>
                  </a:cubicBezTo>
                  <a:lnTo>
                    <a:pt x="13469" y="2580"/>
                  </a:lnTo>
                  <a:lnTo>
                    <a:pt x="14142" y="2580"/>
                  </a:lnTo>
                  <a:lnTo>
                    <a:pt x="14142" y="2401"/>
                  </a:lnTo>
                  <a:cubicBezTo>
                    <a:pt x="14142" y="2116"/>
                    <a:pt x="14191" y="1828"/>
                    <a:pt x="14286" y="1540"/>
                  </a:cubicBezTo>
                  <a:cubicBezTo>
                    <a:pt x="14384" y="1249"/>
                    <a:pt x="14534" y="990"/>
                    <a:pt x="14741" y="765"/>
                  </a:cubicBezTo>
                  <a:cubicBezTo>
                    <a:pt x="14948" y="541"/>
                    <a:pt x="15219" y="359"/>
                    <a:pt x="15556" y="213"/>
                  </a:cubicBezTo>
                  <a:cubicBezTo>
                    <a:pt x="15890" y="74"/>
                    <a:pt x="16305" y="0"/>
                    <a:pt x="16803" y="0"/>
                  </a:cubicBezTo>
                  <a:cubicBezTo>
                    <a:pt x="17289" y="0"/>
                    <a:pt x="17704" y="74"/>
                    <a:pt x="18044" y="213"/>
                  </a:cubicBezTo>
                  <a:cubicBezTo>
                    <a:pt x="18383" y="359"/>
                    <a:pt x="18657" y="541"/>
                    <a:pt x="18864" y="765"/>
                  </a:cubicBezTo>
                  <a:cubicBezTo>
                    <a:pt x="19069" y="990"/>
                    <a:pt x="19218" y="1255"/>
                    <a:pt x="19311" y="1546"/>
                  </a:cubicBezTo>
                  <a:cubicBezTo>
                    <a:pt x="19403" y="1839"/>
                    <a:pt x="19449" y="2125"/>
                    <a:pt x="19449" y="2401"/>
                  </a:cubicBezTo>
                  <a:lnTo>
                    <a:pt x="19449" y="2580"/>
                  </a:lnTo>
                  <a:lnTo>
                    <a:pt x="19987" y="2580"/>
                  </a:lnTo>
                  <a:close/>
                  <a:moveTo>
                    <a:pt x="6066" y="7968"/>
                  </a:moveTo>
                  <a:lnTo>
                    <a:pt x="2179" y="7968"/>
                  </a:lnTo>
                  <a:lnTo>
                    <a:pt x="2179" y="11443"/>
                  </a:lnTo>
                  <a:lnTo>
                    <a:pt x="6066" y="11443"/>
                  </a:lnTo>
                  <a:lnTo>
                    <a:pt x="6066" y="7968"/>
                  </a:lnTo>
                  <a:close/>
                  <a:moveTo>
                    <a:pt x="6066" y="11976"/>
                  </a:moveTo>
                  <a:lnTo>
                    <a:pt x="2179" y="11976"/>
                  </a:lnTo>
                  <a:lnTo>
                    <a:pt x="2179" y="15452"/>
                  </a:lnTo>
                  <a:lnTo>
                    <a:pt x="6066" y="15452"/>
                  </a:lnTo>
                  <a:lnTo>
                    <a:pt x="6066" y="11976"/>
                  </a:lnTo>
                  <a:close/>
                  <a:moveTo>
                    <a:pt x="6066" y="15976"/>
                  </a:moveTo>
                  <a:lnTo>
                    <a:pt x="2179" y="15976"/>
                  </a:lnTo>
                  <a:lnTo>
                    <a:pt x="2179" y="19422"/>
                  </a:lnTo>
                  <a:lnTo>
                    <a:pt x="6066" y="19422"/>
                  </a:lnTo>
                  <a:lnTo>
                    <a:pt x="6066" y="15976"/>
                  </a:lnTo>
                  <a:close/>
                  <a:moveTo>
                    <a:pt x="3754" y="5543"/>
                  </a:moveTo>
                  <a:cubicBezTo>
                    <a:pt x="3754" y="6067"/>
                    <a:pt x="4102" y="6323"/>
                    <a:pt x="4799" y="6323"/>
                  </a:cubicBezTo>
                  <a:cubicBezTo>
                    <a:pt x="5499" y="6323"/>
                    <a:pt x="5847" y="6067"/>
                    <a:pt x="5847" y="5543"/>
                  </a:cubicBezTo>
                  <a:lnTo>
                    <a:pt x="5847" y="2398"/>
                  </a:lnTo>
                  <a:cubicBezTo>
                    <a:pt x="5847" y="1877"/>
                    <a:pt x="5499" y="1612"/>
                    <a:pt x="4799" y="1612"/>
                  </a:cubicBezTo>
                  <a:cubicBezTo>
                    <a:pt x="4102" y="1612"/>
                    <a:pt x="3754" y="1877"/>
                    <a:pt x="3754" y="2398"/>
                  </a:cubicBezTo>
                  <a:lnTo>
                    <a:pt x="3754" y="5543"/>
                  </a:lnTo>
                  <a:close/>
                  <a:moveTo>
                    <a:pt x="10535" y="7968"/>
                  </a:moveTo>
                  <a:lnTo>
                    <a:pt x="6607" y="7968"/>
                  </a:lnTo>
                  <a:lnTo>
                    <a:pt x="6607" y="11443"/>
                  </a:lnTo>
                  <a:lnTo>
                    <a:pt x="10535" y="11443"/>
                  </a:lnTo>
                  <a:lnTo>
                    <a:pt x="10535" y="7968"/>
                  </a:lnTo>
                  <a:close/>
                  <a:moveTo>
                    <a:pt x="10535" y="11976"/>
                  </a:moveTo>
                  <a:lnTo>
                    <a:pt x="6607" y="11976"/>
                  </a:lnTo>
                  <a:lnTo>
                    <a:pt x="6607" y="15452"/>
                  </a:lnTo>
                  <a:lnTo>
                    <a:pt x="10535" y="15452"/>
                  </a:lnTo>
                  <a:lnTo>
                    <a:pt x="10535" y="11976"/>
                  </a:lnTo>
                  <a:close/>
                  <a:moveTo>
                    <a:pt x="10535" y="15976"/>
                  </a:moveTo>
                  <a:lnTo>
                    <a:pt x="6607" y="15976"/>
                  </a:lnTo>
                  <a:lnTo>
                    <a:pt x="6607" y="19422"/>
                  </a:lnTo>
                  <a:lnTo>
                    <a:pt x="10535" y="19422"/>
                  </a:lnTo>
                  <a:lnTo>
                    <a:pt x="10535" y="15976"/>
                  </a:lnTo>
                  <a:close/>
                  <a:moveTo>
                    <a:pt x="9774" y="5543"/>
                  </a:moveTo>
                  <a:cubicBezTo>
                    <a:pt x="9774" y="5825"/>
                    <a:pt x="9849" y="6027"/>
                    <a:pt x="9996" y="6145"/>
                  </a:cubicBezTo>
                  <a:cubicBezTo>
                    <a:pt x="10143" y="6269"/>
                    <a:pt x="10405" y="6323"/>
                    <a:pt x="10782" y="6323"/>
                  </a:cubicBezTo>
                  <a:cubicBezTo>
                    <a:pt x="11159" y="6323"/>
                    <a:pt x="11427" y="6263"/>
                    <a:pt x="11588" y="6139"/>
                  </a:cubicBezTo>
                  <a:cubicBezTo>
                    <a:pt x="11750" y="6015"/>
                    <a:pt x="11830" y="5819"/>
                    <a:pt x="11830" y="5543"/>
                  </a:cubicBezTo>
                  <a:lnTo>
                    <a:pt x="11830" y="2398"/>
                  </a:lnTo>
                  <a:cubicBezTo>
                    <a:pt x="11830" y="2128"/>
                    <a:pt x="11750" y="1932"/>
                    <a:pt x="11588" y="1802"/>
                  </a:cubicBezTo>
                  <a:cubicBezTo>
                    <a:pt x="11427" y="1673"/>
                    <a:pt x="11159" y="1612"/>
                    <a:pt x="10782" y="1612"/>
                  </a:cubicBezTo>
                  <a:cubicBezTo>
                    <a:pt x="10405" y="1612"/>
                    <a:pt x="10143" y="1679"/>
                    <a:pt x="9996" y="1814"/>
                  </a:cubicBezTo>
                  <a:cubicBezTo>
                    <a:pt x="9849" y="1944"/>
                    <a:pt x="9774" y="2139"/>
                    <a:pt x="9774" y="2398"/>
                  </a:cubicBezTo>
                  <a:lnTo>
                    <a:pt x="9774" y="5543"/>
                  </a:lnTo>
                  <a:close/>
                  <a:moveTo>
                    <a:pt x="14986" y="7968"/>
                  </a:moveTo>
                  <a:lnTo>
                    <a:pt x="11073" y="7968"/>
                  </a:lnTo>
                  <a:lnTo>
                    <a:pt x="11073" y="11443"/>
                  </a:lnTo>
                  <a:lnTo>
                    <a:pt x="14986" y="11443"/>
                  </a:lnTo>
                  <a:lnTo>
                    <a:pt x="14986" y="7968"/>
                  </a:lnTo>
                  <a:close/>
                  <a:moveTo>
                    <a:pt x="14986" y="11976"/>
                  </a:moveTo>
                  <a:lnTo>
                    <a:pt x="11073" y="11976"/>
                  </a:lnTo>
                  <a:lnTo>
                    <a:pt x="11073" y="15452"/>
                  </a:lnTo>
                  <a:lnTo>
                    <a:pt x="14986" y="15452"/>
                  </a:lnTo>
                  <a:lnTo>
                    <a:pt x="14986" y="11976"/>
                  </a:lnTo>
                  <a:close/>
                  <a:moveTo>
                    <a:pt x="14986" y="15976"/>
                  </a:moveTo>
                  <a:lnTo>
                    <a:pt x="11073" y="15976"/>
                  </a:lnTo>
                  <a:lnTo>
                    <a:pt x="11073" y="19422"/>
                  </a:lnTo>
                  <a:lnTo>
                    <a:pt x="14986" y="19422"/>
                  </a:lnTo>
                  <a:lnTo>
                    <a:pt x="14986" y="15976"/>
                  </a:lnTo>
                  <a:close/>
                  <a:moveTo>
                    <a:pt x="19423" y="7968"/>
                  </a:moveTo>
                  <a:lnTo>
                    <a:pt x="15521" y="7968"/>
                  </a:lnTo>
                  <a:lnTo>
                    <a:pt x="15521" y="11443"/>
                  </a:lnTo>
                  <a:lnTo>
                    <a:pt x="19423" y="11443"/>
                  </a:lnTo>
                  <a:lnTo>
                    <a:pt x="19423" y="7968"/>
                  </a:lnTo>
                  <a:close/>
                  <a:moveTo>
                    <a:pt x="19423" y="11976"/>
                  </a:moveTo>
                  <a:lnTo>
                    <a:pt x="15521" y="11976"/>
                  </a:lnTo>
                  <a:lnTo>
                    <a:pt x="15521" y="15452"/>
                  </a:lnTo>
                  <a:lnTo>
                    <a:pt x="19423" y="15452"/>
                  </a:lnTo>
                  <a:lnTo>
                    <a:pt x="19423" y="11976"/>
                  </a:lnTo>
                  <a:close/>
                  <a:moveTo>
                    <a:pt x="19423" y="15976"/>
                  </a:moveTo>
                  <a:lnTo>
                    <a:pt x="15521" y="15976"/>
                  </a:lnTo>
                  <a:lnTo>
                    <a:pt x="15521" y="19422"/>
                  </a:lnTo>
                  <a:lnTo>
                    <a:pt x="19423" y="19422"/>
                  </a:lnTo>
                  <a:lnTo>
                    <a:pt x="19423" y="15976"/>
                  </a:lnTo>
                  <a:close/>
                  <a:moveTo>
                    <a:pt x="15758" y="5543"/>
                  </a:moveTo>
                  <a:cubicBezTo>
                    <a:pt x="15758" y="6067"/>
                    <a:pt x="16106" y="6323"/>
                    <a:pt x="16806" y="6323"/>
                  </a:cubicBezTo>
                  <a:cubicBezTo>
                    <a:pt x="17502" y="6323"/>
                    <a:pt x="17848" y="6067"/>
                    <a:pt x="17839" y="5543"/>
                  </a:cubicBezTo>
                  <a:lnTo>
                    <a:pt x="17839" y="2398"/>
                  </a:lnTo>
                  <a:cubicBezTo>
                    <a:pt x="17839" y="1877"/>
                    <a:pt x="17494" y="1612"/>
                    <a:pt x="16806" y="1612"/>
                  </a:cubicBezTo>
                  <a:cubicBezTo>
                    <a:pt x="16106" y="1612"/>
                    <a:pt x="15758" y="1877"/>
                    <a:pt x="15758" y="2398"/>
                  </a:cubicBezTo>
                  <a:lnTo>
                    <a:pt x="15758" y="5543"/>
                  </a:lnTo>
                  <a:close/>
                </a:path>
              </a:pathLst>
            </a:custGeom>
            <a:solidFill>
              <a:schemeClr val="bg1"/>
            </a:solidFill>
            <a:ln>
              <a:noFill/>
            </a:ln>
            <a:effectLst/>
          </p:spPr>
          <p:txBody>
            <a:bodyPr anchor="ctr" bIns="50789" lIns="50789" rIns="50789" tIns="50789"/>
            <a:lstStyle/>
            <a:p>
              <a:pPr defTabSz="456565">
                <a:defRPr/>
              </a:pPr>
              <a:endParaRPr lang="es-ES" sz="2900">
                <a:solidFill>
                  <a:schemeClr val="tx2">
                    <a:lumMod val="75000"/>
                  </a:schemeClr>
                </a:solidFill>
                <a:effectLst>
                  <a:outerShdw algn="tl" blurRad="38100" dir="2700000" dist="38100">
                    <a:srgbClr val="000000"/>
                  </a:outerShdw>
                </a:effectLst>
                <a:latin typeface="Arial"/>
                <a:ea typeface="微软雅黑"/>
                <a:cs charset="0" typeface="Gill Sans"/>
                <a:sym typeface="Arial"/>
              </a:endParaRPr>
            </a:p>
          </p:txBody>
        </p:sp>
      </p:grpSp>
      <p:sp>
        <p:nvSpPr>
          <p:cNvPr id="91" name="TextBox 19"/>
          <p:cNvSpPr txBox="1"/>
          <p:nvPr/>
        </p:nvSpPr>
        <p:spPr>
          <a:xfrm>
            <a:off x="8904129" y="4251047"/>
            <a:ext cx="1706844" cy="457182"/>
          </a:xfrm>
          <a:prstGeom prst="rect">
            <a:avLst/>
          </a:prstGeom>
          <a:noFill/>
        </p:spPr>
        <p:txBody>
          <a:bodyPr bIns="45711" lIns="91422" rIns="91422" rtlCol="0" tIns="45711" wrap="none">
            <a:spAutoFit/>
          </a:bodyPr>
          <a:lstStyle/>
          <a:p>
            <a:pPr algn="r"/>
            <a:r>
              <a:rPr altLang="en-US" b="1" lang="zh-CN" sz="2400">
                <a:solidFill>
                  <a:schemeClr val="tx2">
                    <a:lumMod val="75000"/>
                  </a:schemeClr>
                </a:solidFill>
                <a:latin typeface="Arial"/>
                <a:ea typeface="微软雅黑"/>
                <a:sym typeface="Arial"/>
              </a:rPr>
              <a:t>四季度目标</a:t>
            </a:r>
          </a:p>
        </p:txBody>
      </p:sp>
      <p:sp>
        <p:nvSpPr>
          <p:cNvPr id="92" name="TextBox 20"/>
          <p:cNvSpPr txBox="1"/>
          <p:nvPr/>
        </p:nvSpPr>
        <p:spPr>
          <a:xfrm>
            <a:off x="8090706" y="4668222"/>
            <a:ext cx="2509227" cy="571482"/>
          </a:xfrm>
          <a:prstGeom prst="rect">
            <a:avLst/>
          </a:prstGeom>
          <a:noFill/>
        </p:spPr>
        <p:txBody>
          <a:bodyPr bIns="45711" lIns="91422" rIns="91422" rtlCol="0" tIns="45711" wrap="square">
            <a:spAutoFit/>
          </a:bodyPr>
          <a:lstStyle/>
          <a:p>
            <a:pPr algn="r" lvl="1" marL="0">
              <a:spcBef>
                <a:spcPts val="635"/>
              </a:spcBef>
              <a:buClr>
                <a:srgbClr val="485B6A"/>
              </a:buClr>
              <a:buSzPct val="50000"/>
              <a:defRPr/>
            </a:pPr>
            <a:r>
              <a:rPr altLang="en-US" lang="zh-CN" sz="1050">
                <a:solidFill>
                  <a:schemeClr val="tx2">
                    <a:lumMod val="75000"/>
                  </a:schemeClr>
                </a:solidFill>
                <a:latin typeface="Arial"/>
                <a:ea typeface="微软雅黑"/>
                <a:cs charset="0" panose="020b0604020202020204" pitchFamily="34" typeface="Arial"/>
                <a:sym typeface="Arial"/>
              </a:rPr>
              <a:t>点击此处添加内容点击此处添加内容点击此处添加内容点击此处添加内容点击此处添加内容点击此处添加内容</a:t>
            </a:r>
          </a:p>
        </p:txBody>
      </p:sp>
      <p:grpSp>
        <p:nvGrpSpPr>
          <p:cNvPr id="3" name="组合 2"/>
          <p:cNvGrpSpPr/>
          <p:nvPr/>
        </p:nvGrpSpPr>
        <p:grpSpPr>
          <a:xfrm>
            <a:off x="9105996" y="1687312"/>
            <a:ext cx="1136948" cy="1153545"/>
            <a:chOff x="6772041" y="4928303"/>
            <a:chExt cx="1136948" cy="1153545"/>
          </a:xfrm>
        </p:grpSpPr>
        <p:grpSp>
          <p:nvGrpSpPr>
            <p:cNvPr id="93" name="Group 36"/>
            <p:cNvGrpSpPr/>
            <p:nvPr/>
          </p:nvGrpSpPr>
          <p:grpSpPr>
            <a:xfrm>
              <a:off x="6772041" y="4928303"/>
              <a:ext cx="1136948" cy="1153545"/>
              <a:chOff x="2285781" y="4847654"/>
              <a:chExt cx="952480" cy="966132"/>
            </a:xfrm>
          </p:grpSpPr>
          <p:sp>
            <p:nvSpPr>
              <p:cNvPr id="94" name="Oval 45"/>
              <p:cNvSpPr/>
              <p:nvPr/>
            </p:nvSpPr>
            <p:spPr bwMode="auto">
              <a:xfrm>
                <a:off x="2346028" y="4908765"/>
                <a:ext cx="840592" cy="852640"/>
              </a:xfrm>
              <a:prstGeom prst="ellipse">
                <a:avLst/>
              </a:prstGeom>
              <a:solidFill>
                <a:srgbClr val="DF3F4E"/>
              </a:solidFill>
              <a:ln cmpd="sng" w="3175">
                <a:noFill/>
                <a:prstDash val="solid"/>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900">
                  <a:solidFill>
                    <a:schemeClr val="tx2">
                      <a:lumMod val="75000"/>
                    </a:schemeClr>
                  </a:solidFill>
                  <a:latin typeface="Arial"/>
                  <a:ea typeface="微软雅黑"/>
                  <a:sym typeface="Arial"/>
                </a:endParaRPr>
              </a:p>
            </p:txBody>
          </p:sp>
          <p:sp>
            <p:nvSpPr>
              <p:cNvPr id="95" name="Oval 46"/>
              <p:cNvSpPr/>
              <p:nvPr/>
            </p:nvSpPr>
            <p:spPr bwMode="auto">
              <a:xfrm>
                <a:off x="2285781" y="4847654"/>
                <a:ext cx="952480" cy="966132"/>
              </a:xfrm>
              <a:prstGeom prst="ellipse">
                <a:avLst/>
              </a:prstGeom>
              <a:noFill/>
              <a:ln cmpd="sng" w="3175">
                <a:solidFill>
                  <a:schemeClr val="tx1">
                    <a:lumMod val="60000"/>
                    <a:lumOff val="40000"/>
                  </a:schemeClr>
                </a:solidFill>
                <a:prstDash val="sysDash"/>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900">
                  <a:solidFill>
                    <a:schemeClr val="tx2">
                      <a:lumMod val="75000"/>
                    </a:schemeClr>
                  </a:solidFill>
                  <a:latin typeface="Arial"/>
                  <a:ea typeface="微软雅黑"/>
                  <a:sym typeface="Arial"/>
                </a:endParaRPr>
              </a:p>
            </p:txBody>
          </p:sp>
        </p:grpSp>
        <p:sp>
          <p:nvSpPr>
            <p:cNvPr id="96" name="AutoShape 19"/>
            <p:cNvSpPr/>
            <p:nvPr/>
          </p:nvSpPr>
          <p:spPr bwMode="auto">
            <a:xfrm>
              <a:off x="7144578" y="5285525"/>
              <a:ext cx="420803" cy="394553"/>
            </a:xfrm>
            <a:custGeom>
              <a:gdLst>
                <a:gd fmla="*/ 10800 w 21600" name="T0"/>
                <a:gd fmla="*/ 10789 h 21579" name="T1"/>
                <a:gd fmla="*/ 10800 w 21600" name="T2"/>
                <a:gd fmla="*/ 10789 h 21579" name="T3"/>
                <a:gd fmla="*/ 10800 w 21600" name="T4"/>
                <a:gd fmla="*/ 10789 h 21579" name="T5"/>
                <a:gd fmla="*/ 10800 w 21600" name="T6"/>
                <a:gd fmla="*/ 10789 h 21579" name="T7"/>
              </a:gdLst>
              <a:cxnLst>
                <a:cxn ang="0">
                  <a:pos x="T0" y="T1"/>
                </a:cxn>
                <a:cxn ang="0">
                  <a:pos x="T2" y="T3"/>
                </a:cxn>
                <a:cxn ang="0">
                  <a:pos x="T4" y="T5"/>
                </a:cxn>
                <a:cxn ang="0">
                  <a:pos x="T6" y="T7"/>
                </a:cxn>
              </a:cxnLst>
              <a:rect b="b" l="0" r="r" t="0"/>
              <a:pathLst>
                <a:path h="21579" w="21600">
                  <a:moveTo>
                    <a:pt x="21599" y="9391"/>
                  </a:moveTo>
                  <a:cubicBezTo>
                    <a:pt x="21599"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599" y="8895"/>
                    <a:pt x="21599"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0"/>
                  </a:cubicBezTo>
                  <a:lnTo>
                    <a:pt x="18459" y="2855"/>
                  </a:lnTo>
                  <a:close/>
                </a:path>
              </a:pathLst>
            </a:custGeom>
            <a:solidFill>
              <a:schemeClr val="bg1"/>
            </a:solidFill>
            <a:ln>
              <a:noFill/>
            </a:ln>
            <a:effectLst/>
          </p:spPr>
          <p:txBody>
            <a:bodyPr anchor="ctr" bIns="50789" lIns="50789" rIns="50789" tIns="50789"/>
            <a:lstStyle/>
            <a:p>
              <a:pPr defTabSz="456565">
                <a:defRPr/>
              </a:pPr>
              <a:endParaRPr lang="es-ES" sz="2900">
                <a:solidFill>
                  <a:schemeClr val="tx2">
                    <a:lumMod val="75000"/>
                  </a:schemeClr>
                </a:solidFill>
                <a:effectLst>
                  <a:outerShdw algn="tl" blurRad="38100" dir="2700000" dist="38100">
                    <a:srgbClr val="000000"/>
                  </a:outerShdw>
                </a:effectLst>
                <a:latin typeface="Arial"/>
                <a:ea typeface="微软雅黑"/>
                <a:cs charset="0" typeface="Gill Sans"/>
                <a:sym typeface="Arial"/>
              </a:endParaRPr>
            </a:p>
          </p:txBody>
        </p:sp>
      </p:grpSp>
      <p:cxnSp>
        <p:nvCxnSpPr>
          <p:cNvPr id="56" name="直接连接符 55">
            <a:extLst>
              <a:ext uri="{FF2B5EF4-FFF2-40B4-BE49-F238E27FC236}">
                <a16:creationId xmlns:a16="http://schemas.microsoft.com/office/drawing/2014/main" id="{4EAABEFC-00DE-469E-A6C8-8D05D4CC8766}"/>
              </a:ext>
            </a:extLst>
          </p:cNvPr>
          <p:cNvCxnSpPr/>
          <p:nvPr/>
        </p:nvCxnSpPr>
        <p:spPr>
          <a:xfrm>
            <a:off x="5018724" y="742885"/>
            <a:ext cx="2154549" cy="0"/>
          </a:xfrm>
          <a:prstGeom prst="line">
            <a:avLst/>
          </a:prstGeom>
          <a:ln>
            <a:solidFill>
              <a:srgbClr val="DF3F4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2141693410"/>
      </p:ext>
    </p:extLst>
  </p:cSld>
  <p:clrMapOvr>
    <a:masterClrMapping/>
  </p:clrMapOvr>
  <p:transition/>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a:extLst>
              <a:ext uri="{FF2B5EF4-FFF2-40B4-BE49-F238E27FC236}">
                <a16:creationId xmlns:a16="http://schemas.microsoft.com/office/drawing/2014/main" id="{35CCCB73-0897-4EC8-92DD-7BBE23FE9CAC}"/>
              </a:ext>
            </a:extLst>
          </p:cNvPr>
          <p:cNvSpPr/>
          <p:nvPr/>
        </p:nvSpPr>
        <p:spPr>
          <a:xfrm>
            <a:off x="-1" y="3284766"/>
            <a:ext cx="4457699" cy="4826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typeface="Arial"/>
              <a:ea typeface="微软雅黑"/>
              <a:sym typeface="Arial"/>
            </a:endParaRPr>
          </a:p>
        </p:txBody>
      </p:sp>
      <p:sp>
        <p:nvSpPr>
          <p:cNvPr id="5" name="矩形 4">
            <a:extLst>
              <a:ext uri="{FF2B5EF4-FFF2-40B4-BE49-F238E27FC236}">
                <a16:creationId xmlns:a16="http://schemas.microsoft.com/office/drawing/2014/main" id="{2D06CEE7-15DA-42BF-8CED-A199EEE259DA}"/>
              </a:ext>
            </a:extLst>
          </p:cNvPr>
          <p:cNvSpPr/>
          <p:nvPr/>
        </p:nvSpPr>
        <p:spPr>
          <a:xfrm flipV="1">
            <a:off x="0" y="3883480"/>
            <a:ext cx="12192000" cy="130552"/>
          </a:xfrm>
          <a:prstGeom prst="rect">
            <a:avLst/>
          </a:prstGeom>
          <a:solidFill>
            <a:srgbClr val="DF3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typeface="Arial"/>
              <a:ea typeface="微软雅黑"/>
              <a:sym typeface="Arial"/>
            </a:endParaRPr>
          </a:p>
        </p:txBody>
      </p:sp>
      <p:sp>
        <p:nvSpPr>
          <p:cNvPr id="6" name="文本框 1">
            <a:extLst>
              <a:ext uri="{FF2B5EF4-FFF2-40B4-BE49-F238E27FC236}">
                <a16:creationId xmlns:a16="http://schemas.microsoft.com/office/drawing/2014/main" id="{642E5551-D6F5-4200-86D0-D0FE48921AF1}"/>
              </a:ext>
            </a:extLst>
          </p:cNvPr>
          <p:cNvSpPr txBox="1"/>
          <p:nvPr/>
        </p:nvSpPr>
        <p:spPr>
          <a:xfrm>
            <a:off x="5233546" y="2875003"/>
            <a:ext cx="5212080" cy="1097280"/>
          </a:xfrm>
          <a:prstGeom prst="rect">
            <a:avLst/>
          </a:prstGeom>
          <a:noFill/>
        </p:spPr>
        <p:txBody>
          <a:bodyPr rtlCol="0"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b="1" lang="zh-CN" smtClean="0" sz="6600">
                <a:solidFill>
                  <a:schemeClr val="tx2"/>
                </a:solidFill>
                <a:latin typeface="Arial"/>
                <a:ea typeface="微软雅黑"/>
                <a:sym typeface="Arial"/>
              </a:rPr>
              <a:t>感谢一路有你</a:t>
            </a:r>
          </a:p>
        </p:txBody>
      </p:sp>
    </p:spTree>
    <p:extLst>
      <p:ext uri="{BB962C8B-B14F-4D97-AF65-F5344CB8AC3E}">
        <p14:creationId val="3917263427"/>
      </p:ext>
    </p:extLst>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文本框 8">
            <a:extLst>
              <a:ext uri="{FF2B5EF4-FFF2-40B4-BE49-F238E27FC236}">
                <a16:creationId xmlns:a16="http://schemas.microsoft.com/office/drawing/2014/main" id="{027DC20B-7F75-469B-A8FA-6176BF32AE77}"/>
              </a:ext>
            </a:extLst>
          </p:cNvPr>
          <p:cNvSpPr txBox="1"/>
          <p:nvPr/>
        </p:nvSpPr>
        <p:spPr>
          <a:xfrm>
            <a:off x="5397500" y="776614"/>
            <a:ext cx="1409700" cy="51816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b="1" lang="zh-CN" sz="2800">
                <a:solidFill>
                  <a:schemeClr val="tx1">
                    <a:lumMod val="75000"/>
                    <a:lumOff val="25000"/>
                  </a:schemeClr>
                </a:solidFill>
                <a:latin typeface="Arial"/>
                <a:ea typeface="微软雅黑"/>
                <a:sym typeface="Arial"/>
              </a:rPr>
              <a:t>摘   要</a:t>
            </a:r>
          </a:p>
        </p:txBody>
      </p:sp>
      <p:grpSp>
        <p:nvGrpSpPr>
          <p:cNvPr id="3" name="组合 2">
            <a:extLst>
              <a:ext uri="{FF2B5EF4-FFF2-40B4-BE49-F238E27FC236}">
                <a16:creationId xmlns:a16="http://schemas.microsoft.com/office/drawing/2014/main" id="{0529B4C8-4BA6-4A44-8DAA-4082AAFBE19B}"/>
              </a:ext>
            </a:extLst>
          </p:cNvPr>
          <p:cNvGrpSpPr/>
          <p:nvPr/>
        </p:nvGrpSpPr>
        <p:grpSpPr>
          <a:xfrm>
            <a:off x="1411459" y="1992109"/>
            <a:ext cx="9369082" cy="3822577"/>
            <a:chOff x="1621009" y="1997199"/>
            <a:chExt cx="9369082" cy="3822577"/>
          </a:xfrm>
          <a:effectLst>
            <a:outerShdw algn="t" blurRad="50800" dir="5400000" dist="38100" rotWithShape="0">
              <a:prstClr val="black">
                <a:alpha val="40000"/>
              </a:prstClr>
            </a:outerShdw>
          </a:effectLst>
        </p:grpSpPr>
        <p:sp>
          <p:nvSpPr>
            <p:cNvPr id="5" name="矩形 4">
              <a:extLst>
                <a:ext uri="{FF2B5EF4-FFF2-40B4-BE49-F238E27FC236}">
                  <a16:creationId xmlns:a16="http://schemas.microsoft.com/office/drawing/2014/main" id="{4DAB31E4-5457-49F8-AD89-40E8EB81DFFA}"/>
                </a:ext>
              </a:extLst>
            </p:cNvPr>
            <p:cNvSpPr/>
            <p:nvPr/>
          </p:nvSpPr>
          <p:spPr>
            <a:xfrm>
              <a:off x="1621009" y="1997199"/>
              <a:ext cx="9369082" cy="382257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solidFill>
                    <a:schemeClr val="lt1"/>
                  </a:solidFill>
                </a:defRPr>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solidFill>
                  <a:schemeClr val="tx1">
                    <a:lumMod val="75000"/>
                    <a:lumOff val="25000"/>
                  </a:schemeClr>
                </a:solidFill>
                <a:latin typeface="Arial"/>
                <a:ea typeface="微软雅黑"/>
                <a:sym typeface="Arial"/>
              </a:endParaRPr>
            </a:p>
          </p:txBody>
        </p:sp>
        <p:sp>
          <p:nvSpPr>
            <p:cNvPr id="6" name="TextBox 9">
              <a:extLst>
                <a:ext uri="{FF2B5EF4-FFF2-40B4-BE49-F238E27FC236}">
                  <a16:creationId xmlns:a16="http://schemas.microsoft.com/office/drawing/2014/main" id="{F1B9C5D1-6256-4A51-B4A4-88FD9A294152}"/>
                </a:ext>
              </a:extLst>
            </p:cNvPr>
            <p:cNvSpPr>
              <a:spLocks noChangeArrowheads="1"/>
            </p:cNvSpPr>
            <p:nvPr/>
          </p:nvSpPr>
          <p:spPr bwMode="auto">
            <a:xfrm>
              <a:off x="2032597" y="2827453"/>
              <a:ext cx="8545906" cy="22860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ct val="150000"/>
                </a:lnSpc>
              </a:pPr>
              <a:r>
                <a:rPr altLang="en-US" lang="zh-CN" sz="1600">
                  <a:solidFill>
                    <a:schemeClr val="tx1">
                      <a:lumMod val="75000"/>
                      <a:lumOff val="25000"/>
                    </a:schemeClr>
                  </a:solidFill>
                  <a:latin typeface="Arial"/>
                  <a:ea typeface="微软雅黑"/>
                  <a:sym typeface="Arial"/>
                </a:rPr>
                <a:t>回顾这一年的工作，首先谈本年度取得的业绩(包括营收\利润\市场拓展等)。</a:t>
              </a:r>
            </a:p>
            <a:p>
              <a:pPr algn="ctr">
                <a:lnSpc>
                  <a:spcPct val="150000"/>
                </a:lnSpc>
              </a:pPr>
              <a:r>
                <a:rPr altLang="en-US" lang="zh-CN" sz="1600">
                  <a:solidFill>
                    <a:schemeClr val="tx1">
                      <a:lumMod val="75000"/>
                      <a:lumOff val="25000"/>
                    </a:schemeClr>
                  </a:solidFill>
                  <a:latin typeface="Arial"/>
                  <a:ea typeface="微软雅黑"/>
                  <a:sym typeface="Arial"/>
                </a:rPr>
                <a:t>其次，总结工作内容、工作中遇到的困难及如何解决、取得的成绩。</a:t>
              </a:r>
            </a:p>
            <a:p>
              <a:pPr algn="ctr">
                <a:lnSpc>
                  <a:spcPct val="150000"/>
                </a:lnSpc>
              </a:pPr>
              <a:r>
                <a:rPr altLang="en-US" lang="zh-CN" sz="1600">
                  <a:solidFill>
                    <a:schemeClr val="tx1">
                      <a:lumMod val="75000"/>
                      <a:lumOff val="25000"/>
                    </a:schemeClr>
                  </a:solidFill>
                  <a:latin typeface="Arial"/>
                  <a:ea typeface="微软雅黑"/>
                  <a:sym typeface="Arial"/>
                </a:rPr>
                <a:t>然后，回顾在取得成绩的同时，我们也找到了工作中的不足和问题，需在日后的工作中待进一步提升与完善。</a:t>
              </a:r>
            </a:p>
            <a:p>
              <a:pPr algn="ctr">
                <a:lnSpc>
                  <a:spcPct val="150000"/>
                </a:lnSpc>
              </a:pPr>
              <a:r>
                <a:rPr altLang="en-US" lang="zh-CN" sz="1600">
                  <a:solidFill>
                    <a:schemeClr val="tx1">
                      <a:lumMod val="75000"/>
                      <a:lumOff val="25000"/>
                    </a:schemeClr>
                  </a:solidFill>
                  <a:latin typeface="Arial"/>
                  <a:ea typeface="微软雅黑"/>
                  <a:sym typeface="Arial"/>
                </a:rPr>
                <a:t>最后，提出明年工作目标，展望新的一年，我们将继续努力，力争各项工作更上一个新台阶。</a:t>
              </a:r>
            </a:p>
            <a:p>
              <a:pPr algn="ctr">
                <a:lnSpc>
                  <a:spcPct val="150000"/>
                </a:lnSpc>
              </a:pPr>
              <a:r>
                <a:rPr altLang="en-US" lang="zh-CN" sz="1600">
                  <a:solidFill>
                    <a:schemeClr val="tx1">
                      <a:lumMod val="75000"/>
                      <a:lumOff val="25000"/>
                    </a:schemeClr>
                  </a:solidFill>
                  <a:latin typeface="Arial"/>
                  <a:ea typeface="微软雅黑"/>
                  <a:sym typeface="Arial"/>
                </a:rPr>
                <a:t>此处根据各公司各部门实际情况进行调整，本模板思路仅作参考。</a:t>
              </a:r>
            </a:p>
          </p:txBody>
        </p:sp>
      </p:grpSp>
      <p:cxnSp>
        <p:nvCxnSpPr>
          <p:cNvPr id="4" name="直接连接符 3">
            <a:extLst>
              <a:ext uri="{FF2B5EF4-FFF2-40B4-BE49-F238E27FC236}">
                <a16:creationId xmlns:a16="http://schemas.microsoft.com/office/drawing/2014/main" id="{CF813D31-5BBC-47A4-8C59-4E4168CAA66D}"/>
              </a:ext>
            </a:extLst>
          </p:cNvPr>
          <p:cNvCxnSpPr/>
          <p:nvPr/>
        </p:nvCxnSpPr>
        <p:spPr>
          <a:xfrm>
            <a:off x="5130800" y="1299834"/>
            <a:ext cx="192405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939779779"/>
      </p:ext>
    </p:extLst>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9" name="组合 8">
            <a:extLst>
              <a:ext uri="{FF2B5EF4-FFF2-40B4-BE49-F238E27FC236}">
                <a16:creationId xmlns:a16="http://schemas.microsoft.com/office/drawing/2014/main" id="{2287AB6E-C82D-4DEB-AE35-CAE438D59998}"/>
              </a:ext>
            </a:extLst>
          </p:cNvPr>
          <p:cNvGrpSpPr/>
          <p:nvPr/>
        </p:nvGrpSpPr>
        <p:grpSpPr>
          <a:xfrm>
            <a:off x="4134464" y="311357"/>
            <a:ext cx="3923071" cy="470930"/>
            <a:chOff x="4134464" y="311357"/>
            <a:chExt cx="3923071" cy="470930"/>
          </a:xfrm>
        </p:grpSpPr>
        <p:sp>
          <p:nvSpPr>
            <p:cNvPr id="3" name="文本框 2">
              <a:extLst>
                <a:ext uri="{FF2B5EF4-FFF2-40B4-BE49-F238E27FC236}">
                  <a16:creationId xmlns:a16="http://schemas.microsoft.com/office/drawing/2014/main" id="{F0A9AAE4-C85A-407E-A5E1-8C5DA7D8C32E}"/>
                </a:ext>
              </a:extLst>
            </p:cNvPr>
            <p:cNvSpPr txBox="1"/>
            <p:nvPr/>
          </p:nvSpPr>
          <p:spPr>
            <a:xfrm>
              <a:off x="4134464" y="311357"/>
              <a:ext cx="3923071" cy="457200"/>
            </a:xfrm>
            <a:prstGeom prst="rect">
              <a:avLst/>
            </a:prstGeom>
            <a:noFill/>
          </p:spPr>
          <p:txBody>
            <a:bodyPr rtlCol="0" wrap="square">
              <a:spAutoFit/>
            </a:bodyPr>
            <a:lstStyle/>
            <a:p>
              <a:pPr algn="ctr"/>
              <a:r>
                <a:rPr altLang="zh-CN" b="1" lang="en-US" sz="2400">
                  <a:solidFill>
                    <a:schemeClr val="tx1">
                      <a:lumMod val="75000"/>
                      <a:lumOff val="25000"/>
                    </a:schemeClr>
                  </a:solidFill>
                  <a:latin typeface="Arial"/>
                  <a:ea typeface="微软雅黑"/>
                  <a:sym typeface="Arial"/>
                </a:rPr>
                <a:t>17年营销目标回顾</a:t>
              </a:r>
            </a:p>
          </p:txBody>
        </p:sp>
        <p:cxnSp>
          <p:nvCxnSpPr>
            <p:cNvPr id="5" name="直接连接符 4">
              <a:extLst>
                <a:ext uri="{FF2B5EF4-FFF2-40B4-BE49-F238E27FC236}">
                  <a16:creationId xmlns:a16="http://schemas.microsoft.com/office/drawing/2014/main" id="{7EC71865-F8AA-4039-B32F-A88DF3C03458}"/>
                </a:ext>
              </a:extLst>
            </p:cNvPr>
            <p:cNvCxnSpPr/>
            <p:nvPr/>
          </p:nvCxnSpPr>
          <p:spPr>
            <a:xfrm>
              <a:off x="5036457" y="782287"/>
              <a:ext cx="2090057" cy="0"/>
            </a:xfrm>
            <a:prstGeom prst="line">
              <a:avLst/>
            </a:prstGeom>
            <a:ln>
              <a:solidFill>
                <a:srgbClr val="DF3F4E"/>
              </a:solidFill>
            </a:ln>
          </p:spPr>
          <p:style>
            <a:lnRef idx="1">
              <a:schemeClr val="accent1"/>
            </a:lnRef>
            <a:fillRef idx="0">
              <a:schemeClr val="accent1"/>
            </a:fillRef>
            <a:effectRef idx="0">
              <a:schemeClr val="accent1"/>
            </a:effectRef>
            <a:fontRef idx="minor">
              <a:schemeClr val="tx1"/>
            </a:fontRef>
          </p:style>
        </p:cxnSp>
      </p:grpSp>
      <p:sp>
        <p:nvSpPr>
          <p:cNvPr id="11" name="文本框 10">
            <a:extLst>
              <a:ext uri="{FF2B5EF4-FFF2-40B4-BE49-F238E27FC236}">
                <a16:creationId xmlns:a16="http://schemas.microsoft.com/office/drawing/2014/main" id="{80B727FC-2327-4085-8793-50E60AF8AB65}"/>
              </a:ext>
            </a:extLst>
          </p:cNvPr>
          <p:cNvSpPr txBox="1"/>
          <p:nvPr/>
        </p:nvSpPr>
        <p:spPr>
          <a:xfrm>
            <a:off x="2610464" y="1782693"/>
            <a:ext cx="1524000" cy="365760"/>
          </a:xfrm>
          <a:prstGeom prst="rect">
            <a:avLst/>
          </a:prstGeom>
          <a:solidFill>
            <a:schemeClr val="tx2"/>
          </a:solidFill>
        </p:spPr>
        <p:txBody>
          <a:bodyPr rtlCol="0" wrap="square">
            <a:spAutoFit/>
          </a:bodyPr>
          <a:lstStyle/>
          <a:p>
            <a:pPr algn="ctr"/>
            <a:r>
              <a:rPr altLang="en-US" b="1" lang="zh-CN">
                <a:solidFill>
                  <a:schemeClr val="bg1"/>
                </a:solidFill>
                <a:latin typeface="Arial"/>
                <a:ea typeface="微软雅黑"/>
                <a:sym typeface="Arial"/>
              </a:rPr>
              <a:t>工作目标</a:t>
            </a:r>
          </a:p>
        </p:txBody>
      </p:sp>
      <p:sp>
        <p:nvSpPr>
          <p:cNvPr id="12" name="文本框 11">
            <a:extLst>
              <a:ext uri="{FF2B5EF4-FFF2-40B4-BE49-F238E27FC236}">
                <a16:creationId xmlns:a16="http://schemas.microsoft.com/office/drawing/2014/main" id="{8A9151CA-B8D9-45AE-BF4A-C42D1F6495F1}"/>
              </a:ext>
            </a:extLst>
          </p:cNvPr>
          <p:cNvSpPr txBox="1"/>
          <p:nvPr/>
        </p:nvSpPr>
        <p:spPr>
          <a:xfrm>
            <a:off x="5333999" y="1786604"/>
            <a:ext cx="1524000" cy="365760"/>
          </a:xfrm>
          <a:prstGeom prst="rect">
            <a:avLst/>
          </a:prstGeom>
          <a:solidFill>
            <a:schemeClr val="tx2"/>
          </a:solidFill>
        </p:spPr>
        <p:txBody>
          <a:bodyPr rtlCol="0" wrap="square">
            <a:spAutoFit/>
          </a:bodyPr>
          <a:lstStyle/>
          <a:p>
            <a:pPr algn="ctr"/>
            <a:r>
              <a:rPr altLang="en-US" b="1" lang="zh-CN">
                <a:solidFill>
                  <a:schemeClr val="bg1"/>
                </a:solidFill>
                <a:latin typeface="Arial"/>
                <a:ea typeface="微软雅黑"/>
                <a:sym typeface="Arial"/>
              </a:rPr>
              <a:t>完成情况</a:t>
            </a:r>
          </a:p>
        </p:txBody>
      </p:sp>
      <p:sp>
        <p:nvSpPr>
          <p:cNvPr id="13" name="文本框 12">
            <a:extLst>
              <a:ext uri="{FF2B5EF4-FFF2-40B4-BE49-F238E27FC236}">
                <a16:creationId xmlns:a16="http://schemas.microsoft.com/office/drawing/2014/main" id="{B5A6EB1A-E5AE-4312-ABBE-02F1AB1BFF4F}"/>
              </a:ext>
            </a:extLst>
          </p:cNvPr>
          <p:cNvSpPr txBox="1"/>
          <p:nvPr/>
        </p:nvSpPr>
        <p:spPr>
          <a:xfrm>
            <a:off x="8057535" y="1824708"/>
            <a:ext cx="1524000" cy="365760"/>
          </a:xfrm>
          <a:prstGeom prst="rect">
            <a:avLst/>
          </a:prstGeom>
          <a:solidFill>
            <a:schemeClr val="tx2"/>
          </a:solidFill>
        </p:spPr>
        <p:txBody>
          <a:bodyPr rtlCol="0" wrap="square">
            <a:spAutoFit/>
          </a:bodyPr>
          <a:lstStyle/>
          <a:p>
            <a:pPr algn="ctr"/>
            <a:r>
              <a:rPr altLang="en-US" b="1" lang="zh-CN">
                <a:solidFill>
                  <a:schemeClr val="bg1"/>
                </a:solidFill>
                <a:latin typeface="Arial"/>
                <a:ea typeface="微软雅黑"/>
                <a:sym typeface="Arial"/>
              </a:rPr>
              <a:t>情况说明</a:t>
            </a:r>
          </a:p>
        </p:txBody>
      </p:sp>
      <p:sp>
        <p:nvSpPr>
          <p:cNvPr id="14" name="文本框 13">
            <a:extLst>
              <a:ext uri="{FF2B5EF4-FFF2-40B4-BE49-F238E27FC236}">
                <a16:creationId xmlns:a16="http://schemas.microsoft.com/office/drawing/2014/main" id="{59474854-522C-4266-B1AF-76C4129925AB}"/>
              </a:ext>
            </a:extLst>
          </p:cNvPr>
          <p:cNvSpPr txBox="1"/>
          <p:nvPr/>
        </p:nvSpPr>
        <p:spPr>
          <a:xfrm>
            <a:off x="2114871" y="2466874"/>
            <a:ext cx="2457129" cy="457200"/>
          </a:xfrm>
          <a:prstGeom prst="rect">
            <a:avLst/>
          </a:prstGeom>
          <a:noFill/>
          <a:ln>
            <a:solidFill>
              <a:schemeClr val="tx1">
                <a:lumMod val="50000"/>
                <a:lumOff val="50000"/>
              </a:schemeClr>
            </a:solidFill>
          </a:ln>
        </p:spPr>
        <p:txBody>
          <a:bodyPr rtlCol="0" wrap="square">
            <a:spAutoFit/>
          </a:bodyPr>
          <a:lstStyle/>
          <a:p>
            <a:pPr algn="ctr"/>
            <a:r>
              <a:rPr altLang="en-US" b="1" lang="zh-CN" sz="2400">
                <a:solidFill>
                  <a:schemeClr val="tx1">
                    <a:lumMod val="75000"/>
                    <a:lumOff val="25000"/>
                  </a:schemeClr>
                </a:solidFill>
                <a:latin typeface="Arial"/>
                <a:ea typeface="微软雅黑"/>
                <a:sym typeface="Arial"/>
              </a:rPr>
              <a:t>销售业绩XX万</a:t>
            </a:r>
          </a:p>
        </p:txBody>
      </p:sp>
      <p:sp>
        <p:nvSpPr>
          <p:cNvPr id="15" name="文本框 14">
            <a:extLst>
              <a:ext uri="{FF2B5EF4-FFF2-40B4-BE49-F238E27FC236}">
                <a16:creationId xmlns:a16="http://schemas.microsoft.com/office/drawing/2014/main" id="{AC025B98-0DBD-46C5-B477-62A5A295ACB4}"/>
              </a:ext>
            </a:extLst>
          </p:cNvPr>
          <p:cNvSpPr txBox="1"/>
          <p:nvPr/>
        </p:nvSpPr>
        <p:spPr>
          <a:xfrm>
            <a:off x="5333999" y="2405320"/>
            <a:ext cx="1524000" cy="579120"/>
          </a:xfrm>
          <a:prstGeom prst="rect">
            <a:avLst/>
          </a:prstGeom>
          <a:noFill/>
        </p:spPr>
        <p:txBody>
          <a:bodyPr rtlCol="0" wrap="square">
            <a:spAutoFit/>
          </a:bodyPr>
          <a:lstStyle/>
          <a:p>
            <a:pPr algn="ctr"/>
            <a:r>
              <a:rPr altLang="zh-CN" lang="en-US" sz="3200" u="sng">
                <a:solidFill>
                  <a:schemeClr val="tx1">
                    <a:lumMod val="75000"/>
                    <a:lumOff val="25000"/>
                  </a:schemeClr>
                </a:solidFill>
                <a:latin typeface="Arial"/>
                <a:ea typeface="微软雅黑"/>
                <a:sym typeface="Arial"/>
              </a:rPr>
              <a:t>120%</a:t>
            </a:r>
          </a:p>
        </p:txBody>
      </p:sp>
      <p:sp>
        <p:nvSpPr>
          <p:cNvPr id="16" name="文本框 15">
            <a:extLst>
              <a:ext uri="{FF2B5EF4-FFF2-40B4-BE49-F238E27FC236}">
                <a16:creationId xmlns:a16="http://schemas.microsoft.com/office/drawing/2014/main" id="{D8D3199A-3539-432A-A14E-EBEA7041CF50}"/>
              </a:ext>
            </a:extLst>
          </p:cNvPr>
          <p:cNvSpPr txBox="1"/>
          <p:nvPr/>
        </p:nvSpPr>
        <p:spPr>
          <a:xfrm>
            <a:off x="7353596" y="2446048"/>
            <a:ext cx="3208426" cy="640080"/>
          </a:xfrm>
          <a:prstGeom prst="rect">
            <a:avLst/>
          </a:prstGeom>
          <a:noFill/>
          <a:ln>
            <a:solidFill>
              <a:schemeClr val="tx1">
                <a:lumMod val="50000"/>
                <a:lumOff val="50000"/>
              </a:schemeClr>
            </a:solidFill>
          </a:ln>
        </p:spPr>
        <p:txBody>
          <a:bodyPr rtlCol="0" wrap="square">
            <a:spAutoFit/>
          </a:bodyPr>
          <a:lstStyle/>
          <a:p>
            <a:r>
              <a:rPr altLang="en-US" b="1" lang="zh-CN">
                <a:solidFill>
                  <a:schemeClr val="tx1">
                    <a:lumMod val="75000"/>
                    <a:lumOff val="25000"/>
                  </a:schemeClr>
                </a:solidFill>
                <a:latin typeface="Arial"/>
                <a:ea typeface="微软雅黑"/>
                <a:sym typeface="Arial"/>
              </a:rPr>
              <a:t>全年销售目标XXX万，实际完成XXX万。</a:t>
            </a:r>
          </a:p>
        </p:txBody>
      </p:sp>
      <p:sp>
        <p:nvSpPr>
          <p:cNvPr id="17" name="文本框 16">
            <a:extLst>
              <a:ext uri="{FF2B5EF4-FFF2-40B4-BE49-F238E27FC236}">
                <a16:creationId xmlns:a16="http://schemas.microsoft.com/office/drawing/2014/main" id="{CF6D6C93-91C0-4CA8-B4D1-EA112D53FD19}"/>
              </a:ext>
            </a:extLst>
          </p:cNvPr>
          <p:cNvSpPr txBox="1"/>
          <p:nvPr/>
        </p:nvSpPr>
        <p:spPr>
          <a:xfrm>
            <a:off x="2114872" y="3450794"/>
            <a:ext cx="2468242" cy="457200"/>
          </a:xfrm>
          <a:prstGeom prst="rect">
            <a:avLst/>
          </a:prstGeom>
          <a:noFill/>
          <a:ln>
            <a:solidFill>
              <a:schemeClr val="tx1">
                <a:lumMod val="50000"/>
                <a:lumOff val="50000"/>
              </a:schemeClr>
            </a:solidFill>
          </a:ln>
        </p:spPr>
        <p:txBody>
          <a:bodyPr rtlCol="0" wrap="square">
            <a:spAutoFit/>
          </a:bodyPr>
          <a:lstStyle/>
          <a:p>
            <a:pPr algn="ctr"/>
            <a:r>
              <a:rPr altLang="en-US" b="1" lang="zh-CN" sz="2400">
                <a:solidFill>
                  <a:schemeClr val="tx1">
                    <a:lumMod val="75000"/>
                    <a:lumOff val="25000"/>
                  </a:schemeClr>
                </a:solidFill>
                <a:latin typeface="Arial"/>
                <a:ea typeface="微软雅黑"/>
                <a:sym typeface="Arial"/>
              </a:rPr>
              <a:t>新项目开发XX个</a:t>
            </a:r>
          </a:p>
        </p:txBody>
      </p:sp>
      <p:sp>
        <p:nvSpPr>
          <p:cNvPr id="18" name="文本框 17">
            <a:extLst>
              <a:ext uri="{FF2B5EF4-FFF2-40B4-BE49-F238E27FC236}">
                <a16:creationId xmlns:a16="http://schemas.microsoft.com/office/drawing/2014/main" id="{615E3C5B-ABBC-41FE-9A33-64F870B09AB4}"/>
              </a:ext>
            </a:extLst>
          </p:cNvPr>
          <p:cNvSpPr txBox="1"/>
          <p:nvPr/>
        </p:nvSpPr>
        <p:spPr>
          <a:xfrm>
            <a:off x="5333999" y="3354592"/>
            <a:ext cx="1524000" cy="579120"/>
          </a:xfrm>
          <a:prstGeom prst="rect">
            <a:avLst/>
          </a:prstGeom>
          <a:noFill/>
        </p:spPr>
        <p:txBody>
          <a:bodyPr rtlCol="0" wrap="square">
            <a:spAutoFit/>
          </a:bodyPr>
          <a:lstStyle/>
          <a:p>
            <a:pPr algn="ctr"/>
            <a:r>
              <a:rPr altLang="zh-CN" lang="en-US" sz="3200" u="sng">
                <a:solidFill>
                  <a:schemeClr val="tx1">
                    <a:lumMod val="75000"/>
                    <a:lumOff val="25000"/>
                  </a:schemeClr>
                </a:solidFill>
                <a:latin typeface="Arial"/>
                <a:ea typeface="微软雅黑"/>
                <a:sym typeface="Arial"/>
              </a:rPr>
              <a:t>80%</a:t>
            </a:r>
          </a:p>
        </p:txBody>
      </p:sp>
      <p:sp>
        <p:nvSpPr>
          <p:cNvPr id="19" name="文本框 18">
            <a:extLst>
              <a:ext uri="{FF2B5EF4-FFF2-40B4-BE49-F238E27FC236}">
                <a16:creationId xmlns:a16="http://schemas.microsoft.com/office/drawing/2014/main" id="{CF70CE83-533A-43ED-94E6-2A60C38542C2}"/>
              </a:ext>
            </a:extLst>
          </p:cNvPr>
          <p:cNvSpPr txBox="1"/>
          <p:nvPr/>
        </p:nvSpPr>
        <p:spPr>
          <a:xfrm>
            <a:off x="7378328" y="3398427"/>
            <a:ext cx="3188075" cy="640080"/>
          </a:xfrm>
          <a:prstGeom prst="rect">
            <a:avLst/>
          </a:prstGeom>
          <a:noFill/>
          <a:ln>
            <a:solidFill>
              <a:schemeClr val="tx1">
                <a:lumMod val="50000"/>
                <a:lumOff val="50000"/>
              </a:schemeClr>
            </a:solidFill>
          </a:ln>
        </p:spPr>
        <p:txBody>
          <a:bodyPr rtlCol="0" wrap="square">
            <a:spAutoFit/>
          </a:bodyPr>
          <a:lstStyle/>
          <a:p>
            <a:r>
              <a:rPr altLang="en-US" b="1" lang="zh-CN">
                <a:solidFill>
                  <a:schemeClr val="tx1">
                    <a:lumMod val="75000"/>
                    <a:lumOff val="25000"/>
                  </a:schemeClr>
                </a:solidFill>
                <a:latin typeface="Arial"/>
                <a:ea typeface="微软雅黑"/>
                <a:sym typeface="Arial"/>
              </a:rPr>
              <a:t>要求开发新项目XXX，完成开发XX个，XXX项目正在开发。</a:t>
            </a:r>
          </a:p>
        </p:txBody>
      </p:sp>
      <p:sp>
        <p:nvSpPr>
          <p:cNvPr id="20" name="文本框 19">
            <a:extLst>
              <a:ext uri="{FF2B5EF4-FFF2-40B4-BE49-F238E27FC236}">
                <a16:creationId xmlns:a16="http://schemas.microsoft.com/office/drawing/2014/main" id="{55F44702-F7D4-4961-9F6A-C9506D022281}"/>
              </a:ext>
            </a:extLst>
          </p:cNvPr>
          <p:cNvSpPr txBox="1"/>
          <p:nvPr/>
        </p:nvSpPr>
        <p:spPr>
          <a:xfrm>
            <a:off x="2114872" y="4411974"/>
            <a:ext cx="2468242" cy="457200"/>
          </a:xfrm>
          <a:prstGeom prst="rect">
            <a:avLst/>
          </a:prstGeom>
          <a:noFill/>
          <a:ln>
            <a:solidFill>
              <a:schemeClr val="tx1">
                <a:lumMod val="50000"/>
                <a:lumOff val="50000"/>
              </a:schemeClr>
            </a:solidFill>
          </a:ln>
        </p:spPr>
        <p:txBody>
          <a:bodyPr rtlCol="0" wrap="square">
            <a:spAutoFit/>
          </a:bodyPr>
          <a:lstStyle/>
          <a:p>
            <a:pPr algn="ctr"/>
            <a:r>
              <a:rPr altLang="en-US" b="1" lang="zh-CN" sz="2400">
                <a:solidFill>
                  <a:schemeClr val="tx1">
                    <a:lumMod val="75000"/>
                    <a:lumOff val="25000"/>
                  </a:schemeClr>
                </a:solidFill>
                <a:latin typeface="Arial"/>
                <a:ea typeface="微软雅黑"/>
                <a:sym typeface="Arial"/>
              </a:rPr>
              <a:t>销售回款XXX万</a:t>
            </a:r>
          </a:p>
        </p:txBody>
      </p:sp>
      <p:sp>
        <p:nvSpPr>
          <p:cNvPr id="21" name="文本框 20">
            <a:extLst>
              <a:ext uri="{FF2B5EF4-FFF2-40B4-BE49-F238E27FC236}">
                <a16:creationId xmlns:a16="http://schemas.microsoft.com/office/drawing/2014/main" id="{3007975F-AB8E-4BF1-B189-5B9472B2F9F2}"/>
              </a:ext>
            </a:extLst>
          </p:cNvPr>
          <p:cNvSpPr txBox="1"/>
          <p:nvPr/>
        </p:nvSpPr>
        <p:spPr>
          <a:xfrm>
            <a:off x="5297327" y="4376434"/>
            <a:ext cx="1524000" cy="579120"/>
          </a:xfrm>
          <a:prstGeom prst="rect">
            <a:avLst/>
          </a:prstGeom>
          <a:noFill/>
        </p:spPr>
        <p:txBody>
          <a:bodyPr rtlCol="0" wrap="square">
            <a:spAutoFit/>
          </a:bodyPr>
          <a:lstStyle/>
          <a:p>
            <a:pPr algn="ctr"/>
            <a:r>
              <a:rPr altLang="zh-CN" lang="en-US" sz="3200" u="sng">
                <a:solidFill>
                  <a:schemeClr val="tx1">
                    <a:lumMod val="75000"/>
                    <a:lumOff val="25000"/>
                  </a:schemeClr>
                </a:solidFill>
                <a:latin typeface="Arial"/>
                <a:ea typeface="微软雅黑"/>
                <a:sym typeface="Arial"/>
              </a:rPr>
              <a:t>90%</a:t>
            </a:r>
          </a:p>
        </p:txBody>
      </p:sp>
      <p:sp>
        <p:nvSpPr>
          <p:cNvPr id="22" name="文本框 21">
            <a:extLst>
              <a:ext uri="{FF2B5EF4-FFF2-40B4-BE49-F238E27FC236}">
                <a16:creationId xmlns:a16="http://schemas.microsoft.com/office/drawing/2014/main" id="{4A7876A2-44E5-4EE8-9055-AF00490694EF}"/>
              </a:ext>
            </a:extLst>
          </p:cNvPr>
          <p:cNvSpPr txBox="1"/>
          <p:nvPr/>
        </p:nvSpPr>
        <p:spPr>
          <a:xfrm>
            <a:off x="7378326" y="4426602"/>
            <a:ext cx="3188075" cy="640080"/>
          </a:xfrm>
          <a:prstGeom prst="rect">
            <a:avLst/>
          </a:prstGeom>
          <a:noFill/>
          <a:ln>
            <a:solidFill>
              <a:schemeClr val="tx1">
                <a:lumMod val="50000"/>
                <a:lumOff val="50000"/>
              </a:schemeClr>
            </a:solidFill>
          </a:ln>
        </p:spPr>
        <p:txBody>
          <a:bodyPr rtlCol="0" wrap="square">
            <a:spAutoFit/>
          </a:bodyPr>
          <a:lstStyle/>
          <a:p>
            <a:r>
              <a:rPr altLang="en-US" b="1" lang="zh-CN">
                <a:solidFill>
                  <a:schemeClr val="tx1">
                    <a:lumMod val="75000"/>
                    <a:lumOff val="25000"/>
                  </a:schemeClr>
                </a:solidFill>
                <a:latin typeface="Arial"/>
                <a:ea typeface="微软雅黑"/>
                <a:sym typeface="Arial"/>
              </a:rPr>
              <a:t>全年回款XXX万，追回去年尾款XXX万，待收款XXX万。</a:t>
            </a:r>
          </a:p>
        </p:txBody>
      </p:sp>
      <p:sp>
        <p:nvSpPr>
          <p:cNvPr id="23" name="文本框 22">
            <a:extLst>
              <a:ext uri="{FF2B5EF4-FFF2-40B4-BE49-F238E27FC236}">
                <a16:creationId xmlns:a16="http://schemas.microsoft.com/office/drawing/2014/main" id="{48AB2037-2D89-4B90-B9BF-AD326BAAD919}"/>
              </a:ext>
            </a:extLst>
          </p:cNvPr>
          <p:cNvSpPr txBox="1"/>
          <p:nvPr/>
        </p:nvSpPr>
        <p:spPr>
          <a:xfrm>
            <a:off x="2114872" y="5416786"/>
            <a:ext cx="2468242" cy="457200"/>
          </a:xfrm>
          <a:prstGeom prst="rect">
            <a:avLst/>
          </a:prstGeom>
          <a:noFill/>
          <a:ln>
            <a:solidFill>
              <a:schemeClr val="tx1">
                <a:lumMod val="50000"/>
                <a:lumOff val="50000"/>
              </a:schemeClr>
            </a:solidFill>
          </a:ln>
        </p:spPr>
        <p:txBody>
          <a:bodyPr rtlCol="0" wrap="square">
            <a:spAutoFit/>
          </a:bodyPr>
          <a:lstStyle/>
          <a:p>
            <a:pPr algn="ctr"/>
            <a:r>
              <a:rPr altLang="en-US" b="1" lang="zh-CN" sz="2400">
                <a:solidFill>
                  <a:schemeClr val="tx1">
                    <a:lumMod val="75000"/>
                    <a:lumOff val="25000"/>
                  </a:schemeClr>
                </a:solidFill>
                <a:latin typeface="Arial"/>
                <a:ea typeface="微软雅黑"/>
                <a:sym typeface="Arial"/>
              </a:rPr>
              <a:t>新客户开发</a:t>
            </a:r>
          </a:p>
        </p:txBody>
      </p:sp>
      <p:sp>
        <p:nvSpPr>
          <p:cNvPr id="24" name="文本框 23">
            <a:extLst>
              <a:ext uri="{FF2B5EF4-FFF2-40B4-BE49-F238E27FC236}">
                <a16:creationId xmlns:a16="http://schemas.microsoft.com/office/drawing/2014/main" id="{F06A79F5-5793-4B78-8FF4-836444DD1301}"/>
              </a:ext>
            </a:extLst>
          </p:cNvPr>
          <p:cNvSpPr txBox="1"/>
          <p:nvPr/>
        </p:nvSpPr>
        <p:spPr>
          <a:xfrm>
            <a:off x="5297328" y="5329579"/>
            <a:ext cx="1524000" cy="579120"/>
          </a:xfrm>
          <a:prstGeom prst="rect">
            <a:avLst/>
          </a:prstGeom>
          <a:noFill/>
        </p:spPr>
        <p:txBody>
          <a:bodyPr rtlCol="0" wrap="square">
            <a:spAutoFit/>
          </a:bodyPr>
          <a:lstStyle/>
          <a:p>
            <a:pPr algn="ctr"/>
            <a:r>
              <a:rPr altLang="zh-CN" lang="en-US" sz="3200" u="sng">
                <a:solidFill>
                  <a:schemeClr val="tx1">
                    <a:lumMod val="75000"/>
                    <a:lumOff val="25000"/>
                  </a:schemeClr>
                </a:solidFill>
                <a:latin typeface="Arial"/>
                <a:ea typeface="微软雅黑"/>
                <a:sym typeface="Arial"/>
              </a:rPr>
              <a:t>90%</a:t>
            </a:r>
          </a:p>
        </p:txBody>
      </p:sp>
      <p:sp>
        <p:nvSpPr>
          <p:cNvPr id="25" name="文本框 24">
            <a:extLst>
              <a:ext uri="{FF2B5EF4-FFF2-40B4-BE49-F238E27FC236}">
                <a16:creationId xmlns:a16="http://schemas.microsoft.com/office/drawing/2014/main" id="{C4D46DFC-F324-4AA9-8AD6-28E75894734B}"/>
              </a:ext>
            </a:extLst>
          </p:cNvPr>
          <p:cNvSpPr txBox="1"/>
          <p:nvPr/>
        </p:nvSpPr>
        <p:spPr>
          <a:xfrm>
            <a:off x="7391107" y="5454777"/>
            <a:ext cx="3177559" cy="640080"/>
          </a:xfrm>
          <a:prstGeom prst="rect">
            <a:avLst/>
          </a:prstGeom>
          <a:noFill/>
          <a:ln>
            <a:solidFill>
              <a:schemeClr val="tx1">
                <a:lumMod val="50000"/>
                <a:lumOff val="50000"/>
              </a:schemeClr>
            </a:solidFill>
          </a:ln>
        </p:spPr>
        <p:txBody>
          <a:bodyPr rtlCol="0" wrap="square">
            <a:spAutoFit/>
          </a:bodyPr>
          <a:lstStyle/>
          <a:p>
            <a:r>
              <a:rPr altLang="en-US" b="1" lang="zh-CN">
                <a:solidFill>
                  <a:schemeClr val="tx1">
                    <a:lumMod val="75000"/>
                    <a:lumOff val="25000"/>
                  </a:schemeClr>
                </a:solidFill>
                <a:latin typeface="Arial"/>
                <a:ea typeface="微软雅黑"/>
                <a:sym typeface="Arial"/>
              </a:rPr>
              <a:t>已完成新客户发XX家，有XX家意向合作</a:t>
            </a:r>
          </a:p>
        </p:txBody>
      </p:sp>
    </p:spTree>
    <p:extLst>
      <p:ext uri="{BB962C8B-B14F-4D97-AF65-F5344CB8AC3E}">
        <p14:creationId val="2262523960"/>
      </p:ext>
    </p:extLst>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a:extLst>
              <a:ext uri="{FF2B5EF4-FFF2-40B4-BE49-F238E27FC236}">
                <a16:creationId xmlns:a16="http://schemas.microsoft.com/office/drawing/2014/main" id="{2AFB783D-BC98-4F68-813E-89ECC9990DD7}"/>
              </a:ext>
            </a:extLst>
          </p:cNvPr>
          <p:cNvSpPr/>
          <p:nvPr/>
        </p:nvSpPr>
        <p:spPr>
          <a:xfrm>
            <a:off x="0" y="2628900"/>
            <a:ext cx="12192000" cy="16954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typeface="Arial"/>
              <a:ea typeface="微软雅黑"/>
              <a:sym typeface="Arial"/>
            </a:endParaRPr>
          </a:p>
        </p:txBody>
      </p:sp>
      <p:sp>
        <p:nvSpPr>
          <p:cNvPr id="4" name="矩形 3">
            <a:extLst>
              <a:ext uri="{FF2B5EF4-FFF2-40B4-BE49-F238E27FC236}">
                <a16:creationId xmlns:a16="http://schemas.microsoft.com/office/drawing/2014/main" id="{2280F13D-C1C3-48B3-B912-B1DA49C73E16}"/>
              </a:ext>
            </a:extLst>
          </p:cNvPr>
          <p:cNvSpPr/>
          <p:nvPr/>
        </p:nvSpPr>
        <p:spPr>
          <a:xfrm>
            <a:off x="5105400" y="2209800"/>
            <a:ext cx="1981200" cy="914400"/>
          </a:xfrm>
          <a:prstGeom prst="rect">
            <a:avLst/>
          </a:prstGeom>
          <a:solidFill>
            <a:srgbClr val="DF3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z="6000">
                <a:latin typeface="Arial"/>
                <a:ea typeface="微软雅黑"/>
                <a:sym typeface="Arial"/>
              </a:rPr>
              <a:t>01</a:t>
            </a:r>
          </a:p>
        </p:txBody>
      </p:sp>
      <p:sp>
        <p:nvSpPr>
          <p:cNvPr id="5" name="文本框 13">
            <a:extLst>
              <a:ext uri="{FF2B5EF4-FFF2-40B4-BE49-F238E27FC236}">
                <a16:creationId xmlns:a16="http://schemas.microsoft.com/office/drawing/2014/main" id="{02465BC7-A34A-4805-8A9B-78E11D4B0E97}"/>
              </a:ext>
            </a:extLst>
          </p:cNvPr>
          <p:cNvSpPr txBox="1"/>
          <p:nvPr/>
        </p:nvSpPr>
        <p:spPr>
          <a:xfrm>
            <a:off x="4933950" y="3445818"/>
            <a:ext cx="2324100" cy="457200"/>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2400">
                <a:solidFill>
                  <a:schemeClr val="bg1"/>
                </a:solidFill>
                <a:latin typeface="Arial"/>
                <a:ea typeface="微软雅黑"/>
                <a:sym typeface="Arial"/>
              </a:rPr>
              <a:t>营销业绩回顾</a:t>
            </a:r>
          </a:p>
        </p:txBody>
      </p:sp>
    </p:spTree>
    <p:extLst>
      <p:ext uri="{BB962C8B-B14F-4D97-AF65-F5344CB8AC3E}">
        <p14:creationId val="177213257"/>
      </p:ext>
    </p:extLst>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9" name="组合 8">
            <a:extLst>
              <a:ext uri="{FF2B5EF4-FFF2-40B4-BE49-F238E27FC236}">
                <a16:creationId xmlns:a16="http://schemas.microsoft.com/office/drawing/2014/main" id="{2287AB6E-C82D-4DEB-AE35-CAE438D59998}"/>
              </a:ext>
            </a:extLst>
          </p:cNvPr>
          <p:cNvGrpSpPr/>
          <p:nvPr/>
        </p:nvGrpSpPr>
        <p:grpSpPr>
          <a:xfrm>
            <a:off x="4134464" y="311357"/>
            <a:ext cx="3923071" cy="470930"/>
            <a:chOff x="4134464" y="311357"/>
            <a:chExt cx="3923071" cy="470930"/>
          </a:xfrm>
        </p:grpSpPr>
        <p:sp>
          <p:nvSpPr>
            <p:cNvPr id="3" name="文本框 2">
              <a:extLst>
                <a:ext uri="{FF2B5EF4-FFF2-40B4-BE49-F238E27FC236}">
                  <a16:creationId xmlns:a16="http://schemas.microsoft.com/office/drawing/2014/main" id="{F0A9AAE4-C85A-407E-A5E1-8C5DA7D8C32E}"/>
                </a:ext>
              </a:extLst>
            </p:cNvPr>
            <p:cNvSpPr txBox="1"/>
            <p:nvPr/>
          </p:nvSpPr>
          <p:spPr>
            <a:xfrm>
              <a:off x="4134464" y="311357"/>
              <a:ext cx="3923071" cy="457200"/>
            </a:xfrm>
            <a:prstGeom prst="rect">
              <a:avLst/>
            </a:prstGeom>
            <a:noFill/>
          </p:spPr>
          <p:txBody>
            <a:bodyPr rtlCol="0" wrap="square">
              <a:spAutoFit/>
            </a:bodyPr>
            <a:lstStyle/>
            <a:p>
              <a:pPr algn="ctr"/>
              <a:r>
                <a:rPr altLang="en-US" b="1" lang="zh-CN" sz="2400">
                  <a:solidFill>
                    <a:schemeClr val="tx1">
                      <a:lumMod val="75000"/>
                      <a:lumOff val="25000"/>
                    </a:schemeClr>
                  </a:solidFill>
                  <a:latin typeface="Arial"/>
                  <a:ea typeface="微软雅黑"/>
                  <a:sym typeface="Arial"/>
                </a:rPr>
                <a:t>业绩回顾</a:t>
              </a:r>
            </a:p>
          </p:txBody>
        </p:sp>
        <p:cxnSp>
          <p:nvCxnSpPr>
            <p:cNvPr id="5" name="直接连接符 4">
              <a:extLst>
                <a:ext uri="{FF2B5EF4-FFF2-40B4-BE49-F238E27FC236}">
                  <a16:creationId xmlns:a16="http://schemas.microsoft.com/office/drawing/2014/main" id="{7EC71865-F8AA-4039-B32F-A88DF3C03458}"/>
                </a:ext>
              </a:extLst>
            </p:cNvPr>
            <p:cNvCxnSpPr/>
            <p:nvPr/>
          </p:nvCxnSpPr>
          <p:spPr>
            <a:xfrm>
              <a:off x="5036457" y="782287"/>
              <a:ext cx="2090057" cy="0"/>
            </a:xfrm>
            <a:prstGeom prst="line">
              <a:avLst/>
            </a:prstGeom>
            <a:ln>
              <a:solidFill>
                <a:srgbClr val="DF3F4E"/>
              </a:solidFill>
            </a:ln>
          </p:spPr>
          <p:style>
            <a:lnRef idx="1">
              <a:schemeClr val="accent1"/>
            </a:lnRef>
            <a:fillRef idx="0">
              <a:schemeClr val="accent1"/>
            </a:fillRef>
            <a:effectRef idx="0">
              <a:schemeClr val="accent1"/>
            </a:effectRef>
            <a:fontRef idx="minor">
              <a:schemeClr val="tx1"/>
            </a:fontRef>
          </p:style>
        </p:cxnSp>
      </p:grpSp>
      <p:grpSp>
        <p:nvGrpSpPr>
          <p:cNvPr id="6" name="组合 5">
            <a:extLst>
              <a:ext uri="{FF2B5EF4-FFF2-40B4-BE49-F238E27FC236}">
                <a16:creationId xmlns:a16="http://schemas.microsoft.com/office/drawing/2014/main" id="{6ABFA92C-D478-4DBA-9F2E-98AB1B8C9C70}"/>
              </a:ext>
            </a:extLst>
          </p:cNvPr>
          <p:cNvGrpSpPr/>
          <p:nvPr/>
        </p:nvGrpSpPr>
        <p:grpSpPr>
          <a:xfrm>
            <a:off x="1504141" y="2476833"/>
            <a:ext cx="3815152" cy="3483106"/>
            <a:chOff x="1296732" y="1929345"/>
            <a:chExt cx="3546298" cy="2765209"/>
          </a:xfrm>
        </p:grpSpPr>
        <p:sp>
          <p:nvSpPr>
            <p:cNvPr id="8" name="矩形 7">
              <a:extLst>
                <a:ext uri="{FF2B5EF4-FFF2-40B4-BE49-F238E27FC236}">
                  <a16:creationId xmlns:a16="http://schemas.microsoft.com/office/drawing/2014/main" id="{3F31EDD8-7B9F-4DCE-AD93-440696E4B00E}"/>
                </a:ext>
              </a:extLst>
            </p:cNvPr>
            <p:cNvSpPr/>
            <p:nvPr/>
          </p:nvSpPr>
          <p:spPr>
            <a:xfrm>
              <a:off x="1379661" y="3587128"/>
              <a:ext cx="590550" cy="7810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solidFill>
                  <a:schemeClr val="bg1">
                    <a:lumMod val="85000"/>
                  </a:schemeClr>
                </a:solidFill>
                <a:latin typeface="Arial"/>
                <a:ea typeface="微软雅黑"/>
                <a:sym typeface="Arial"/>
              </a:endParaRPr>
            </a:p>
          </p:txBody>
        </p:sp>
        <p:sp>
          <p:nvSpPr>
            <p:cNvPr id="10" name="矩形 9">
              <a:extLst>
                <a:ext uri="{FF2B5EF4-FFF2-40B4-BE49-F238E27FC236}">
                  <a16:creationId xmlns:a16="http://schemas.microsoft.com/office/drawing/2014/main" id="{215A9836-F903-4B1F-AEBA-55989FE6A508}"/>
                </a:ext>
              </a:extLst>
            </p:cNvPr>
            <p:cNvSpPr/>
            <p:nvPr/>
          </p:nvSpPr>
          <p:spPr>
            <a:xfrm>
              <a:off x="2294061" y="3263278"/>
              <a:ext cx="590550" cy="1104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solidFill>
                  <a:schemeClr val="bg1">
                    <a:lumMod val="85000"/>
                  </a:schemeClr>
                </a:solidFill>
                <a:latin typeface="Arial"/>
                <a:ea typeface="微软雅黑"/>
                <a:sym typeface="Arial"/>
              </a:endParaRPr>
            </a:p>
          </p:txBody>
        </p:sp>
        <p:sp>
          <p:nvSpPr>
            <p:cNvPr id="11" name="矩形 10">
              <a:extLst>
                <a:ext uri="{FF2B5EF4-FFF2-40B4-BE49-F238E27FC236}">
                  <a16:creationId xmlns:a16="http://schemas.microsoft.com/office/drawing/2014/main" id="{E70A3C8D-9E97-4155-9737-4996C714ADE6}"/>
                </a:ext>
              </a:extLst>
            </p:cNvPr>
            <p:cNvSpPr/>
            <p:nvPr/>
          </p:nvSpPr>
          <p:spPr>
            <a:xfrm>
              <a:off x="3208461" y="2996578"/>
              <a:ext cx="590550"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solidFill>
                  <a:schemeClr val="bg1">
                    <a:lumMod val="85000"/>
                  </a:schemeClr>
                </a:solidFill>
                <a:latin typeface="Arial"/>
                <a:ea typeface="微软雅黑"/>
                <a:sym typeface="Arial"/>
              </a:endParaRPr>
            </a:p>
          </p:txBody>
        </p:sp>
        <p:sp>
          <p:nvSpPr>
            <p:cNvPr id="12" name="矩形 11">
              <a:extLst>
                <a:ext uri="{FF2B5EF4-FFF2-40B4-BE49-F238E27FC236}">
                  <a16:creationId xmlns:a16="http://schemas.microsoft.com/office/drawing/2014/main" id="{CC707350-ED15-4221-B3F2-A062899C7729}"/>
                </a:ext>
              </a:extLst>
            </p:cNvPr>
            <p:cNvSpPr/>
            <p:nvPr/>
          </p:nvSpPr>
          <p:spPr>
            <a:xfrm>
              <a:off x="4122861" y="2025028"/>
              <a:ext cx="590550" cy="23431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altLang="en-US" lang="zh-CN">
                <a:solidFill>
                  <a:schemeClr val="bg1">
                    <a:lumMod val="85000"/>
                  </a:schemeClr>
                </a:solidFill>
                <a:latin typeface="Arial"/>
                <a:ea typeface="微软雅黑"/>
                <a:sym typeface="Arial"/>
              </a:endParaRPr>
            </a:p>
          </p:txBody>
        </p:sp>
        <p:sp>
          <p:nvSpPr>
            <p:cNvPr id="13" name="矩形 12">
              <a:extLst>
                <a:ext uri="{FF2B5EF4-FFF2-40B4-BE49-F238E27FC236}">
                  <a16:creationId xmlns:a16="http://schemas.microsoft.com/office/drawing/2014/main" id="{5C588FB1-5EE8-49F1-8291-9556EEB15FE3}"/>
                </a:ext>
              </a:extLst>
            </p:cNvPr>
            <p:cNvSpPr/>
            <p:nvPr/>
          </p:nvSpPr>
          <p:spPr>
            <a:xfrm>
              <a:off x="3964665" y="4450212"/>
              <a:ext cx="878365" cy="241978"/>
            </a:xfrm>
            <a:prstGeom prst="rect">
              <a:avLst/>
            </a:prstGeom>
          </p:spPr>
          <p:txBody>
            <a:bodyPr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1400">
                  <a:solidFill>
                    <a:schemeClr val="tx2"/>
                  </a:solidFill>
                  <a:latin typeface="Arial"/>
                  <a:ea typeface="微软雅黑"/>
                  <a:sym typeface="Arial"/>
                </a:rPr>
                <a:t>四季度</a:t>
              </a:r>
            </a:p>
          </p:txBody>
        </p:sp>
        <p:sp>
          <p:nvSpPr>
            <p:cNvPr id="14" name="矩形 13">
              <a:extLst>
                <a:ext uri="{FF2B5EF4-FFF2-40B4-BE49-F238E27FC236}">
                  <a16:creationId xmlns:a16="http://schemas.microsoft.com/office/drawing/2014/main" id="{4E93FB5D-08EC-4DED-839B-F51F80436F1D}"/>
                </a:ext>
              </a:extLst>
            </p:cNvPr>
            <p:cNvSpPr/>
            <p:nvPr/>
          </p:nvSpPr>
          <p:spPr>
            <a:xfrm>
              <a:off x="1299983" y="4450212"/>
              <a:ext cx="665804" cy="241978"/>
            </a:xfrm>
            <a:prstGeom prst="rect">
              <a:avLst/>
            </a:prstGeom>
          </p:spPr>
          <p:txBody>
            <a:bodyPr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1400">
                  <a:solidFill>
                    <a:schemeClr val="tx2"/>
                  </a:solidFill>
                  <a:latin typeface="Arial"/>
                  <a:ea typeface="微软雅黑"/>
                  <a:sym typeface="Arial"/>
                </a:rPr>
                <a:t>一季度</a:t>
              </a:r>
            </a:p>
          </p:txBody>
        </p:sp>
        <p:sp>
          <p:nvSpPr>
            <p:cNvPr id="15" name="矩形 14">
              <a:extLst>
                <a:ext uri="{FF2B5EF4-FFF2-40B4-BE49-F238E27FC236}">
                  <a16:creationId xmlns:a16="http://schemas.microsoft.com/office/drawing/2014/main" id="{2F8DDF70-04C3-4511-A083-4E2F40EBF859}"/>
                </a:ext>
              </a:extLst>
            </p:cNvPr>
            <p:cNvSpPr/>
            <p:nvPr/>
          </p:nvSpPr>
          <p:spPr>
            <a:xfrm>
              <a:off x="2237072" y="4433329"/>
              <a:ext cx="665804" cy="241978"/>
            </a:xfrm>
            <a:prstGeom prst="rect">
              <a:avLst/>
            </a:prstGeom>
          </p:spPr>
          <p:txBody>
            <a:bodyPr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1400">
                  <a:solidFill>
                    <a:schemeClr val="tx2"/>
                  </a:solidFill>
                  <a:latin typeface="Arial"/>
                  <a:ea typeface="微软雅黑"/>
                  <a:sym typeface="Arial"/>
                </a:rPr>
                <a:t>二季度</a:t>
              </a:r>
            </a:p>
          </p:txBody>
        </p:sp>
        <p:sp>
          <p:nvSpPr>
            <p:cNvPr id="16" name="矩形 15">
              <a:extLst>
                <a:ext uri="{FF2B5EF4-FFF2-40B4-BE49-F238E27FC236}">
                  <a16:creationId xmlns:a16="http://schemas.microsoft.com/office/drawing/2014/main" id="{66BEEB85-02F6-4367-8926-FD84D2FE565E}"/>
                </a:ext>
              </a:extLst>
            </p:cNvPr>
            <p:cNvSpPr/>
            <p:nvPr/>
          </p:nvSpPr>
          <p:spPr>
            <a:xfrm>
              <a:off x="3147832" y="4450212"/>
              <a:ext cx="665804" cy="241978"/>
            </a:xfrm>
            <a:prstGeom prst="rect">
              <a:avLst/>
            </a:prstGeom>
          </p:spPr>
          <p:txBody>
            <a:bodyPr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1400">
                  <a:solidFill>
                    <a:schemeClr val="tx2"/>
                  </a:solidFill>
                  <a:latin typeface="Arial"/>
                  <a:ea typeface="微软雅黑"/>
                  <a:sym typeface="Arial"/>
                </a:rPr>
                <a:t>三季度</a:t>
              </a:r>
            </a:p>
          </p:txBody>
        </p:sp>
        <p:sp>
          <p:nvSpPr>
            <p:cNvPr id="17" name="文本框 37">
              <a:extLst>
                <a:ext uri="{FF2B5EF4-FFF2-40B4-BE49-F238E27FC236}">
                  <a16:creationId xmlns:a16="http://schemas.microsoft.com/office/drawing/2014/main" id="{0979916E-57E8-4DCE-8A02-8EB8EE42F307}"/>
                </a:ext>
              </a:extLst>
            </p:cNvPr>
            <p:cNvSpPr txBox="1"/>
            <p:nvPr/>
          </p:nvSpPr>
          <p:spPr>
            <a:xfrm>
              <a:off x="1341594" y="3818644"/>
              <a:ext cx="655474" cy="241978"/>
            </a:xfrm>
            <a:prstGeom prst="rect">
              <a:avLst/>
            </a:prstGeom>
            <a:noFill/>
          </p:spPr>
          <p:txBody>
            <a:bodyPr rtlCol="0"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z="1400">
                  <a:solidFill>
                    <a:schemeClr val="bg1">
                      <a:lumMod val="85000"/>
                    </a:schemeClr>
                  </a:solidFill>
                  <a:latin typeface="Arial"/>
                  <a:ea typeface="微软雅黑"/>
                  <a:sym typeface="Arial"/>
                </a:rPr>
                <a:t>1.94亿</a:t>
              </a:r>
            </a:p>
          </p:txBody>
        </p:sp>
        <p:sp>
          <p:nvSpPr>
            <p:cNvPr id="18" name="文本框 38">
              <a:extLst>
                <a:ext uri="{FF2B5EF4-FFF2-40B4-BE49-F238E27FC236}">
                  <a16:creationId xmlns:a16="http://schemas.microsoft.com/office/drawing/2014/main" id="{8C8C515E-6B75-4C42-989D-556C26B5216D}"/>
                </a:ext>
              </a:extLst>
            </p:cNvPr>
            <p:cNvSpPr txBox="1"/>
            <p:nvPr/>
          </p:nvSpPr>
          <p:spPr>
            <a:xfrm>
              <a:off x="2217209" y="3818644"/>
              <a:ext cx="655474" cy="241978"/>
            </a:xfrm>
            <a:prstGeom prst="rect">
              <a:avLst/>
            </a:prstGeom>
            <a:noFill/>
          </p:spPr>
          <p:txBody>
            <a:bodyPr rtlCol="0"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zh-CN" lang="en-US" sz="1400">
                  <a:solidFill>
                    <a:schemeClr val="bg1">
                      <a:lumMod val="85000"/>
                    </a:schemeClr>
                  </a:solidFill>
                  <a:latin typeface="Arial"/>
                  <a:ea typeface="微软雅黑"/>
                  <a:sym typeface="Arial"/>
                </a:rPr>
                <a:t>3.25亿</a:t>
              </a:r>
            </a:p>
          </p:txBody>
        </p:sp>
        <p:sp>
          <p:nvSpPr>
            <p:cNvPr id="19" name="文本框 39">
              <a:extLst>
                <a:ext uri="{FF2B5EF4-FFF2-40B4-BE49-F238E27FC236}">
                  <a16:creationId xmlns:a16="http://schemas.microsoft.com/office/drawing/2014/main" id="{573AF628-194B-4CEF-8C0C-2EB4A723E343}"/>
                </a:ext>
              </a:extLst>
            </p:cNvPr>
            <p:cNvSpPr txBox="1"/>
            <p:nvPr/>
          </p:nvSpPr>
          <p:spPr>
            <a:xfrm>
              <a:off x="3173446" y="3815728"/>
              <a:ext cx="655474" cy="241978"/>
            </a:xfrm>
            <a:prstGeom prst="rect">
              <a:avLst/>
            </a:prstGeom>
            <a:noFill/>
          </p:spPr>
          <p:txBody>
            <a:bodyPr rtlCol="0"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z="1400">
                  <a:solidFill>
                    <a:schemeClr val="bg1">
                      <a:lumMod val="85000"/>
                    </a:schemeClr>
                  </a:solidFill>
                  <a:latin typeface="Arial"/>
                  <a:ea typeface="微软雅黑"/>
                  <a:sym typeface="Arial"/>
                </a:rPr>
                <a:t>4.63亿</a:t>
              </a:r>
            </a:p>
          </p:txBody>
        </p:sp>
        <p:sp>
          <p:nvSpPr>
            <p:cNvPr id="20" name="文本框 40">
              <a:extLst>
                <a:ext uri="{FF2B5EF4-FFF2-40B4-BE49-F238E27FC236}">
                  <a16:creationId xmlns:a16="http://schemas.microsoft.com/office/drawing/2014/main" id="{93BC8061-0C1F-409C-9BCF-03B51B6AD824}"/>
                </a:ext>
              </a:extLst>
            </p:cNvPr>
            <p:cNvSpPr txBox="1"/>
            <p:nvPr/>
          </p:nvSpPr>
          <p:spPr>
            <a:xfrm>
              <a:off x="4093833" y="3815728"/>
              <a:ext cx="655474" cy="241978"/>
            </a:xfrm>
            <a:prstGeom prst="rect">
              <a:avLst/>
            </a:prstGeom>
            <a:noFill/>
          </p:spPr>
          <p:txBody>
            <a:bodyPr rtlCol="0"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zh-CN" lang="en-US" sz="1400">
                  <a:solidFill>
                    <a:schemeClr val="bg1">
                      <a:lumMod val="85000"/>
                    </a:schemeClr>
                  </a:solidFill>
                  <a:latin typeface="Arial"/>
                  <a:ea typeface="微软雅黑"/>
                  <a:sym typeface="Arial"/>
                </a:rPr>
                <a:t>10.7亿</a:t>
              </a:r>
            </a:p>
          </p:txBody>
        </p:sp>
        <p:sp>
          <p:nvSpPr>
            <p:cNvPr id="21" name="矩形 20">
              <a:extLst>
                <a:ext uri="{FF2B5EF4-FFF2-40B4-BE49-F238E27FC236}">
                  <a16:creationId xmlns:a16="http://schemas.microsoft.com/office/drawing/2014/main" id="{C77F74B4-6EFA-446F-B5A7-7301ED4B8806}"/>
                </a:ext>
              </a:extLst>
            </p:cNvPr>
            <p:cNvSpPr/>
            <p:nvPr/>
          </p:nvSpPr>
          <p:spPr>
            <a:xfrm>
              <a:off x="2063615" y="1929345"/>
              <a:ext cx="1681036" cy="266176"/>
            </a:xfrm>
            <a:prstGeom prst="rect">
              <a:avLst/>
            </a:prstGeom>
          </p:spPr>
          <p:txBody>
            <a:bodyPr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b="1" lang="zh-CN" sz="1600">
                  <a:solidFill>
                    <a:schemeClr val="tx2"/>
                  </a:solidFill>
                  <a:latin typeface="Arial"/>
                  <a:ea typeface="微软雅黑"/>
                  <a:sym typeface="Arial"/>
                </a:rPr>
                <a:t>季度业绩完成情况</a:t>
              </a:r>
            </a:p>
          </p:txBody>
        </p:sp>
      </p:grpSp>
      <p:grpSp>
        <p:nvGrpSpPr>
          <p:cNvPr id="22" name="组合 21">
            <a:extLst>
              <a:ext uri="{FF2B5EF4-FFF2-40B4-BE49-F238E27FC236}">
                <a16:creationId xmlns:a16="http://schemas.microsoft.com/office/drawing/2014/main" id="{3AC57E91-AA7A-4AA1-B12A-158A87F05D7D}"/>
              </a:ext>
            </a:extLst>
          </p:cNvPr>
          <p:cNvGrpSpPr/>
          <p:nvPr/>
        </p:nvGrpSpPr>
        <p:grpSpPr>
          <a:xfrm>
            <a:off x="6156737" y="2238576"/>
            <a:ext cx="4579385" cy="3753248"/>
            <a:chOff x="412619" y="1119511"/>
            <a:chExt cx="6103189" cy="4636518"/>
          </a:xfrm>
        </p:grpSpPr>
        <p:graphicFrame>
          <p:nvGraphicFramePr>
            <p:cNvPr id="23" name="图表 22">
              <a:extLst>
                <a:ext uri="{FF2B5EF4-FFF2-40B4-BE49-F238E27FC236}">
                  <a16:creationId xmlns:a16="http://schemas.microsoft.com/office/drawing/2014/main" id="{2EB6B77C-3B88-44A3-AF88-F2886EFB4D6C}"/>
                </a:ext>
              </a:extLst>
            </p:cNvPr>
            <p:cNvGraphicFramePr/>
            <p:nvPr>
              <p:extLst>
                <p:ext uri="{D42A27DB-BD31-4B8C-83A1-F6EECF244321}">
                  <p14:modId val="3928099524"/>
                </p:ext>
              </p:extLst>
            </p:nvPr>
          </p:nvGraphicFramePr>
          <p:xfrm>
            <a:off x="628650" y="1119511"/>
            <a:ext cx="5772150" cy="4318000"/>
          </p:xfrm>
          <a:graphic>
            <a:graphicData uri="http://schemas.openxmlformats.org/drawingml/2006/chart">
              <c:chart xmlns:c="http://schemas.openxmlformats.org/drawingml/2006/chart" r:id="rId2"/>
            </a:graphicData>
          </a:graphic>
        </p:graphicFrame>
        <p:sp>
          <p:nvSpPr>
            <p:cNvPr id="24" name="文本框 29">
              <a:extLst>
                <a:ext uri="{FF2B5EF4-FFF2-40B4-BE49-F238E27FC236}">
                  <a16:creationId xmlns:a16="http://schemas.microsoft.com/office/drawing/2014/main" id="{FEFC2EF8-D28C-42DB-A7AC-2399EC239F8A}"/>
                </a:ext>
              </a:extLst>
            </p:cNvPr>
            <p:cNvSpPr txBox="1"/>
            <p:nvPr/>
          </p:nvSpPr>
          <p:spPr>
            <a:xfrm>
              <a:off x="2332668" y="5432852"/>
              <a:ext cx="2479487" cy="320051"/>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1100">
                  <a:solidFill>
                    <a:schemeClr val="tx2"/>
                  </a:solidFill>
                  <a:latin typeface="Arial"/>
                  <a:ea typeface="微软雅黑"/>
                  <a:sym typeface="Arial"/>
                </a:rPr>
                <a:t>二季度占比13%</a:t>
              </a:r>
            </a:p>
          </p:txBody>
        </p:sp>
        <p:sp>
          <p:nvSpPr>
            <p:cNvPr id="25" name="文本框 30">
              <a:extLst>
                <a:ext uri="{FF2B5EF4-FFF2-40B4-BE49-F238E27FC236}">
                  <a16:creationId xmlns:a16="http://schemas.microsoft.com/office/drawing/2014/main" id="{1A4F0CE7-F846-480D-8343-A247D4248DE5}"/>
                </a:ext>
              </a:extLst>
            </p:cNvPr>
            <p:cNvSpPr txBox="1"/>
            <p:nvPr/>
          </p:nvSpPr>
          <p:spPr>
            <a:xfrm>
              <a:off x="4927164" y="4867892"/>
              <a:ext cx="1238250" cy="527142"/>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1100">
                  <a:solidFill>
                    <a:schemeClr val="tx2"/>
                  </a:solidFill>
                  <a:latin typeface="Arial"/>
                  <a:ea typeface="微软雅黑"/>
                  <a:sym typeface="Arial"/>
                </a:rPr>
                <a:t>三季度占比</a:t>
              </a:r>
            </a:p>
            <a:p>
              <a:pPr algn="ctr"/>
              <a:r>
                <a:rPr altLang="en-US" lang="zh-CN" sz="1100">
                  <a:solidFill>
                    <a:schemeClr val="tx2"/>
                  </a:solidFill>
                  <a:latin typeface="Arial"/>
                  <a:ea typeface="微软雅黑"/>
                  <a:sym typeface="Arial"/>
                </a:rPr>
                <a:t>18%</a:t>
              </a:r>
            </a:p>
          </p:txBody>
        </p:sp>
        <p:sp>
          <p:nvSpPr>
            <p:cNvPr id="26" name="文本框 31">
              <a:extLst>
                <a:ext uri="{FF2B5EF4-FFF2-40B4-BE49-F238E27FC236}">
                  <a16:creationId xmlns:a16="http://schemas.microsoft.com/office/drawing/2014/main" id="{4366E505-2D43-448B-89B4-C14A1595AA67}"/>
                </a:ext>
              </a:extLst>
            </p:cNvPr>
            <p:cNvSpPr txBox="1"/>
            <p:nvPr/>
          </p:nvSpPr>
          <p:spPr>
            <a:xfrm>
              <a:off x="5087058" y="2108241"/>
              <a:ext cx="1428750" cy="527142"/>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1100">
                  <a:solidFill>
                    <a:schemeClr val="tx2"/>
                  </a:solidFill>
                  <a:latin typeface="Arial"/>
                  <a:ea typeface="微软雅黑"/>
                  <a:sym typeface="Arial"/>
                </a:rPr>
                <a:t>四季度占比51%</a:t>
              </a:r>
            </a:p>
          </p:txBody>
        </p:sp>
        <p:sp>
          <p:nvSpPr>
            <p:cNvPr id="27" name="文本框 32">
              <a:extLst>
                <a:ext uri="{FF2B5EF4-FFF2-40B4-BE49-F238E27FC236}">
                  <a16:creationId xmlns:a16="http://schemas.microsoft.com/office/drawing/2014/main" id="{862FA905-47C0-4692-B315-01F6092B2003}"/>
                </a:ext>
              </a:extLst>
            </p:cNvPr>
            <p:cNvSpPr txBox="1"/>
            <p:nvPr/>
          </p:nvSpPr>
          <p:spPr>
            <a:xfrm>
              <a:off x="412617" y="4074745"/>
              <a:ext cx="1947680" cy="527142"/>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1100">
                  <a:solidFill>
                    <a:schemeClr val="tx2"/>
                  </a:solidFill>
                  <a:latin typeface="Arial"/>
                  <a:ea typeface="微软雅黑"/>
                  <a:sym typeface="Arial"/>
                </a:rPr>
                <a:t>一季度占比</a:t>
              </a:r>
            </a:p>
            <a:p>
              <a:pPr algn="ctr"/>
              <a:r>
                <a:rPr altLang="en-US" lang="zh-CN" sz="1100">
                  <a:solidFill>
                    <a:schemeClr val="tx2"/>
                  </a:solidFill>
                  <a:latin typeface="Arial"/>
                  <a:ea typeface="微软雅黑"/>
                  <a:sym typeface="Arial"/>
                </a:rPr>
                <a:t>18%</a:t>
              </a:r>
            </a:p>
          </p:txBody>
        </p:sp>
      </p:grpSp>
      <p:sp>
        <p:nvSpPr>
          <p:cNvPr id="2" name="文本框 1">
            <a:extLst>
              <a:ext uri="{FF2B5EF4-FFF2-40B4-BE49-F238E27FC236}">
                <a16:creationId xmlns:a16="http://schemas.microsoft.com/office/drawing/2014/main" id="{F7872D54-6ECA-46A4-8BDF-4AA5605D9A5A}"/>
              </a:ext>
            </a:extLst>
          </p:cNvPr>
          <p:cNvSpPr txBox="1"/>
          <p:nvPr/>
        </p:nvSpPr>
        <p:spPr>
          <a:xfrm>
            <a:off x="1975660" y="1430544"/>
            <a:ext cx="8211650" cy="457200"/>
          </a:xfrm>
          <a:prstGeom prst="rect">
            <a:avLst/>
          </a:prstGeom>
          <a:noFill/>
        </p:spPr>
        <p:txBody>
          <a:bodyPr rtlCol="0" wrap="square">
            <a:spAutoFit/>
          </a:bodyPr>
          <a:lstStyle/>
          <a:p>
            <a:pPr algn="ctr"/>
            <a:r>
              <a:rPr altLang="en-US" b="1" lang="zh-CN" sz="2400">
                <a:solidFill>
                  <a:srgbClr val="DF3F4E"/>
                </a:solidFill>
                <a:latin typeface="Arial"/>
                <a:ea typeface="微软雅黑"/>
                <a:sym typeface="Arial"/>
              </a:rPr>
              <a:t>全年业绩实现XXX万，超出全年任务目标XXX万。</a:t>
            </a:r>
          </a:p>
        </p:txBody>
      </p:sp>
    </p:spTree>
    <p:extLst>
      <p:ext uri="{BB962C8B-B14F-4D97-AF65-F5344CB8AC3E}">
        <p14:creationId val="1708277318"/>
      </p:ext>
    </p:extLst>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78" name="直接连接符 77"/>
          <p:cNvCxnSpPr/>
          <p:nvPr/>
        </p:nvCxnSpPr>
        <p:spPr>
          <a:xfrm flipH="1">
            <a:off x="6095998" y="2386245"/>
            <a:ext cx="0" cy="1987259"/>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80" name="TextBox 15"/>
          <p:cNvSpPr txBox="1"/>
          <p:nvPr/>
        </p:nvSpPr>
        <p:spPr>
          <a:xfrm>
            <a:off x="5681292" y="1198903"/>
            <a:ext cx="894211" cy="845820"/>
          </a:xfrm>
          <a:prstGeom prst="rect">
            <a:avLst/>
          </a:prstGeom>
          <a:noFill/>
        </p:spPr>
        <p:txBody>
          <a:bodyPr rtlCol="0" wrap="square">
            <a:spAutoFit/>
          </a:bodyPr>
          <a:lstStyle/>
          <a:p>
            <a:r>
              <a:rPr altLang="zh-CN" lang="en-US" sz="4950">
                <a:solidFill>
                  <a:srgbClr val="DF3F4E"/>
                </a:solidFill>
                <a:latin typeface="Arial"/>
                <a:ea typeface="微软雅黑"/>
                <a:sym typeface="Arial"/>
              </a:rPr>
              <a:t>vs</a:t>
            </a:r>
          </a:p>
        </p:txBody>
      </p:sp>
      <p:sp>
        <p:nvSpPr>
          <p:cNvPr id="82" name="TextBox 222"/>
          <p:cNvSpPr txBox="1"/>
          <p:nvPr/>
        </p:nvSpPr>
        <p:spPr>
          <a:xfrm>
            <a:off x="3167909" y="1406825"/>
            <a:ext cx="1305616" cy="548640"/>
          </a:xfrm>
          <a:prstGeom prst="rect">
            <a:avLst/>
          </a:prstGeom>
          <a:noFill/>
        </p:spPr>
        <p:txBody>
          <a:bodyPr anchor="t" bIns="0" lIns="68573" rIns="68573" rtlCol="0" tIns="0" wrap="square">
            <a:spAutoFit/>
          </a:bodyPr>
          <a:lstStyle/>
          <a:p>
            <a:pPr algn="ctr">
              <a:lnSpc>
                <a:spcPct val="150000"/>
              </a:lnSpc>
            </a:pPr>
            <a:r>
              <a:rPr altLang="zh-CN" lang="en-US" sz="2400">
                <a:solidFill>
                  <a:srgbClr val="DF3F4E"/>
                </a:solidFill>
                <a:latin typeface="Arial"/>
                <a:ea typeface="微软雅黑"/>
                <a:cs charset="-122" pitchFamily="2" typeface="华文黑体"/>
                <a:sym typeface="Arial"/>
              </a:rPr>
              <a:t>2016年</a:t>
            </a:r>
          </a:p>
        </p:txBody>
      </p:sp>
      <p:sp>
        <p:nvSpPr>
          <p:cNvPr id="85" name="TextBox 228"/>
          <p:cNvSpPr txBox="1"/>
          <p:nvPr/>
        </p:nvSpPr>
        <p:spPr>
          <a:xfrm>
            <a:off x="7783269" y="1422298"/>
            <a:ext cx="1305616" cy="548640"/>
          </a:xfrm>
          <a:prstGeom prst="rect">
            <a:avLst/>
          </a:prstGeom>
          <a:noFill/>
        </p:spPr>
        <p:txBody>
          <a:bodyPr anchor="t" bIns="0" lIns="68573" rIns="68573" rtlCol="0" tIns="0" wrap="square">
            <a:spAutoFit/>
          </a:bodyPr>
          <a:lstStyle/>
          <a:p>
            <a:pPr algn="ctr">
              <a:lnSpc>
                <a:spcPct val="150000"/>
              </a:lnSpc>
            </a:pPr>
            <a:r>
              <a:rPr altLang="zh-CN" lang="en-US" sz="2400">
                <a:solidFill>
                  <a:srgbClr val="DF3F4E"/>
                </a:solidFill>
                <a:latin typeface="Arial"/>
                <a:ea typeface="微软雅黑"/>
                <a:cs charset="-122" pitchFamily="2" typeface="华文黑体"/>
                <a:sym typeface="Arial"/>
              </a:rPr>
              <a:t>2017年</a:t>
            </a:r>
          </a:p>
        </p:txBody>
      </p:sp>
      <p:sp>
        <p:nvSpPr>
          <p:cNvPr id="87" name="矩形 86"/>
          <p:cNvSpPr/>
          <p:nvPr/>
        </p:nvSpPr>
        <p:spPr>
          <a:xfrm>
            <a:off x="2266657" y="2466677"/>
            <a:ext cx="2855739" cy="40729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a:solidFill>
                  <a:schemeClr val="bg1"/>
                </a:solidFill>
                <a:latin typeface="Arial"/>
                <a:ea typeface="微软雅黑"/>
                <a:sym typeface="Arial"/>
              </a:rPr>
              <a:t>销售额：*****亿</a:t>
            </a:r>
          </a:p>
        </p:txBody>
      </p:sp>
      <p:sp>
        <p:nvSpPr>
          <p:cNvPr id="88" name="矩形 87"/>
          <p:cNvSpPr/>
          <p:nvPr/>
        </p:nvSpPr>
        <p:spPr>
          <a:xfrm>
            <a:off x="2278235" y="3176230"/>
            <a:ext cx="2855739" cy="40729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a:solidFill>
                  <a:schemeClr val="bg1"/>
                </a:solidFill>
                <a:latin typeface="Arial"/>
                <a:ea typeface="微软雅黑"/>
                <a:sym typeface="Arial"/>
              </a:rPr>
              <a:t>市场规模：******亿</a:t>
            </a:r>
          </a:p>
        </p:txBody>
      </p:sp>
      <p:sp>
        <p:nvSpPr>
          <p:cNvPr id="89" name="矩形 88"/>
          <p:cNvSpPr/>
          <p:nvPr/>
        </p:nvSpPr>
        <p:spPr>
          <a:xfrm>
            <a:off x="2266656" y="3839273"/>
            <a:ext cx="2855739" cy="40729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a:solidFill>
                  <a:schemeClr val="bg1"/>
                </a:solidFill>
                <a:latin typeface="Arial"/>
                <a:ea typeface="微软雅黑"/>
                <a:sym typeface="Arial"/>
              </a:rPr>
              <a:t>客户量：*****万</a:t>
            </a:r>
          </a:p>
        </p:txBody>
      </p:sp>
      <p:sp>
        <p:nvSpPr>
          <p:cNvPr id="90" name="矩形 89"/>
          <p:cNvSpPr/>
          <p:nvPr/>
        </p:nvSpPr>
        <p:spPr>
          <a:xfrm>
            <a:off x="7328681" y="2466677"/>
            <a:ext cx="2855739" cy="40729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a:solidFill>
                  <a:schemeClr val="bg1"/>
                </a:solidFill>
                <a:latin typeface="Arial"/>
                <a:ea typeface="微软雅黑"/>
                <a:sym typeface="Arial"/>
              </a:rPr>
              <a:t>销售额：*****亿</a:t>
            </a:r>
          </a:p>
        </p:txBody>
      </p:sp>
      <p:sp>
        <p:nvSpPr>
          <p:cNvPr id="91" name="矩形 90"/>
          <p:cNvSpPr/>
          <p:nvPr/>
        </p:nvSpPr>
        <p:spPr>
          <a:xfrm>
            <a:off x="7340259" y="3176230"/>
            <a:ext cx="2855739" cy="40729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a:solidFill>
                  <a:schemeClr val="bg1"/>
                </a:solidFill>
                <a:latin typeface="Arial"/>
                <a:ea typeface="微软雅黑"/>
                <a:sym typeface="Arial"/>
              </a:rPr>
              <a:t>市场规模：******亿</a:t>
            </a:r>
          </a:p>
        </p:txBody>
      </p:sp>
      <p:sp>
        <p:nvSpPr>
          <p:cNvPr id="92" name="矩形 91"/>
          <p:cNvSpPr/>
          <p:nvPr/>
        </p:nvSpPr>
        <p:spPr>
          <a:xfrm>
            <a:off x="7328680" y="3839273"/>
            <a:ext cx="2855739" cy="40729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lang="zh-CN">
                <a:solidFill>
                  <a:schemeClr val="bg1"/>
                </a:solidFill>
                <a:latin typeface="Arial"/>
                <a:ea typeface="微软雅黑"/>
                <a:sym typeface="Arial"/>
              </a:rPr>
              <a:t>客户量：*****万</a:t>
            </a:r>
          </a:p>
        </p:txBody>
      </p:sp>
      <p:sp>
        <p:nvSpPr>
          <p:cNvPr id="93" name="文本框 92"/>
          <p:cNvSpPr txBox="1"/>
          <p:nvPr/>
        </p:nvSpPr>
        <p:spPr>
          <a:xfrm>
            <a:off x="4285125" y="4865510"/>
            <a:ext cx="3643043" cy="396240"/>
          </a:xfrm>
          <a:prstGeom prst="rect">
            <a:avLst/>
          </a:prstGeom>
          <a:noFill/>
        </p:spPr>
        <p:txBody>
          <a:bodyPr rtlCol="0" wrap="square">
            <a:spAutoFit/>
          </a:bodyPr>
          <a:lstStyle/>
          <a:p>
            <a:pPr algn="ctr"/>
            <a:r>
              <a:rPr altLang="en-US" lang="zh-CN" sz="2000">
                <a:latin typeface="Arial"/>
                <a:ea typeface="微软雅黑"/>
                <a:sym typeface="Arial"/>
              </a:rPr>
              <a:t>全年业绩相对去年大幅增长</a:t>
            </a:r>
          </a:p>
        </p:txBody>
      </p:sp>
      <p:sp>
        <p:nvSpPr>
          <p:cNvPr id="94" name="等腰三角形 93"/>
          <p:cNvSpPr/>
          <p:nvPr/>
        </p:nvSpPr>
        <p:spPr>
          <a:xfrm>
            <a:off x="5509949" y="5672965"/>
            <a:ext cx="393893" cy="339563"/>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solidFill>
                <a:srgbClr val="DF3F4E"/>
              </a:solidFill>
              <a:latin typeface="Arial"/>
              <a:ea typeface="微软雅黑"/>
              <a:sym typeface="Arial"/>
            </a:endParaRPr>
          </a:p>
        </p:txBody>
      </p:sp>
      <p:sp>
        <p:nvSpPr>
          <p:cNvPr id="96" name="矩形 95"/>
          <p:cNvSpPr/>
          <p:nvPr/>
        </p:nvSpPr>
        <p:spPr>
          <a:xfrm>
            <a:off x="6111042" y="5565243"/>
            <a:ext cx="995680" cy="579120"/>
          </a:xfrm>
          <a:prstGeom prst="rect">
            <a:avLst/>
          </a:prstGeom>
        </p:spPr>
        <p:txBody>
          <a:bodyPr wrap="none">
            <a:spAutoFit/>
          </a:bodyPr>
          <a:lstStyle/>
          <a:p>
            <a:pPr algn="ctr"/>
            <a:r>
              <a:rPr altLang="zh-CN" b="1" lang="en-US" sz="3200">
                <a:solidFill>
                  <a:srgbClr val="DF3F4E"/>
                </a:solidFill>
                <a:latin typeface="Arial"/>
                <a:ea typeface="微软雅黑"/>
                <a:sym typeface="Arial"/>
              </a:rPr>
              <a:t>50%</a:t>
            </a:r>
          </a:p>
        </p:txBody>
      </p:sp>
      <p:grpSp>
        <p:nvGrpSpPr>
          <p:cNvPr id="17" name="组合 16">
            <a:extLst>
              <a:ext uri="{FF2B5EF4-FFF2-40B4-BE49-F238E27FC236}">
                <a16:creationId xmlns:a16="http://schemas.microsoft.com/office/drawing/2014/main" id="{BB8BE546-9B7A-4384-967F-40A47A60C82A}"/>
              </a:ext>
            </a:extLst>
          </p:cNvPr>
          <p:cNvGrpSpPr/>
          <p:nvPr/>
        </p:nvGrpSpPr>
        <p:grpSpPr>
          <a:xfrm>
            <a:off x="4134464" y="311357"/>
            <a:ext cx="3923071" cy="470930"/>
            <a:chOff x="4134464" y="311357"/>
            <a:chExt cx="3923071" cy="470930"/>
          </a:xfrm>
        </p:grpSpPr>
        <p:sp>
          <p:nvSpPr>
            <p:cNvPr id="18" name="文本框 17">
              <a:extLst>
                <a:ext uri="{FF2B5EF4-FFF2-40B4-BE49-F238E27FC236}">
                  <a16:creationId xmlns:a16="http://schemas.microsoft.com/office/drawing/2014/main" id="{4BDE70F6-095A-450B-94FB-F743ADC45E84}"/>
                </a:ext>
              </a:extLst>
            </p:cNvPr>
            <p:cNvSpPr txBox="1"/>
            <p:nvPr/>
          </p:nvSpPr>
          <p:spPr>
            <a:xfrm>
              <a:off x="4134464" y="311357"/>
              <a:ext cx="3923071" cy="457200"/>
            </a:xfrm>
            <a:prstGeom prst="rect">
              <a:avLst/>
            </a:prstGeom>
            <a:noFill/>
          </p:spPr>
          <p:txBody>
            <a:bodyPr rtlCol="0" wrap="square">
              <a:spAutoFit/>
            </a:bodyPr>
            <a:lstStyle/>
            <a:p>
              <a:pPr algn="ctr"/>
              <a:r>
                <a:rPr altLang="en-US" b="1" lang="zh-CN" sz="2400">
                  <a:solidFill>
                    <a:schemeClr val="tx1">
                      <a:lumMod val="75000"/>
                      <a:lumOff val="25000"/>
                    </a:schemeClr>
                  </a:solidFill>
                  <a:latin typeface="Arial"/>
                  <a:ea typeface="微软雅黑"/>
                  <a:sym typeface="Arial"/>
                </a:rPr>
                <a:t>业绩回顾</a:t>
              </a:r>
            </a:p>
          </p:txBody>
        </p:sp>
        <p:cxnSp>
          <p:nvCxnSpPr>
            <p:cNvPr id="19" name="直接连接符 18">
              <a:extLst>
                <a:ext uri="{FF2B5EF4-FFF2-40B4-BE49-F238E27FC236}">
                  <a16:creationId xmlns:a16="http://schemas.microsoft.com/office/drawing/2014/main" id="{A94A91AD-CAA5-40E8-9138-2AAF0B1523CF}"/>
                </a:ext>
              </a:extLst>
            </p:cNvPr>
            <p:cNvCxnSpPr/>
            <p:nvPr/>
          </p:nvCxnSpPr>
          <p:spPr>
            <a:xfrm>
              <a:off x="5036457" y="782287"/>
              <a:ext cx="2090057" cy="0"/>
            </a:xfrm>
            <a:prstGeom prst="line">
              <a:avLst/>
            </a:prstGeom>
            <a:ln>
              <a:solidFill>
                <a:srgbClr val="DF3F4E"/>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3102596477"/>
      </p:ext>
    </p:extLst>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4" name="Chart 2">
            <a:extLst>
              <a:ext uri="{FF2B5EF4-FFF2-40B4-BE49-F238E27FC236}">
                <a16:creationId xmlns:a16="http://schemas.microsoft.com/office/drawing/2014/main" id="{F5B65839-2D32-4C17-90B6-E11FC4800912}"/>
              </a:ext>
            </a:extLst>
          </p:cNvPr>
          <p:cNvGraphicFramePr/>
          <p:nvPr>
            <p:extLst>
              <p:ext uri="{D42A27DB-BD31-4B8C-83A1-F6EECF244321}">
                <p14:modId val="1111536435"/>
              </p:ext>
            </p:extLst>
          </p:nvPr>
        </p:nvGraphicFramePr>
        <p:xfrm>
          <a:off x="3556000" y="2142067"/>
          <a:ext cx="4775200" cy="3183467"/>
        </p:xfrm>
        <a:graphic>
          <a:graphicData uri="http://schemas.openxmlformats.org/drawingml/2006/chart">
            <c:chart xmlns:c="http://schemas.openxmlformats.org/drawingml/2006/chart" r:id="rId2"/>
          </a:graphicData>
        </a:graphic>
      </p:graphicFrame>
      <p:sp>
        <p:nvSpPr>
          <p:cNvPr id="5" name="Oval 3">
            <a:extLst>
              <a:ext uri="{FF2B5EF4-FFF2-40B4-BE49-F238E27FC236}">
                <a16:creationId xmlns:a16="http://schemas.microsoft.com/office/drawing/2014/main" id="{3D238A31-3623-44A2-8F91-20F3A28D5AF3}"/>
              </a:ext>
            </a:extLst>
          </p:cNvPr>
          <p:cNvSpPr/>
          <p:nvPr/>
        </p:nvSpPr>
        <p:spPr>
          <a:xfrm>
            <a:off x="4165600" y="1938867"/>
            <a:ext cx="3556000" cy="3556000"/>
          </a:xfrm>
          <a:prstGeom prst="ellipse">
            <a:avLst/>
          </a:prstGeom>
          <a:noFill/>
          <a:ln>
            <a:solidFill>
              <a:schemeClr val="bg1">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bg1"/>
              </a:solidFill>
              <a:latin typeface="Arial"/>
              <a:ea typeface="微软雅黑"/>
              <a:sym typeface="Arial"/>
            </a:endParaRPr>
          </a:p>
        </p:txBody>
      </p:sp>
      <p:sp>
        <p:nvSpPr>
          <p:cNvPr id="6" name="Oval 4">
            <a:extLst>
              <a:ext uri="{FF2B5EF4-FFF2-40B4-BE49-F238E27FC236}">
                <a16:creationId xmlns:a16="http://schemas.microsoft.com/office/drawing/2014/main" id="{6E07D402-1368-41C7-A564-9227CA9B254B}"/>
              </a:ext>
            </a:extLst>
          </p:cNvPr>
          <p:cNvSpPr/>
          <p:nvPr/>
        </p:nvSpPr>
        <p:spPr>
          <a:xfrm>
            <a:off x="3962400" y="2650067"/>
            <a:ext cx="609600" cy="609600"/>
          </a:xfrm>
          <a:prstGeom prst="ellipse">
            <a:avLst/>
          </a:prstGeom>
          <a:solidFill>
            <a:srgbClr val="DF3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bg1"/>
              </a:solidFill>
              <a:latin typeface="Arial"/>
              <a:ea typeface="微软雅黑"/>
              <a:sym typeface="Arial"/>
            </a:endParaRPr>
          </a:p>
        </p:txBody>
      </p:sp>
      <p:sp>
        <p:nvSpPr>
          <p:cNvPr id="7" name="Oval 5">
            <a:extLst>
              <a:ext uri="{FF2B5EF4-FFF2-40B4-BE49-F238E27FC236}">
                <a16:creationId xmlns:a16="http://schemas.microsoft.com/office/drawing/2014/main" id="{279C1406-A931-4D47-835A-2CCD7F50FA9F}"/>
              </a:ext>
            </a:extLst>
          </p:cNvPr>
          <p:cNvSpPr/>
          <p:nvPr/>
        </p:nvSpPr>
        <p:spPr>
          <a:xfrm>
            <a:off x="7010400" y="2205567"/>
            <a:ext cx="609600" cy="609600"/>
          </a:xfrm>
          <a:prstGeom prst="ellipse">
            <a:avLst/>
          </a:prstGeom>
          <a:solidFill>
            <a:srgbClr val="DF3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bg1"/>
              </a:solidFill>
              <a:latin typeface="Arial"/>
              <a:ea typeface="微软雅黑"/>
              <a:sym typeface="Arial"/>
            </a:endParaRPr>
          </a:p>
        </p:txBody>
      </p:sp>
      <p:sp>
        <p:nvSpPr>
          <p:cNvPr id="8" name="Oval 6">
            <a:extLst>
              <a:ext uri="{FF2B5EF4-FFF2-40B4-BE49-F238E27FC236}">
                <a16:creationId xmlns:a16="http://schemas.microsoft.com/office/drawing/2014/main" id="{789E4AF1-13CA-48A7-9608-18F3E11F403C}"/>
              </a:ext>
            </a:extLst>
          </p:cNvPr>
          <p:cNvSpPr/>
          <p:nvPr/>
        </p:nvSpPr>
        <p:spPr>
          <a:xfrm>
            <a:off x="5334000" y="5190067"/>
            <a:ext cx="609600" cy="609600"/>
          </a:xfrm>
          <a:prstGeom prst="ellipse">
            <a:avLst/>
          </a:prstGeom>
          <a:solidFill>
            <a:srgbClr val="DF3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bg1"/>
              </a:solidFill>
              <a:latin typeface="Arial"/>
              <a:ea typeface="微软雅黑"/>
              <a:sym typeface="Arial"/>
            </a:endParaRPr>
          </a:p>
        </p:txBody>
      </p:sp>
      <p:sp>
        <p:nvSpPr>
          <p:cNvPr id="9" name="Oval 7">
            <a:extLst>
              <a:ext uri="{FF2B5EF4-FFF2-40B4-BE49-F238E27FC236}">
                <a16:creationId xmlns:a16="http://schemas.microsoft.com/office/drawing/2014/main" id="{09A7567B-31B3-4BBF-905B-6E7719163D69}"/>
              </a:ext>
            </a:extLst>
          </p:cNvPr>
          <p:cNvSpPr/>
          <p:nvPr/>
        </p:nvSpPr>
        <p:spPr>
          <a:xfrm>
            <a:off x="7239000" y="4377267"/>
            <a:ext cx="609600" cy="609600"/>
          </a:xfrm>
          <a:prstGeom prst="ellipse">
            <a:avLst/>
          </a:prstGeom>
          <a:solidFill>
            <a:srgbClr val="DF3F4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400">
              <a:solidFill>
                <a:schemeClr val="bg1"/>
              </a:solidFill>
              <a:latin typeface="Arial"/>
              <a:ea typeface="微软雅黑"/>
              <a:sym typeface="Arial"/>
            </a:endParaRPr>
          </a:p>
        </p:txBody>
      </p:sp>
      <p:sp>
        <p:nvSpPr>
          <p:cNvPr id="10" name="Oval 9">
            <a:extLst>
              <a:ext uri="{FF2B5EF4-FFF2-40B4-BE49-F238E27FC236}">
                <a16:creationId xmlns:a16="http://schemas.microsoft.com/office/drawing/2014/main" id="{534AAA19-3D14-479F-B3D5-68AC48BF1DE4}"/>
              </a:ext>
            </a:extLst>
          </p:cNvPr>
          <p:cNvSpPr/>
          <p:nvPr/>
        </p:nvSpPr>
        <p:spPr>
          <a:xfrm>
            <a:off x="2807458" y="1600201"/>
            <a:ext cx="792303" cy="796849"/>
          </a:xfrm>
          <a:prstGeom prst="ellipse">
            <a:avLst/>
          </a:prstGeom>
          <a:solidFill>
            <a:schemeClr val="tx2">
              <a:alpha val="50000"/>
            </a:schemeClr>
          </a:solidFill>
          <a:ln w="28575">
            <a:noFill/>
          </a:ln>
        </p:spPr>
        <p:style>
          <a:lnRef idx="2">
            <a:schemeClr val="accent5">
              <a:shade val="50000"/>
            </a:schemeClr>
          </a:lnRef>
          <a:fillRef idx="1">
            <a:schemeClr val="accent5"/>
          </a:fillRef>
          <a:effectRef idx="0">
            <a:schemeClr val="accent5"/>
          </a:effectRef>
          <a:fontRef idx="minor">
            <a:schemeClr val="lt1"/>
          </a:fontRef>
        </p:style>
        <p:txBody>
          <a:bodyPr anchor="ctr" rtlCol="0"/>
          <a:lstStyle/>
          <a:p>
            <a:pPr algn="ctr"/>
            <a:endParaRPr lang="en-US" sz="11733">
              <a:solidFill>
                <a:schemeClr val="bg1"/>
              </a:solidFill>
              <a:latin typeface="Arial"/>
              <a:ea typeface="微软雅黑"/>
              <a:sym typeface="Arial"/>
            </a:endParaRPr>
          </a:p>
        </p:txBody>
      </p:sp>
      <p:grpSp>
        <p:nvGrpSpPr>
          <p:cNvPr id="11" name="Group 10">
            <a:extLst>
              <a:ext uri="{FF2B5EF4-FFF2-40B4-BE49-F238E27FC236}">
                <a16:creationId xmlns:a16="http://schemas.microsoft.com/office/drawing/2014/main" id="{503B8C3A-69E1-4AC5-8DCC-9C0D4D7EB019}"/>
              </a:ext>
            </a:extLst>
          </p:cNvPr>
          <p:cNvGrpSpPr/>
          <p:nvPr/>
        </p:nvGrpSpPr>
        <p:grpSpPr>
          <a:xfrm>
            <a:off x="2951813" y="1772225"/>
            <a:ext cx="509139" cy="414300"/>
            <a:chOff x="1550139" y="1314466"/>
            <a:chExt cx="509139" cy="414300"/>
          </a:xfrm>
          <a:solidFill>
            <a:schemeClr val="bg1"/>
          </a:solidFill>
        </p:grpSpPr>
        <p:sp>
          <p:nvSpPr>
            <p:cNvPr id="12" name="Freeform 5">
              <a:extLst>
                <a:ext uri="{FF2B5EF4-FFF2-40B4-BE49-F238E27FC236}">
                  <a16:creationId xmlns:a16="http://schemas.microsoft.com/office/drawing/2014/main" id="{C8E4F75B-D2FB-41CB-8542-02A9AFD955CA}"/>
                </a:ext>
              </a:extLst>
            </p:cNvPr>
            <p:cNvSpPr>
              <a:spLocks noEditPoints="1"/>
            </p:cNvSpPr>
            <p:nvPr/>
          </p:nvSpPr>
          <p:spPr bwMode="auto">
            <a:xfrm>
              <a:off x="1550139" y="1314466"/>
              <a:ext cx="509139" cy="414300"/>
            </a:xfrm>
            <a:custGeom>
              <a:gdLst>
                <a:gd fmla="*/ 78 w 153" name="T0"/>
                <a:gd fmla="*/ 0 h 125" name="T1"/>
                <a:gd fmla="*/ 0 w 153" name="T2"/>
                <a:gd fmla="*/ 69 h 125" name="T3"/>
                <a:gd fmla="*/ 15 w 153" name="T4"/>
                <a:gd fmla="*/ 69 h 125" name="T5"/>
                <a:gd fmla="*/ 21 w 153" name="T6"/>
                <a:gd fmla="*/ 64 h 125" name="T7"/>
                <a:gd fmla="*/ 21 w 153" name="T8"/>
                <a:gd fmla="*/ 121 h 125" name="T9"/>
                <a:gd fmla="*/ 24 w 153" name="T10"/>
                <a:gd fmla="*/ 125 h 125" name="T11"/>
                <a:gd fmla="*/ 62 w 153" name="T12"/>
                <a:gd fmla="*/ 125 h 125" name="T13"/>
                <a:gd fmla="*/ 63 w 153" name="T14"/>
                <a:gd fmla="*/ 93 h 125" name="T15"/>
                <a:gd fmla="*/ 67 w 153" name="T16"/>
                <a:gd fmla="*/ 88 h 125" name="T17"/>
                <a:gd fmla="*/ 83 w 153" name="T18"/>
                <a:gd fmla="*/ 88 h 125" name="T19"/>
                <a:gd fmla="*/ 89 w 153" name="T20"/>
                <a:gd fmla="*/ 93 h 125" name="T21"/>
                <a:gd fmla="*/ 89 w 153" name="T22"/>
                <a:gd fmla="*/ 125 h 125" name="T23"/>
                <a:gd fmla="*/ 126 w 153" name="T24"/>
                <a:gd fmla="*/ 125 h 125" name="T25"/>
                <a:gd fmla="*/ 130 w 153" name="T26"/>
                <a:gd fmla="*/ 120 h 125" name="T27"/>
                <a:gd fmla="*/ 130 w 153" name="T28"/>
                <a:gd fmla="*/ 63 h 125" name="T29"/>
                <a:gd fmla="*/ 136 w 153" name="T30"/>
                <a:gd fmla="*/ 69 h 125" name="T31"/>
                <a:gd fmla="*/ 153 w 153" name="T32"/>
                <a:gd fmla="*/ 69 h 125" name="T33"/>
                <a:gd fmla="*/ 78 w 153" name="T34"/>
                <a:gd fmla="*/ 0 h 125" name="T35"/>
                <a:gd fmla="*/ 76 w 153" name="T36"/>
                <a:gd fmla="*/ 76 h 125" name="T37"/>
                <a:gd fmla="*/ 60 w 153" name="T38"/>
                <a:gd fmla="*/ 60 h 125" name="T39"/>
                <a:gd fmla="*/ 76 w 153" name="T40"/>
                <a:gd fmla="*/ 43 h 125" name="T41"/>
                <a:gd fmla="*/ 92 w 153" name="T42"/>
                <a:gd fmla="*/ 60 h 125" name="T43"/>
                <a:gd fmla="*/ 76 w 153" name="T44"/>
                <a:gd fmla="*/ 76 h 125"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25" w="153">
                  <a:moveTo>
                    <a:pt x="78" y="0"/>
                  </a:moveTo>
                  <a:cubicBezTo>
                    <a:pt x="0" y="69"/>
                    <a:pt x="0" y="69"/>
                    <a:pt x="0" y="69"/>
                  </a:cubicBezTo>
                  <a:cubicBezTo>
                    <a:pt x="0" y="69"/>
                    <a:pt x="5" y="78"/>
                    <a:pt x="15" y="69"/>
                  </a:cubicBezTo>
                  <a:cubicBezTo>
                    <a:pt x="21" y="64"/>
                    <a:pt x="21" y="64"/>
                    <a:pt x="21" y="64"/>
                  </a:cubicBezTo>
                  <a:cubicBezTo>
                    <a:pt x="21" y="121"/>
                    <a:pt x="21" y="121"/>
                    <a:pt x="21" y="121"/>
                  </a:cubicBezTo>
                  <a:cubicBezTo>
                    <a:pt x="21" y="121"/>
                    <a:pt x="21" y="125"/>
                    <a:pt x="24" y="125"/>
                  </a:cubicBezTo>
                  <a:cubicBezTo>
                    <a:pt x="28" y="125"/>
                    <a:pt x="62" y="125"/>
                    <a:pt x="62" y="125"/>
                  </a:cubicBezTo>
                  <a:cubicBezTo>
                    <a:pt x="63" y="93"/>
                    <a:pt x="63" y="93"/>
                    <a:pt x="63" y="93"/>
                  </a:cubicBezTo>
                  <a:cubicBezTo>
                    <a:pt x="63" y="93"/>
                    <a:pt x="62" y="88"/>
                    <a:pt x="67" y="88"/>
                  </a:cubicBezTo>
                  <a:cubicBezTo>
                    <a:pt x="83" y="88"/>
                    <a:pt x="83" y="88"/>
                    <a:pt x="83" y="88"/>
                  </a:cubicBezTo>
                  <a:cubicBezTo>
                    <a:pt x="89" y="88"/>
                    <a:pt x="89" y="93"/>
                    <a:pt x="89" y="93"/>
                  </a:cubicBezTo>
                  <a:cubicBezTo>
                    <a:pt x="89" y="125"/>
                    <a:pt x="89" y="125"/>
                    <a:pt x="89" y="125"/>
                  </a:cubicBezTo>
                  <a:cubicBezTo>
                    <a:pt x="89" y="125"/>
                    <a:pt x="121" y="125"/>
                    <a:pt x="126" y="125"/>
                  </a:cubicBezTo>
                  <a:cubicBezTo>
                    <a:pt x="131" y="125"/>
                    <a:pt x="130" y="120"/>
                    <a:pt x="130" y="120"/>
                  </a:cubicBezTo>
                  <a:cubicBezTo>
                    <a:pt x="130" y="63"/>
                    <a:pt x="130" y="63"/>
                    <a:pt x="130" y="63"/>
                  </a:cubicBezTo>
                  <a:cubicBezTo>
                    <a:pt x="136" y="69"/>
                    <a:pt x="136" y="69"/>
                    <a:pt x="136" y="69"/>
                  </a:cubicBezTo>
                  <a:cubicBezTo>
                    <a:pt x="148" y="77"/>
                    <a:pt x="153" y="69"/>
                    <a:pt x="153" y="69"/>
                  </a:cubicBezTo>
                  <a:lnTo>
                    <a:pt x="78" y="0"/>
                  </a:lnTo>
                  <a:close/>
                  <a:moveTo>
                    <a:pt x="76" y="76"/>
                  </a:moveTo>
                  <a:cubicBezTo>
                    <a:pt x="67" y="76"/>
                    <a:pt x="60" y="69"/>
                    <a:pt x="60" y="60"/>
                  </a:cubicBezTo>
                  <a:cubicBezTo>
                    <a:pt x="60" y="50"/>
                    <a:pt x="67" y="43"/>
                    <a:pt x="76" y="43"/>
                  </a:cubicBezTo>
                  <a:cubicBezTo>
                    <a:pt x="85" y="43"/>
                    <a:pt x="92" y="50"/>
                    <a:pt x="92" y="60"/>
                  </a:cubicBezTo>
                  <a:cubicBezTo>
                    <a:pt x="92" y="69"/>
                    <a:pt x="85" y="76"/>
                    <a:pt x="76" y="76"/>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13" name="Freeform 6">
              <a:extLst>
                <a:ext uri="{FF2B5EF4-FFF2-40B4-BE49-F238E27FC236}">
                  <a16:creationId xmlns:a16="http://schemas.microsoft.com/office/drawing/2014/main" id="{80DF3DA8-3ADE-4B8B-91C4-BBC03C999881}"/>
                </a:ext>
              </a:extLst>
            </p:cNvPr>
            <p:cNvSpPr/>
            <p:nvPr/>
          </p:nvSpPr>
          <p:spPr bwMode="auto">
            <a:xfrm>
              <a:off x="1949464" y="1366877"/>
              <a:ext cx="49916" cy="102328"/>
            </a:xfrm>
            <a:custGeom>
              <a:gdLst>
                <a:gd fmla="*/ 20 w 20" name="T0"/>
                <a:gd fmla="*/ 41 h 41" name="T1"/>
                <a:gd fmla="*/ 20 w 20" name="T2"/>
                <a:gd fmla="*/ 0 h 41" name="T3"/>
                <a:gd fmla="*/ 0 w 20" name="T4"/>
                <a:gd fmla="*/ 0 h 41" name="T5"/>
                <a:gd fmla="*/ 0 w 20" name="T6"/>
                <a:gd fmla="*/ 24 h 41" name="T7"/>
                <a:gd fmla="*/ 20 w 20" name="T8"/>
                <a:gd fmla="*/ 41 h 41" name="T9"/>
              </a:gdLst>
              <a:cxnLst>
                <a:cxn ang="0">
                  <a:pos x="T0" y="T1"/>
                </a:cxn>
                <a:cxn ang="0">
                  <a:pos x="T2" y="T3"/>
                </a:cxn>
                <a:cxn ang="0">
                  <a:pos x="T4" y="T5"/>
                </a:cxn>
                <a:cxn ang="0">
                  <a:pos x="T6" y="T7"/>
                </a:cxn>
                <a:cxn ang="0">
                  <a:pos x="T8" y="T9"/>
                </a:cxn>
              </a:cxnLst>
              <a:rect b="b" l="0" r="r" t="0"/>
              <a:pathLst>
                <a:path h="41" w="20">
                  <a:moveTo>
                    <a:pt x="20" y="41"/>
                  </a:moveTo>
                  <a:lnTo>
                    <a:pt x="20" y="0"/>
                  </a:lnTo>
                  <a:lnTo>
                    <a:pt x="0" y="0"/>
                  </a:lnTo>
                  <a:lnTo>
                    <a:pt x="0" y="24"/>
                  </a:lnTo>
                  <a:lnTo>
                    <a:pt x="20" y="41"/>
                  </a:ln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14" name="Oval 7">
              <a:extLst>
                <a:ext uri="{FF2B5EF4-FFF2-40B4-BE49-F238E27FC236}">
                  <a16:creationId xmlns:a16="http://schemas.microsoft.com/office/drawing/2014/main" id="{CBF53843-BEEB-4FCB-BBAD-8F4B84C9AE60}"/>
                </a:ext>
              </a:extLst>
            </p:cNvPr>
            <p:cNvSpPr>
              <a:spLocks noChangeArrowheads="1"/>
            </p:cNvSpPr>
            <p:nvPr/>
          </p:nvSpPr>
          <p:spPr bwMode="auto">
            <a:xfrm>
              <a:off x="1777255" y="1484179"/>
              <a:ext cx="52412" cy="54907"/>
            </a:xfrm>
            <a:prstGeom prst="ellipse">
              <a:avLst/>
            </a:pr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grpSp>
      <p:sp>
        <p:nvSpPr>
          <p:cNvPr id="15" name="Oval 15">
            <a:extLst>
              <a:ext uri="{FF2B5EF4-FFF2-40B4-BE49-F238E27FC236}">
                <a16:creationId xmlns:a16="http://schemas.microsoft.com/office/drawing/2014/main" id="{E10E09C4-342F-45EF-A336-CB351B301BAD}"/>
              </a:ext>
            </a:extLst>
          </p:cNvPr>
          <p:cNvSpPr/>
          <p:nvPr/>
        </p:nvSpPr>
        <p:spPr>
          <a:xfrm>
            <a:off x="2966898" y="4756429"/>
            <a:ext cx="792303" cy="796849"/>
          </a:xfrm>
          <a:prstGeom prst="ellipse">
            <a:avLst/>
          </a:prstGeom>
          <a:solidFill>
            <a:schemeClr val="tx2">
              <a:alpha val="70000"/>
            </a:schemeClr>
          </a:solidFill>
          <a:ln w="28575">
            <a:noFill/>
          </a:ln>
        </p:spPr>
        <p:style>
          <a:lnRef idx="2">
            <a:schemeClr val="accent5">
              <a:shade val="50000"/>
            </a:schemeClr>
          </a:lnRef>
          <a:fillRef idx="1">
            <a:schemeClr val="accent5"/>
          </a:fillRef>
          <a:effectRef idx="0">
            <a:schemeClr val="accent5"/>
          </a:effectRef>
          <a:fontRef idx="minor">
            <a:schemeClr val="lt1"/>
          </a:fontRef>
        </p:style>
        <p:txBody>
          <a:bodyPr anchor="ctr" rtlCol="0"/>
          <a:lstStyle/>
          <a:p>
            <a:pPr algn="ctr"/>
            <a:endParaRPr lang="en-US" sz="11733">
              <a:solidFill>
                <a:schemeClr val="bg1"/>
              </a:solidFill>
              <a:latin typeface="Arial"/>
              <a:ea typeface="微软雅黑"/>
              <a:sym typeface="Arial"/>
            </a:endParaRPr>
          </a:p>
        </p:txBody>
      </p:sp>
      <p:sp>
        <p:nvSpPr>
          <p:cNvPr id="16" name="Oval 21">
            <a:extLst>
              <a:ext uri="{FF2B5EF4-FFF2-40B4-BE49-F238E27FC236}">
                <a16:creationId xmlns:a16="http://schemas.microsoft.com/office/drawing/2014/main" id="{C8441C69-AAA3-48C5-9C16-85D62681D82D}"/>
              </a:ext>
            </a:extLst>
          </p:cNvPr>
          <p:cNvSpPr/>
          <p:nvPr/>
        </p:nvSpPr>
        <p:spPr>
          <a:xfrm>
            <a:off x="8266006" y="1866974"/>
            <a:ext cx="792303" cy="796849"/>
          </a:xfrm>
          <a:prstGeom prst="ellipse">
            <a:avLst/>
          </a:prstGeom>
          <a:solidFill>
            <a:schemeClr val="tx2">
              <a:alpha val="30000"/>
            </a:schemeClr>
          </a:solidFill>
          <a:ln w="28575">
            <a:noFill/>
          </a:ln>
        </p:spPr>
        <p:style>
          <a:lnRef idx="2">
            <a:schemeClr val="accent5">
              <a:shade val="50000"/>
            </a:schemeClr>
          </a:lnRef>
          <a:fillRef idx="1">
            <a:schemeClr val="accent5"/>
          </a:fillRef>
          <a:effectRef idx="0">
            <a:schemeClr val="accent5"/>
          </a:effectRef>
          <a:fontRef idx="minor">
            <a:schemeClr val="lt1"/>
          </a:fontRef>
        </p:style>
        <p:txBody>
          <a:bodyPr anchor="ctr" rtlCol="0"/>
          <a:lstStyle/>
          <a:p>
            <a:pPr algn="ctr"/>
            <a:endParaRPr lang="en-US" sz="11733">
              <a:solidFill>
                <a:schemeClr val="bg1"/>
              </a:solidFill>
              <a:latin typeface="Arial"/>
              <a:ea typeface="微软雅黑"/>
              <a:sym typeface="Arial"/>
            </a:endParaRPr>
          </a:p>
        </p:txBody>
      </p:sp>
      <p:grpSp>
        <p:nvGrpSpPr>
          <p:cNvPr id="17" name="Group 22">
            <a:extLst>
              <a:ext uri="{FF2B5EF4-FFF2-40B4-BE49-F238E27FC236}">
                <a16:creationId xmlns:a16="http://schemas.microsoft.com/office/drawing/2014/main" id="{FAFB177A-FC57-4577-9F5E-87BFC0233F00}"/>
              </a:ext>
            </a:extLst>
          </p:cNvPr>
          <p:cNvGrpSpPr/>
          <p:nvPr/>
        </p:nvGrpSpPr>
        <p:grpSpPr>
          <a:xfrm>
            <a:off x="8427537" y="2083257"/>
            <a:ext cx="470896" cy="349455"/>
            <a:chOff x="5129089" y="3156352"/>
            <a:chExt cx="474198" cy="351905"/>
          </a:xfrm>
          <a:solidFill>
            <a:schemeClr val="bg1"/>
          </a:solidFill>
        </p:grpSpPr>
        <p:sp>
          <p:nvSpPr>
            <p:cNvPr id="18" name="Freeform 66">
              <a:extLst>
                <a:ext uri="{FF2B5EF4-FFF2-40B4-BE49-F238E27FC236}">
                  <a16:creationId xmlns:a16="http://schemas.microsoft.com/office/drawing/2014/main" id="{BC98232C-ADB8-47A8-8E9F-E6D209C5DA5F}"/>
                </a:ext>
              </a:extLst>
            </p:cNvPr>
            <p:cNvSpPr>
              <a:spLocks noEditPoints="1"/>
            </p:cNvSpPr>
            <p:nvPr/>
          </p:nvSpPr>
          <p:spPr bwMode="auto">
            <a:xfrm>
              <a:off x="5139073" y="3156352"/>
              <a:ext cx="459224" cy="279527"/>
            </a:xfrm>
            <a:custGeom>
              <a:gdLst>
                <a:gd fmla="*/ 184 w 184" name="T0"/>
                <a:gd fmla="*/ 0 h 112" name="T1"/>
                <a:gd fmla="*/ 0 w 184" name="T2"/>
                <a:gd fmla="*/ 0 h 112" name="T3"/>
                <a:gd fmla="*/ 0 w 184" name="T4"/>
                <a:gd fmla="*/ 112 h 112" name="T5"/>
                <a:gd fmla="*/ 184 w 184" name="T6"/>
                <a:gd fmla="*/ 112 h 112" name="T7"/>
                <a:gd fmla="*/ 184 w 184" name="T8"/>
                <a:gd fmla="*/ 0 h 112" name="T9"/>
                <a:gd fmla="*/ 176 w 184" name="T10"/>
                <a:gd fmla="*/ 102 h 112" name="T11"/>
                <a:gd fmla="*/ 8 w 184" name="T12"/>
                <a:gd fmla="*/ 102 h 112" name="T13"/>
                <a:gd fmla="*/ 8 w 184" name="T14"/>
                <a:gd fmla="*/ 8 h 112" name="T15"/>
                <a:gd fmla="*/ 176 w 184" name="T16"/>
                <a:gd fmla="*/ 8 h 112" name="T17"/>
                <a:gd fmla="*/ 176 w 184" name="T18"/>
                <a:gd fmla="*/ 102 h 11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12" w="184">
                  <a:moveTo>
                    <a:pt x="184" y="0"/>
                  </a:moveTo>
                  <a:lnTo>
                    <a:pt x="0" y="0"/>
                  </a:lnTo>
                  <a:lnTo>
                    <a:pt x="0" y="112"/>
                  </a:lnTo>
                  <a:lnTo>
                    <a:pt x="184" y="112"/>
                  </a:lnTo>
                  <a:lnTo>
                    <a:pt x="184" y="0"/>
                  </a:lnTo>
                  <a:close/>
                  <a:moveTo>
                    <a:pt x="176" y="102"/>
                  </a:moveTo>
                  <a:lnTo>
                    <a:pt x="8" y="102"/>
                  </a:lnTo>
                  <a:lnTo>
                    <a:pt x="8" y="8"/>
                  </a:lnTo>
                  <a:lnTo>
                    <a:pt x="176" y="8"/>
                  </a:lnTo>
                  <a:lnTo>
                    <a:pt x="176" y="102"/>
                  </a:lnTo>
                  <a:close/>
                </a:path>
              </a:pathLst>
            </a:custGeom>
            <a:grpFill/>
            <a:ln>
              <a:noFill/>
            </a:ln>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19" name="Freeform 67">
              <a:extLst>
                <a:ext uri="{FF2B5EF4-FFF2-40B4-BE49-F238E27FC236}">
                  <a16:creationId xmlns:a16="http://schemas.microsoft.com/office/drawing/2014/main" id="{DCF87636-14DD-4B22-82A7-00CEE624EE91}"/>
                </a:ext>
              </a:extLst>
            </p:cNvPr>
            <p:cNvSpPr/>
            <p:nvPr/>
          </p:nvSpPr>
          <p:spPr bwMode="auto">
            <a:xfrm>
              <a:off x="5129089" y="3448358"/>
              <a:ext cx="474198" cy="59899"/>
            </a:xfrm>
            <a:custGeom>
              <a:gdLst>
                <a:gd fmla="*/ 190 w 190" name="T0"/>
                <a:gd fmla="*/ 16 h 24" name="T1"/>
                <a:gd fmla="*/ 188 w 190" name="T2"/>
                <a:gd fmla="*/ 0 h 24" name="T3"/>
                <a:gd fmla="*/ 3 w 190" name="T4"/>
                <a:gd fmla="*/ 0 h 24" name="T5"/>
                <a:gd fmla="*/ 0 w 190" name="T6"/>
                <a:gd fmla="*/ 16 h 24" name="T7"/>
                <a:gd fmla="*/ 0 w 190" name="T8"/>
                <a:gd fmla="*/ 16 h 24" name="T9"/>
                <a:gd fmla="*/ 0 w 190" name="T10"/>
                <a:gd fmla="*/ 24 h 24" name="T11"/>
                <a:gd fmla="*/ 190 w 190" name="T12"/>
                <a:gd fmla="*/ 24 h 24" name="T13"/>
                <a:gd fmla="*/ 190 w 190" name="T14"/>
                <a:gd fmla="*/ 16 h 24" name="T15"/>
                <a:gd fmla="*/ 190 w 190" name="T16"/>
                <a:gd fmla="*/ 16 h 2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4" w="190">
                  <a:moveTo>
                    <a:pt x="190" y="16"/>
                  </a:moveTo>
                  <a:lnTo>
                    <a:pt x="188" y="0"/>
                  </a:lnTo>
                  <a:lnTo>
                    <a:pt x="3" y="0"/>
                  </a:lnTo>
                  <a:lnTo>
                    <a:pt x="0" y="16"/>
                  </a:lnTo>
                  <a:lnTo>
                    <a:pt x="0" y="16"/>
                  </a:lnTo>
                  <a:lnTo>
                    <a:pt x="0" y="24"/>
                  </a:lnTo>
                  <a:lnTo>
                    <a:pt x="190" y="24"/>
                  </a:lnTo>
                  <a:lnTo>
                    <a:pt x="190" y="16"/>
                  </a:lnTo>
                  <a:lnTo>
                    <a:pt x="190" y="16"/>
                  </a:lnTo>
                  <a:close/>
                </a:path>
              </a:pathLst>
            </a:custGeom>
            <a:grpFill/>
            <a:ln>
              <a:noFill/>
            </a:ln>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grpSp>
      <p:sp>
        <p:nvSpPr>
          <p:cNvPr id="20" name="Oval 26">
            <a:extLst>
              <a:ext uri="{FF2B5EF4-FFF2-40B4-BE49-F238E27FC236}">
                <a16:creationId xmlns:a16="http://schemas.microsoft.com/office/drawing/2014/main" id="{A2BF2CC9-EF80-4865-961F-DACE090D6659}"/>
              </a:ext>
            </a:extLst>
          </p:cNvPr>
          <p:cNvSpPr/>
          <p:nvPr/>
        </p:nvSpPr>
        <p:spPr>
          <a:xfrm>
            <a:off x="8234586" y="4986868"/>
            <a:ext cx="792303" cy="796849"/>
          </a:xfrm>
          <a:prstGeom prst="ellipse">
            <a:avLst/>
          </a:prstGeom>
          <a:solidFill>
            <a:schemeClr val="tx2"/>
          </a:solidFill>
          <a:ln w="28575">
            <a:noFill/>
          </a:ln>
        </p:spPr>
        <p:style>
          <a:lnRef idx="2">
            <a:schemeClr val="accent5">
              <a:shade val="50000"/>
            </a:schemeClr>
          </a:lnRef>
          <a:fillRef idx="1">
            <a:schemeClr val="accent5"/>
          </a:fillRef>
          <a:effectRef idx="0">
            <a:schemeClr val="accent5"/>
          </a:effectRef>
          <a:fontRef idx="minor">
            <a:schemeClr val="lt1"/>
          </a:fontRef>
        </p:style>
        <p:txBody>
          <a:bodyPr anchor="ctr" rtlCol="0"/>
          <a:lstStyle/>
          <a:p>
            <a:pPr algn="ctr"/>
            <a:endParaRPr lang="en-US" sz="11733">
              <a:solidFill>
                <a:schemeClr val="bg1"/>
              </a:solidFill>
              <a:latin typeface="Arial"/>
              <a:ea typeface="微软雅黑"/>
              <a:sym typeface="Arial"/>
            </a:endParaRPr>
          </a:p>
        </p:txBody>
      </p:sp>
      <p:grpSp>
        <p:nvGrpSpPr>
          <p:cNvPr id="21" name="Group 30">
            <a:extLst>
              <a:ext uri="{FF2B5EF4-FFF2-40B4-BE49-F238E27FC236}">
                <a16:creationId xmlns:a16="http://schemas.microsoft.com/office/drawing/2014/main" id="{40C1D305-F92D-41F1-98C1-1F3A04C2B8F3}"/>
              </a:ext>
            </a:extLst>
          </p:cNvPr>
          <p:cNvGrpSpPr/>
          <p:nvPr/>
        </p:nvGrpSpPr>
        <p:grpSpPr>
          <a:xfrm>
            <a:off x="3135099" y="4982681"/>
            <a:ext cx="455899" cy="417215"/>
            <a:chOff x="6726389" y="1486674"/>
            <a:chExt cx="411805" cy="376863"/>
          </a:xfrm>
          <a:solidFill>
            <a:schemeClr val="bg1"/>
          </a:solidFill>
        </p:grpSpPr>
        <p:sp>
          <p:nvSpPr>
            <p:cNvPr id="22" name="Oval 52">
              <a:extLst>
                <a:ext uri="{FF2B5EF4-FFF2-40B4-BE49-F238E27FC236}">
                  <a16:creationId xmlns:a16="http://schemas.microsoft.com/office/drawing/2014/main" id="{8114C06B-3843-48F6-8F47-44AB2A728D3B}"/>
                </a:ext>
              </a:extLst>
            </p:cNvPr>
            <p:cNvSpPr>
              <a:spLocks noChangeArrowheads="1"/>
            </p:cNvSpPr>
            <p:nvPr/>
          </p:nvSpPr>
          <p:spPr bwMode="auto">
            <a:xfrm>
              <a:off x="6773808" y="1786168"/>
              <a:ext cx="44924" cy="42429"/>
            </a:xfrm>
            <a:prstGeom prst="ellipse">
              <a:avLst/>
            </a:pr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23" name="Oval 53">
              <a:extLst>
                <a:ext uri="{FF2B5EF4-FFF2-40B4-BE49-F238E27FC236}">
                  <a16:creationId xmlns:a16="http://schemas.microsoft.com/office/drawing/2014/main" id="{7A618F8D-5FE4-4F9E-9FE3-96BF99A0626A}"/>
                </a:ext>
              </a:extLst>
            </p:cNvPr>
            <p:cNvSpPr>
              <a:spLocks noChangeArrowheads="1"/>
            </p:cNvSpPr>
            <p:nvPr/>
          </p:nvSpPr>
          <p:spPr bwMode="auto">
            <a:xfrm>
              <a:off x="6748851" y="1836083"/>
              <a:ext cx="24958" cy="27454"/>
            </a:xfrm>
            <a:prstGeom prst="ellipse">
              <a:avLst/>
            </a:pr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24" name="Freeform 54">
              <a:extLst>
                <a:ext uri="{FF2B5EF4-FFF2-40B4-BE49-F238E27FC236}">
                  <a16:creationId xmlns:a16="http://schemas.microsoft.com/office/drawing/2014/main" id="{7EF93EB7-AFD8-4D33-B695-8BEFDFA96D75}"/>
                </a:ext>
              </a:extLst>
            </p:cNvPr>
            <p:cNvSpPr/>
            <p:nvPr/>
          </p:nvSpPr>
          <p:spPr bwMode="auto">
            <a:xfrm>
              <a:off x="6726389" y="1486674"/>
              <a:ext cx="411805" cy="292007"/>
            </a:xfrm>
            <a:custGeom>
              <a:gdLst>
                <a:gd fmla="*/ 124 w 124" name="T0"/>
                <a:gd fmla="*/ 34 h 88" name="T1"/>
                <a:gd fmla="*/ 99 w 124" name="T2"/>
                <a:gd fmla="*/ 9 h 88" name="T3"/>
                <a:gd fmla="*/ 93 w 124" name="T4"/>
                <a:gd fmla="*/ 10 h 88" name="T5"/>
                <a:gd fmla="*/ 74 w 124" name="T6"/>
                <a:gd fmla="*/ 0 h 88" name="T7"/>
                <a:gd fmla="*/ 60 w 124" name="T8"/>
                <a:gd fmla="*/ 5 h 88" name="T9"/>
                <a:gd fmla="*/ 46 w 124" name="T10"/>
                <a:gd fmla="*/ 0 h 88" name="T11"/>
                <a:gd fmla="*/ 31 w 124" name="T12"/>
                <a:gd fmla="*/ 5 h 88" name="T13"/>
                <a:gd fmla="*/ 25 w 124" name="T14"/>
                <a:gd fmla="*/ 5 h 88" name="T15"/>
                <a:gd fmla="*/ 0 w 124" name="T16"/>
                <a:gd fmla="*/ 30 h 88" name="T17"/>
                <a:gd fmla="*/ 3 w 124" name="T18"/>
                <a:gd fmla="*/ 43 h 88" name="T19"/>
                <a:gd fmla="*/ 0 w 124" name="T20"/>
                <a:gd fmla="*/ 55 h 88" name="T21"/>
                <a:gd fmla="*/ 25 w 124" name="T22"/>
                <a:gd fmla="*/ 80 h 88" name="T23"/>
                <a:gd fmla="*/ 28 w 124" name="T24"/>
                <a:gd fmla="*/ 80 h 88" name="T25"/>
                <a:gd fmla="*/ 46 w 124" name="T26"/>
                <a:gd fmla="*/ 88 h 88" name="T27"/>
                <a:gd fmla="*/ 64 w 124" name="T28"/>
                <a:gd fmla="*/ 80 h 88" name="T29"/>
                <a:gd fmla="*/ 79 w 124" name="T30"/>
                <a:gd fmla="*/ 85 h 88" name="T31"/>
                <a:gd fmla="*/ 104 w 124" name="T32"/>
                <a:gd fmla="*/ 60 h 88" name="T33"/>
                <a:gd fmla="*/ 104 w 124" name="T34"/>
                <a:gd fmla="*/ 59 h 88" name="T35"/>
                <a:gd fmla="*/ 124 w 124" name="T36"/>
                <a:gd fmla="*/ 34 h 88"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88" w="124">
                  <a:moveTo>
                    <a:pt x="124" y="34"/>
                  </a:moveTo>
                  <a:cubicBezTo>
                    <a:pt x="124" y="21"/>
                    <a:pt x="113" y="9"/>
                    <a:pt x="99" y="9"/>
                  </a:cubicBezTo>
                  <a:cubicBezTo>
                    <a:pt x="97" y="9"/>
                    <a:pt x="95" y="10"/>
                    <a:pt x="93" y="10"/>
                  </a:cubicBezTo>
                  <a:cubicBezTo>
                    <a:pt x="89" y="4"/>
                    <a:pt x="82" y="0"/>
                    <a:pt x="74" y="0"/>
                  </a:cubicBezTo>
                  <a:cubicBezTo>
                    <a:pt x="69" y="0"/>
                    <a:pt x="64" y="2"/>
                    <a:pt x="60" y="5"/>
                  </a:cubicBezTo>
                  <a:cubicBezTo>
                    <a:pt x="56" y="2"/>
                    <a:pt x="51" y="0"/>
                    <a:pt x="46" y="0"/>
                  </a:cubicBezTo>
                  <a:cubicBezTo>
                    <a:pt x="40" y="0"/>
                    <a:pt x="35" y="2"/>
                    <a:pt x="31" y="5"/>
                  </a:cubicBezTo>
                  <a:cubicBezTo>
                    <a:pt x="29" y="5"/>
                    <a:pt x="27" y="5"/>
                    <a:pt x="25" y="5"/>
                  </a:cubicBezTo>
                  <a:cubicBezTo>
                    <a:pt x="11" y="5"/>
                    <a:pt x="0" y="16"/>
                    <a:pt x="0" y="30"/>
                  </a:cubicBezTo>
                  <a:cubicBezTo>
                    <a:pt x="0" y="35"/>
                    <a:pt x="1" y="39"/>
                    <a:pt x="3" y="43"/>
                  </a:cubicBezTo>
                  <a:cubicBezTo>
                    <a:pt x="1" y="46"/>
                    <a:pt x="0" y="51"/>
                    <a:pt x="0" y="55"/>
                  </a:cubicBezTo>
                  <a:cubicBezTo>
                    <a:pt x="0" y="69"/>
                    <a:pt x="11" y="80"/>
                    <a:pt x="25" y="80"/>
                  </a:cubicBezTo>
                  <a:cubicBezTo>
                    <a:pt x="26" y="80"/>
                    <a:pt x="27" y="80"/>
                    <a:pt x="28" y="80"/>
                  </a:cubicBezTo>
                  <a:cubicBezTo>
                    <a:pt x="32" y="85"/>
                    <a:pt x="39" y="88"/>
                    <a:pt x="46" y="88"/>
                  </a:cubicBezTo>
                  <a:cubicBezTo>
                    <a:pt x="53" y="88"/>
                    <a:pt x="59" y="85"/>
                    <a:pt x="64" y="80"/>
                  </a:cubicBezTo>
                  <a:cubicBezTo>
                    <a:pt x="68" y="83"/>
                    <a:pt x="73" y="85"/>
                    <a:pt x="79" y="85"/>
                  </a:cubicBezTo>
                  <a:cubicBezTo>
                    <a:pt x="92" y="85"/>
                    <a:pt x="104" y="74"/>
                    <a:pt x="104" y="60"/>
                  </a:cubicBezTo>
                  <a:cubicBezTo>
                    <a:pt x="104" y="60"/>
                    <a:pt x="104" y="59"/>
                    <a:pt x="104" y="59"/>
                  </a:cubicBezTo>
                  <a:cubicBezTo>
                    <a:pt x="115" y="57"/>
                    <a:pt x="124" y="47"/>
                    <a:pt x="124" y="34"/>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grpSp>
      <p:grpSp>
        <p:nvGrpSpPr>
          <p:cNvPr id="25" name="Group 34">
            <a:extLst>
              <a:ext uri="{FF2B5EF4-FFF2-40B4-BE49-F238E27FC236}">
                <a16:creationId xmlns:a16="http://schemas.microsoft.com/office/drawing/2014/main" id="{73C94981-E64D-40AC-B53C-CBA656EF80F8}"/>
              </a:ext>
            </a:extLst>
          </p:cNvPr>
          <p:cNvGrpSpPr/>
          <p:nvPr/>
        </p:nvGrpSpPr>
        <p:grpSpPr>
          <a:xfrm>
            <a:off x="8373776" y="5205695"/>
            <a:ext cx="513920" cy="359192"/>
            <a:chOff x="7999238" y="1399322"/>
            <a:chExt cx="464215" cy="324452"/>
          </a:xfrm>
          <a:solidFill>
            <a:schemeClr val="bg1"/>
          </a:solidFill>
        </p:grpSpPr>
        <p:sp>
          <p:nvSpPr>
            <p:cNvPr id="26" name="Freeform 57">
              <a:extLst>
                <a:ext uri="{FF2B5EF4-FFF2-40B4-BE49-F238E27FC236}">
                  <a16:creationId xmlns:a16="http://schemas.microsoft.com/office/drawing/2014/main" id="{D7FF1A14-85F3-4676-9CA8-DC99A25E435D}"/>
                </a:ext>
              </a:extLst>
            </p:cNvPr>
            <p:cNvSpPr>
              <a:spLocks noEditPoints="1"/>
            </p:cNvSpPr>
            <p:nvPr/>
          </p:nvSpPr>
          <p:spPr bwMode="auto">
            <a:xfrm>
              <a:off x="7999238" y="1399322"/>
              <a:ext cx="331940" cy="324452"/>
            </a:xfrm>
            <a:custGeom>
              <a:gdLst>
                <a:gd fmla="*/ 86 w 100" name="T0"/>
                <a:gd fmla="*/ 60 h 97" name="T1"/>
                <a:gd fmla="*/ 100 w 100" name="T2"/>
                <a:gd fmla="*/ 54 h 97" name="T3"/>
                <a:gd fmla="*/ 100 w 100" name="T4"/>
                <a:gd fmla="*/ 43 h 97" name="T5"/>
                <a:gd fmla="*/ 86 w 100" name="T6"/>
                <a:gd fmla="*/ 38 h 97" name="T7"/>
                <a:gd fmla="*/ 83 w 100" name="T8"/>
                <a:gd fmla="*/ 32 h 97" name="T9"/>
                <a:gd fmla="*/ 89 w 100" name="T10"/>
                <a:gd fmla="*/ 18 h 97" name="T11"/>
                <a:gd fmla="*/ 81 w 100" name="T12"/>
                <a:gd fmla="*/ 11 h 97" name="T13"/>
                <a:gd fmla="*/ 67 w 100" name="T14"/>
                <a:gd fmla="*/ 16 h 97" name="T15"/>
                <a:gd fmla="*/ 61 w 100" name="T16"/>
                <a:gd fmla="*/ 14 h 97" name="T17"/>
                <a:gd fmla="*/ 55 w 100" name="T18"/>
                <a:gd fmla="*/ 0 h 97" name="T19"/>
                <a:gd fmla="*/ 44 w 100" name="T20"/>
                <a:gd fmla="*/ 0 h 97" name="T21"/>
                <a:gd fmla="*/ 39 w 100" name="T22"/>
                <a:gd fmla="*/ 14 h 97" name="T23"/>
                <a:gd fmla="*/ 33 w 100" name="T24"/>
                <a:gd fmla="*/ 16 h 97" name="T25"/>
                <a:gd fmla="*/ 19 w 100" name="T26"/>
                <a:gd fmla="*/ 11 h 97" name="T27"/>
                <a:gd fmla="*/ 11 w 100" name="T28"/>
                <a:gd fmla="*/ 19 h 97" name="T29"/>
                <a:gd fmla="*/ 17 w 100" name="T30"/>
                <a:gd fmla="*/ 32 h 97" name="T31"/>
                <a:gd fmla="*/ 14 w 100" name="T32"/>
                <a:gd fmla="*/ 38 h 97" name="T33"/>
                <a:gd fmla="*/ 0 w 100" name="T34"/>
                <a:gd fmla="*/ 44 h 97" name="T35"/>
                <a:gd fmla="*/ 0 w 100" name="T36"/>
                <a:gd fmla="*/ 54 h 97" name="T37"/>
                <a:gd fmla="*/ 14 w 100" name="T38"/>
                <a:gd fmla="*/ 60 h 97" name="T39"/>
                <a:gd fmla="*/ 17 w 100" name="T40"/>
                <a:gd fmla="*/ 66 h 97" name="T41"/>
                <a:gd fmla="*/ 11 w 100" name="T42"/>
                <a:gd fmla="*/ 80 h 97" name="T43"/>
                <a:gd fmla="*/ 19 w 100" name="T44"/>
                <a:gd fmla="*/ 87 h 97" name="T45"/>
                <a:gd fmla="*/ 33 w 100" name="T46"/>
                <a:gd fmla="*/ 82 h 97" name="T47"/>
                <a:gd fmla="*/ 39 w 100" name="T48"/>
                <a:gd fmla="*/ 84 h 97" name="T49"/>
                <a:gd fmla="*/ 45 w 100" name="T50"/>
                <a:gd fmla="*/ 97 h 97" name="T51"/>
                <a:gd fmla="*/ 56 w 100" name="T52"/>
                <a:gd fmla="*/ 97 h 97" name="T53"/>
                <a:gd fmla="*/ 61 w 100" name="T54"/>
                <a:gd fmla="*/ 84 h 97" name="T55"/>
                <a:gd fmla="*/ 67 w 100" name="T56"/>
                <a:gd fmla="*/ 82 h 97" name="T57"/>
                <a:gd fmla="*/ 81 w 100" name="T58"/>
                <a:gd fmla="*/ 87 h 97" name="T59"/>
                <a:gd fmla="*/ 89 w 100" name="T60"/>
                <a:gd fmla="*/ 79 h 97" name="T61"/>
                <a:gd fmla="*/ 83 w 100" name="T62"/>
                <a:gd fmla="*/ 66 h 97" name="T63"/>
                <a:gd fmla="*/ 86 w 100" name="T64"/>
                <a:gd fmla="*/ 60 h 97" name="T65"/>
                <a:gd fmla="*/ 50 w 100" name="T66"/>
                <a:gd fmla="*/ 64 h 97" name="T67"/>
                <a:gd fmla="*/ 34 w 100" name="T68"/>
                <a:gd fmla="*/ 49 h 97" name="T69"/>
                <a:gd fmla="*/ 50 w 100" name="T70"/>
                <a:gd fmla="*/ 33 h 97" name="T71"/>
                <a:gd fmla="*/ 66 w 100" name="T72"/>
                <a:gd fmla="*/ 49 h 97" name="T73"/>
                <a:gd fmla="*/ 50 w 100" name="T74"/>
                <a:gd fmla="*/ 64 h 97"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97" w="100">
                  <a:moveTo>
                    <a:pt x="86" y="60"/>
                  </a:moveTo>
                  <a:cubicBezTo>
                    <a:pt x="86" y="60"/>
                    <a:pt x="100" y="55"/>
                    <a:pt x="100" y="54"/>
                  </a:cubicBezTo>
                  <a:cubicBezTo>
                    <a:pt x="100" y="43"/>
                    <a:pt x="100" y="43"/>
                    <a:pt x="100" y="43"/>
                  </a:cubicBezTo>
                  <a:cubicBezTo>
                    <a:pt x="100" y="43"/>
                    <a:pt x="86" y="38"/>
                    <a:pt x="86" y="38"/>
                  </a:cubicBezTo>
                  <a:cubicBezTo>
                    <a:pt x="83" y="32"/>
                    <a:pt x="83" y="32"/>
                    <a:pt x="83" y="32"/>
                  </a:cubicBezTo>
                  <a:cubicBezTo>
                    <a:pt x="83" y="32"/>
                    <a:pt x="89" y="19"/>
                    <a:pt x="89" y="18"/>
                  </a:cubicBezTo>
                  <a:cubicBezTo>
                    <a:pt x="81" y="11"/>
                    <a:pt x="81" y="11"/>
                    <a:pt x="81" y="11"/>
                  </a:cubicBezTo>
                  <a:cubicBezTo>
                    <a:pt x="80" y="10"/>
                    <a:pt x="67" y="16"/>
                    <a:pt x="67" y="16"/>
                  </a:cubicBezTo>
                  <a:cubicBezTo>
                    <a:pt x="61" y="14"/>
                    <a:pt x="61" y="14"/>
                    <a:pt x="61" y="14"/>
                  </a:cubicBezTo>
                  <a:cubicBezTo>
                    <a:pt x="61" y="14"/>
                    <a:pt x="56" y="0"/>
                    <a:pt x="55" y="0"/>
                  </a:cubicBezTo>
                  <a:cubicBezTo>
                    <a:pt x="44" y="0"/>
                    <a:pt x="44" y="0"/>
                    <a:pt x="44" y="0"/>
                  </a:cubicBezTo>
                  <a:cubicBezTo>
                    <a:pt x="44" y="0"/>
                    <a:pt x="39" y="14"/>
                    <a:pt x="39" y="14"/>
                  </a:cubicBezTo>
                  <a:cubicBezTo>
                    <a:pt x="33" y="16"/>
                    <a:pt x="33" y="16"/>
                    <a:pt x="33" y="16"/>
                  </a:cubicBezTo>
                  <a:cubicBezTo>
                    <a:pt x="33" y="16"/>
                    <a:pt x="19" y="10"/>
                    <a:pt x="19" y="11"/>
                  </a:cubicBezTo>
                  <a:cubicBezTo>
                    <a:pt x="11" y="19"/>
                    <a:pt x="11" y="19"/>
                    <a:pt x="11" y="19"/>
                  </a:cubicBezTo>
                  <a:cubicBezTo>
                    <a:pt x="10" y="19"/>
                    <a:pt x="17" y="32"/>
                    <a:pt x="17" y="32"/>
                  </a:cubicBezTo>
                  <a:cubicBezTo>
                    <a:pt x="14" y="38"/>
                    <a:pt x="14" y="38"/>
                    <a:pt x="14" y="38"/>
                  </a:cubicBezTo>
                  <a:cubicBezTo>
                    <a:pt x="14" y="38"/>
                    <a:pt x="0" y="43"/>
                    <a:pt x="0" y="44"/>
                  </a:cubicBezTo>
                  <a:cubicBezTo>
                    <a:pt x="0" y="54"/>
                    <a:pt x="0" y="54"/>
                    <a:pt x="0" y="54"/>
                  </a:cubicBezTo>
                  <a:cubicBezTo>
                    <a:pt x="0" y="55"/>
                    <a:pt x="14" y="60"/>
                    <a:pt x="14" y="60"/>
                  </a:cubicBezTo>
                  <a:cubicBezTo>
                    <a:pt x="17" y="66"/>
                    <a:pt x="17" y="66"/>
                    <a:pt x="17" y="66"/>
                  </a:cubicBezTo>
                  <a:cubicBezTo>
                    <a:pt x="17" y="66"/>
                    <a:pt x="11" y="79"/>
                    <a:pt x="11" y="80"/>
                  </a:cubicBezTo>
                  <a:cubicBezTo>
                    <a:pt x="19" y="87"/>
                    <a:pt x="19" y="87"/>
                    <a:pt x="19" y="87"/>
                  </a:cubicBezTo>
                  <a:cubicBezTo>
                    <a:pt x="20" y="88"/>
                    <a:pt x="33" y="82"/>
                    <a:pt x="33" y="82"/>
                  </a:cubicBezTo>
                  <a:cubicBezTo>
                    <a:pt x="39" y="84"/>
                    <a:pt x="39" y="84"/>
                    <a:pt x="39" y="84"/>
                  </a:cubicBezTo>
                  <a:cubicBezTo>
                    <a:pt x="39" y="84"/>
                    <a:pt x="44" y="97"/>
                    <a:pt x="45" y="97"/>
                  </a:cubicBezTo>
                  <a:cubicBezTo>
                    <a:pt x="56" y="97"/>
                    <a:pt x="56" y="97"/>
                    <a:pt x="56" y="97"/>
                  </a:cubicBezTo>
                  <a:cubicBezTo>
                    <a:pt x="56" y="97"/>
                    <a:pt x="61" y="84"/>
                    <a:pt x="61" y="84"/>
                  </a:cubicBezTo>
                  <a:cubicBezTo>
                    <a:pt x="67" y="82"/>
                    <a:pt x="67" y="82"/>
                    <a:pt x="67" y="82"/>
                  </a:cubicBezTo>
                  <a:cubicBezTo>
                    <a:pt x="67" y="82"/>
                    <a:pt x="81" y="87"/>
                    <a:pt x="81" y="87"/>
                  </a:cubicBezTo>
                  <a:cubicBezTo>
                    <a:pt x="89" y="79"/>
                    <a:pt x="89" y="79"/>
                    <a:pt x="89" y="79"/>
                  </a:cubicBezTo>
                  <a:cubicBezTo>
                    <a:pt x="90" y="79"/>
                    <a:pt x="83" y="66"/>
                    <a:pt x="83" y="66"/>
                  </a:cubicBezTo>
                  <a:lnTo>
                    <a:pt x="86" y="60"/>
                  </a:lnTo>
                  <a:close/>
                  <a:moveTo>
                    <a:pt x="50" y="64"/>
                  </a:moveTo>
                  <a:cubicBezTo>
                    <a:pt x="41" y="64"/>
                    <a:pt x="34" y="57"/>
                    <a:pt x="34" y="49"/>
                  </a:cubicBezTo>
                  <a:cubicBezTo>
                    <a:pt x="34" y="40"/>
                    <a:pt x="41" y="33"/>
                    <a:pt x="50" y="33"/>
                  </a:cubicBezTo>
                  <a:cubicBezTo>
                    <a:pt x="59" y="33"/>
                    <a:pt x="66" y="40"/>
                    <a:pt x="66" y="49"/>
                  </a:cubicBezTo>
                  <a:cubicBezTo>
                    <a:pt x="66" y="57"/>
                    <a:pt x="59" y="64"/>
                    <a:pt x="50" y="64"/>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sp>
          <p:nvSpPr>
            <p:cNvPr id="27" name="Freeform 58">
              <a:extLst>
                <a:ext uri="{FF2B5EF4-FFF2-40B4-BE49-F238E27FC236}">
                  <a16:creationId xmlns:a16="http://schemas.microsoft.com/office/drawing/2014/main" id="{88F0DA7A-235C-4345-9A74-87AC2E0F3DB3}"/>
                </a:ext>
              </a:extLst>
            </p:cNvPr>
            <p:cNvSpPr>
              <a:spLocks noEditPoints="1"/>
            </p:cNvSpPr>
            <p:nvPr/>
          </p:nvSpPr>
          <p:spPr bwMode="auto">
            <a:xfrm>
              <a:off x="8308715" y="1564044"/>
              <a:ext cx="154738" cy="154738"/>
            </a:xfrm>
            <a:custGeom>
              <a:gdLst>
                <a:gd fmla="*/ 41 w 47" name="T0"/>
                <a:gd fmla="*/ 22 h 47" name="T1"/>
                <a:gd fmla="*/ 41 w 47" name="T2"/>
                <a:gd fmla="*/ 19 h 47" name="T3"/>
                <a:gd fmla="*/ 45 w 47" name="T4"/>
                <a:gd fmla="*/ 13 h 47" name="T5"/>
                <a:gd fmla="*/ 42 w 47" name="T6"/>
                <a:gd fmla="*/ 9 h 47" name="T7"/>
                <a:gd fmla="*/ 35 w 47" name="T8"/>
                <a:gd fmla="*/ 10 h 47" name="T9"/>
                <a:gd fmla="*/ 33 w 47" name="T10"/>
                <a:gd fmla="*/ 8 h 47" name="T11"/>
                <a:gd fmla="*/ 32 w 47" name="T12"/>
                <a:gd fmla="*/ 1 h 47" name="T13"/>
                <a:gd fmla="*/ 27 w 47" name="T14"/>
                <a:gd fmla="*/ 0 h 47" name="T15"/>
                <a:gd fmla="*/ 23 w 47" name="T16"/>
                <a:gd fmla="*/ 6 h 47" name="T17"/>
                <a:gd fmla="*/ 20 w 47" name="T18"/>
                <a:gd fmla="*/ 6 h 47" name="T19"/>
                <a:gd fmla="*/ 14 w 47" name="T20"/>
                <a:gd fmla="*/ 2 h 47" name="T21"/>
                <a:gd fmla="*/ 9 w 47" name="T22"/>
                <a:gd fmla="*/ 5 h 47" name="T23"/>
                <a:gd fmla="*/ 10 w 47" name="T24"/>
                <a:gd fmla="*/ 12 h 47" name="T25"/>
                <a:gd fmla="*/ 9 w 47" name="T26"/>
                <a:gd fmla="*/ 14 h 47" name="T27"/>
                <a:gd fmla="*/ 2 w 47" name="T28"/>
                <a:gd fmla="*/ 16 h 47" name="T29"/>
                <a:gd fmla="*/ 1 w 47" name="T30"/>
                <a:gd fmla="*/ 21 h 47" name="T31"/>
                <a:gd fmla="*/ 6 w 47" name="T32"/>
                <a:gd fmla="*/ 25 h 47" name="T33"/>
                <a:gd fmla="*/ 7 w 47" name="T34"/>
                <a:gd fmla="*/ 28 h 47" name="T35"/>
                <a:gd fmla="*/ 3 w 47" name="T36"/>
                <a:gd fmla="*/ 34 h 47" name="T37"/>
                <a:gd fmla="*/ 5 w 47" name="T38"/>
                <a:gd fmla="*/ 38 h 47" name="T39"/>
                <a:gd fmla="*/ 12 w 47" name="T40"/>
                <a:gd fmla="*/ 37 h 47" name="T41"/>
                <a:gd fmla="*/ 14 w 47" name="T42"/>
                <a:gd fmla="*/ 39 h 47" name="T43"/>
                <a:gd fmla="*/ 16 w 47" name="T44"/>
                <a:gd fmla="*/ 46 h 47" name="T45"/>
                <a:gd fmla="*/ 21 w 47" name="T46"/>
                <a:gd fmla="*/ 47 h 47" name="T47"/>
                <a:gd fmla="*/ 25 w 47" name="T48"/>
                <a:gd fmla="*/ 41 h 47" name="T49"/>
                <a:gd fmla="*/ 28 w 47" name="T50"/>
                <a:gd fmla="*/ 41 h 47" name="T51"/>
                <a:gd fmla="*/ 33 w 47" name="T52"/>
                <a:gd fmla="*/ 45 h 47" name="T53"/>
                <a:gd fmla="*/ 38 w 47" name="T54"/>
                <a:gd fmla="*/ 42 h 47" name="T55"/>
                <a:gd fmla="*/ 37 w 47" name="T56"/>
                <a:gd fmla="*/ 35 h 47" name="T57"/>
                <a:gd fmla="*/ 39 w 47" name="T58"/>
                <a:gd fmla="*/ 33 h 47" name="T59"/>
                <a:gd fmla="*/ 46 w 47" name="T60"/>
                <a:gd fmla="*/ 31 h 47" name="T61"/>
                <a:gd fmla="*/ 47 w 47" name="T62"/>
                <a:gd fmla="*/ 26 h 47" name="T63"/>
                <a:gd fmla="*/ 41 w 47" name="T64"/>
                <a:gd fmla="*/ 22 h 47" name="T65"/>
                <a:gd fmla="*/ 31 w 47" name="T66"/>
                <a:gd fmla="*/ 25 h 47" name="T67"/>
                <a:gd fmla="*/ 22 w 47" name="T68"/>
                <a:gd fmla="*/ 31 h 47" name="T69"/>
                <a:gd fmla="*/ 16 w 47" name="T70"/>
                <a:gd fmla="*/ 22 h 47" name="T71"/>
                <a:gd fmla="*/ 25 w 47" name="T72"/>
                <a:gd fmla="*/ 16 h 47" name="T73"/>
                <a:gd fmla="*/ 31 w 47" name="T74"/>
                <a:gd fmla="*/ 25 h 47"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47" w="47">
                  <a:moveTo>
                    <a:pt x="41" y="22"/>
                  </a:moveTo>
                  <a:cubicBezTo>
                    <a:pt x="41" y="19"/>
                    <a:pt x="41" y="19"/>
                    <a:pt x="41" y="19"/>
                  </a:cubicBezTo>
                  <a:cubicBezTo>
                    <a:pt x="41" y="19"/>
                    <a:pt x="45" y="14"/>
                    <a:pt x="45" y="13"/>
                  </a:cubicBezTo>
                  <a:cubicBezTo>
                    <a:pt x="42" y="9"/>
                    <a:pt x="42" y="9"/>
                    <a:pt x="42" y="9"/>
                  </a:cubicBezTo>
                  <a:cubicBezTo>
                    <a:pt x="42" y="9"/>
                    <a:pt x="35" y="10"/>
                    <a:pt x="35" y="10"/>
                  </a:cubicBezTo>
                  <a:cubicBezTo>
                    <a:pt x="33" y="8"/>
                    <a:pt x="33" y="8"/>
                    <a:pt x="33" y="8"/>
                  </a:cubicBezTo>
                  <a:cubicBezTo>
                    <a:pt x="33" y="8"/>
                    <a:pt x="32" y="1"/>
                    <a:pt x="32" y="1"/>
                  </a:cubicBezTo>
                  <a:cubicBezTo>
                    <a:pt x="27" y="0"/>
                    <a:pt x="27" y="0"/>
                    <a:pt x="27" y="0"/>
                  </a:cubicBezTo>
                  <a:cubicBezTo>
                    <a:pt x="26" y="0"/>
                    <a:pt x="23" y="6"/>
                    <a:pt x="23" y="6"/>
                  </a:cubicBezTo>
                  <a:cubicBezTo>
                    <a:pt x="20" y="6"/>
                    <a:pt x="20" y="6"/>
                    <a:pt x="20" y="6"/>
                  </a:cubicBezTo>
                  <a:cubicBezTo>
                    <a:pt x="20" y="6"/>
                    <a:pt x="14" y="2"/>
                    <a:pt x="14" y="2"/>
                  </a:cubicBezTo>
                  <a:cubicBezTo>
                    <a:pt x="9" y="5"/>
                    <a:pt x="9" y="5"/>
                    <a:pt x="9" y="5"/>
                  </a:cubicBezTo>
                  <a:cubicBezTo>
                    <a:pt x="9" y="5"/>
                    <a:pt x="10" y="12"/>
                    <a:pt x="10" y="12"/>
                  </a:cubicBezTo>
                  <a:cubicBezTo>
                    <a:pt x="9" y="14"/>
                    <a:pt x="9" y="14"/>
                    <a:pt x="9" y="14"/>
                  </a:cubicBezTo>
                  <a:cubicBezTo>
                    <a:pt x="9" y="14"/>
                    <a:pt x="2" y="15"/>
                    <a:pt x="2" y="16"/>
                  </a:cubicBezTo>
                  <a:cubicBezTo>
                    <a:pt x="1" y="21"/>
                    <a:pt x="1" y="21"/>
                    <a:pt x="1" y="21"/>
                  </a:cubicBezTo>
                  <a:cubicBezTo>
                    <a:pt x="0" y="21"/>
                    <a:pt x="6" y="25"/>
                    <a:pt x="6" y="25"/>
                  </a:cubicBezTo>
                  <a:cubicBezTo>
                    <a:pt x="7" y="28"/>
                    <a:pt x="7" y="28"/>
                    <a:pt x="7" y="28"/>
                  </a:cubicBezTo>
                  <a:cubicBezTo>
                    <a:pt x="7" y="28"/>
                    <a:pt x="2" y="33"/>
                    <a:pt x="3" y="34"/>
                  </a:cubicBezTo>
                  <a:cubicBezTo>
                    <a:pt x="5" y="38"/>
                    <a:pt x="5" y="38"/>
                    <a:pt x="5" y="38"/>
                  </a:cubicBezTo>
                  <a:cubicBezTo>
                    <a:pt x="5" y="38"/>
                    <a:pt x="12" y="37"/>
                    <a:pt x="12" y="37"/>
                  </a:cubicBezTo>
                  <a:cubicBezTo>
                    <a:pt x="14" y="39"/>
                    <a:pt x="14" y="39"/>
                    <a:pt x="14" y="39"/>
                  </a:cubicBezTo>
                  <a:cubicBezTo>
                    <a:pt x="14" y="39"/>
                    <a:pt x="15" y="46"/>
                    <a:pt x="16" y="46"/>
                  </a:cubicBezTo>
                  <a:cubicBezTo>
                    <a:pt x="21" y="47"/>
                    <a:pt x="21" y="47"/>
                    <a:pt x="21" y="47"/>
                  </a:cubicBezTo>
                  <a:cubicBezTo>
                    <a:pt x="21" y="47"/>
                    <a:pt x="25" y="41"/>
                    <a:pt x="25" y="41"/>
                  </a:cubicBezTo>
                  <a:cubicBezTo>
                    <a:pt x="28" y="41"/>
                    <a:pt x="28" y="41"/>
                    <a:pt x="28" y="41"/>
                  </a:cubicBezTo>
                  <a:cubicBezTo>
                    <a:pt x="28" y="41"/>
                    <a:pt x="33" y="45"/>
                    <a:pt x="33" y="45"/>
                  </a:cubicBezTo>
                  <a:cubicBezTo>
                    <a:pt x="38" y="42"/>
                    <a:pt x="38" y="42"/>
                    <a:pt x="38" y="42"/>
                  </a:cubicBezTo>
                  <a:cubicBezTo>
                    <a:pt x="38" y="42"/>
                    <a:pt x="37" y="35"/>
                    <a:pt x="37" y="35"/>
                  </a:cubicBezTo>
                  <a:cubicBezTo>
                    <a:pt x="39" y="33"/>
                    <a:pt x="39" y="33"/>
                    <a:pt x="39" y="33"/>
                  </a:cubicBezTo>
                  <a:cubicBezTo>
                    <a:pt x="39" y="33"/>
                    <a:pt x="45" y="32"/>
                    <a:pt x="46" y="31"/>
                  </a:cubicBezTo>
                  <a:cubicBezTo>
                    <a:pt x="47" y="26"/>
                    <a:pt x="47" y="26"/>
                    <a:pt x="47" y="26"/>
                  </a:cubicBezTo>
                  <a:cubicBezTo>
                    <a:pt x="47" y="26"/>
                    <a:pt x="41" y="22"/>
                    <a:pt x="41" y="22"/>
                  </a:cubicBezTo>
                  <a:close/>
                  <a:moveTo>
                    <a:pt x="31" y="25"/>
                  </a:moveTo>
                  <a:cubicBezTo>
                    <a:pt x="30" y="29"/>
                    <a:pt x="26" y="32"/>
                    <a:pt x="22" y="31"/>
                  </a:cubicBezTo>
                  <a:cubicBezTo>
                    <a:pt x="18" y="30"/>
                    <a:pt x="15" y="26"/>
                    <a:pt x="16" y="22"/>
                  </a:cubicBezTo>
                  <a:cubicBezTo>
                    <a:pt x="17" y="18"/>
                    <a:pt x="22" y="15"/>
                    <a:pt x="25" y="16"/>
                  </a:cubicBezTo>
                  <a:cubicBezTo>
                    <a:pt x="29" y="17"/>
                    <a:pt x="32" y="21"/>
                    <a:pt x="31" y="25"/>
                  </a:cubicBezTo>
                  <a:close/>
                </a:path>
              </a:pathLst>
            </a:custGeom>
            <a:grpFill/>
            <a:ln>
              <a:noFill/>
            </a:ln>
            <a:extLst>
              <a:ext uri="{91240B29-F687-4F45-9708-019B960494DF}">
                <a14:hiddenLine w="9525">
                  <a:solidFill>
                    <a:srgbClr val="000000"/>
                  </a:solidFill>
                  <a:round/>
                  <a:headEnd/>
                  <a:tailEnd/>
                </a14:hiddenLine>
              </a:ext>
            </a:extLst>
          </p:spPr>
          <p:txBody>
            <a:bodyPr anchor="t" anchorCtr="0" bIns="60960" compatLnSpc="1" lIns="121920" numCol="1" rIns="121920" tIns="60960" vert="horz" wrap="square">
              <a:prstTxWarp prst="textNoShape">
                <a:avLst/>
              </a:prstTxWarp>
            </a:bodyPr>
            <a:lstStyle/>
            <a:p>
              <a:endParaRPr lang="en-US" sz="2400">
                <a:latin typeface="Arial"/>
                <a:ea typeface="微软雅黑"/>
                <a:sym typeface="Arial"/>
              </a:endParaRPr>
            </a:p>
          </p:txBody>
        </p:sp>
      </p:grpSp>
      <p:sp>
        <p:nvSpPr>
          <p:cNvPr id="28" name="Text Box 10">
            <a:extLst>
              <a:ext uri="{FF2B5EF4-FFF2-40B4-BE49-F238E27FC236}">
                <a16:creationId xmlns:a16="http://schemas.microsoft.com/office/drawing/2014/main" id="{5CEEF861-5493-4793-9CDB-192E7DCD9C72}"/>
              </a:ext>
            </a:extLst>
          </p:cNvPr>
          <p:cNvSpPr txBox="1">
            <a:spLocks noChangeArrowheads="1"/>
          </p:cNvSpPr>
          <p:nvPr/>
        </p:nvSpPr>
        <p:spPr bwMode="auto">
          <a:xfrm>
            <a:off x="3986954" y="2815168"/>
            <a:ext cx="560495" cy="274320"/>
          </a:xfrm>
          <a:prstGeom prst="rect">
            <a:avLst/>
          </a:prstGeom>
          <a:noFill/>
          <a:ln w="9525">
            <a:noFill/>
            <a:miter lim="800000"/>
          </a:ln>
        </p:spPr>
        <p:txBody>
          <a:bodyPr bIns="30480" lIns="60960" rIns="60960" tIns="30480" wrap="square">
            <a:spAutoFit/>
          </a:bodyPr>
          <a:lstStyle/>
          <a:p>
            <a:pPr algn="ctr" defTabSz="1450940"/>
            <a:r>
              <a:rPr b="1" lang="en-US" sz="1400">
                <a:solidFill>
                  <a:schemeClr val="bg1"/>
                </a:solidFill>
                <a:latin typeface="Arial"/>
                <a:ea typeface="微软雅黑"/>
                <a:cs charset="0" pitchFamily="34" typeface="Open Sans"/>
                <a:sym typeface="Arial"/>
              </a:rPr>
              <a:t>35%</a:t>
            </a:r>
          </a:p>
        </p:txBody>
      </p:sp>
      <p:sp>
        <p:nvSpPr>
          <p:cNvPr id="29" name="Text Box 10">
            <a:extLst>
              <a:ext uri="{FF2B5EF4-FFF2-40B4-BE49-F238E27FC236}">
                <a16:creationId xmlns:a16="http://schemas.microsoft.com/office/drawing/2014/main" id="{26663C5F-9ABA-4870-8428-6B14616F7C06}"/>
              </a:ext>
            </a:extLst>
          </p:cNvPr>
          <p:cNvSpPr txBox="1">
            <a:spLocks noChangeArrowheads="1"/>
          </p:cNvSpPr>
          <p:nvPr/>
        </p:nvSpPr>
        <p:spPr bwMode="auto">
          <a:xfrm>
            <a:off x="7034953" y="2356480"/>
            <a:ext cx="560495" cy="274320"/>
          </a:xfrm>
          <a:prstGeom prst="rect">
            <a:avLst/>
          </a:prstGeom>
          <a:noFill/>
          <a:ln w="9525">
            <a:noFill/>
            <a:miter lim="800000"/>
          </a:ln>
        </p:spPr>
        <p:txBody>
          <a:bodyPr bIns="30480" lIns="60960" rIns="60960" tIns="30480" wrap="square">
            <a:spAutoFit/>
          </a:bodyPr>
          <a:lstStyle/>
          <a:p>
            <a:pPr algn="ctr" defTabSz="1450940"/>
            <a:r>
              <a:rPr b="1" lang="en-US" sz="1400">
                <a:solidFill>
                  <a:schemeClr val="bg1"/>
                </a:solidFill>
                <a:latin typeface="Arial"/>
                <a:ea typeface="微软雅黑"/>
                <a:cs charset="0" pitchFamily="34" typeface="Open Sans"/>
                <a:sym typeface="Arial"/>
              </a:rPr>
              <a:t>25%</a:t>
            </a:r>
          </a:p>
        </p:txBody>
      </p:sp>
      <p:sp>
        <p:nvSpPr>
          <p:cNvPr id="30" name="Text Box 10">
            <a:extLst>
              <a:ext uri="{FF2B5EF4-FFF2-40B4-BE49-F238E27FC236}">
                <a16:creationId xmlns:a16="http://schemas.microsoft.com/office/drawing/2014/main" id="{642BB019-2C1A-4891-A3D0-4A3078EEB752}"/>
              </a:ext>
            </a:extLst>
          </p:cNvPr>
          <p:cNvSpPr txBox="1">
            <a:spLocks noChangeArrowheads="1"/>
          </p:cNvSpPr>
          <p:nvPr/>
        </p:nvSpPr>
        <p:spPr bwMode="auto">
          <a:xfrm>
            <a:off x="5346702" y="5337665"/>
            <a:ext cx="560495" cy="274320"/>
          </a:xfrm>
          <a:prstGeom prst="rect">
            <a:avLst/>
          </a:prstGeom>
          <a:noFill/>
          <a:ln w="9525">
            <a:noFill/>
            <a:miter lim="800000"/>
          </a:ln>
        </p:spPr>
        <p:txBody>
          <a:bodyPr bIns="30480" lIns="60960" rIns="60960" tIns="30480" wrap="square">
            <a:spAutoFit/>
          </a:bodyPr>
          <a:lstStyle/>
          <a:p>
            <a:pPr algn="ctr" defTabSz="1450940"/>
            <a:r>
              <a:rPr b="1" lang="en-US" sz="1400">
                <a:solidFill>
                  <a:schemeClr val="bg1"/>
                </a:solidFill>
                <a:latin typeface="Arial"/>
                <a:ea typeface="微软雅黑"/>
                <a:cs charset="0" pitchFamily="34" typeface="Open Sans"/>
                <a:sym typeface="Arial"/>
              </a:rPr>
              <a:t>20%</a:t>
            </a:r>
          </a:p>
        </p:txBody>
      </p:sp>
      <p:sp>
        <p:nvSpPr>
          <p:cNvPr id="31" name="Text Box 10">
            <a:extLst>
              <a:ext uri="{FF2B5EF4-FFF2-40B4-BE49-F238E27FC236}">
                <a16:creationId xmlns:a16="http://schemas.microsoft.com/office/drawing/2014/main" id="{941639B4-0349-4EC7-9E5B-61C4EFAF5ECC}"/>
              </a:ext>
            </a:extLst>
          </p:cNvPr>
          <p:cNvSpPr txBox="1">
            <a:spLocks noChangeArrowheads="1"/>
          </p:cNvSpPr>
          <p:nvPr/>
        </p:nvSpPr>
        <p:spPr bwMode="auto">
          <a:xfrm>
            <a:off x="7262706" y="4543625"/>
            <a:ext cx="560495" cy="274320"/>
          </a:xfrm>
          <a:prstGeom prst="rect">
            <a:avLst/>
          </a:prstGeom>
          <a:noFill/>
          <a:ln w="9525">
            <a:noFill/>
            <a:miter lim="800000"/>
          </a:ln>
        </p:spPr>
        <p:txBody>
          <a:bodyPr bIns="30480" lIns="60960" rIns="60960" tIns="30480" wrap="square">
            <a:spAutoFit/>
          </a:bodyPr>
          <a:lstStyle/>
          <a:p>
            <a:pPr algn="ctr" defTabSz="1450940"/>
            <a:r>
              <a:rPr b="1" lang="en-US" sz="1400">
                <a:solidFill>
                  <a:schemeClr val="bg1"/>
                </a:solidFill>
                <a:latin typeface="Arial"/>
                <a:ea typeface="微软雅黑"/>
                <a:cs charset="0" pitchFamily="34" typeface="Open Sans"/>
                <a:sym typeface="Arial"/>
              </a:rPr>
              <a:t>10%</a:t>
            </a:r>
          </a:p>
        </p:txBody>
      </p:sp>
      <p:cxnSp>
        <p:nvCxnSpPr>
          <p:cNvPr id="32" name="Straight Arrow Connector 55">
            <a:extLst>
              <a:ext uri="{FF2B5EF4-FFF2-40B4-BE49-F238E27FC236}">
                <a16:creationId xmlns:a16="http://schemas.microsoft.com/office/drawing/2014/main" id="{E01B59A5-3BED-453A-8C06-F25F855AA259}"/>
              </a:ext>
            </a:extLst>
          </p:cNvPr>
          <p:cNvCxnSpPr>
            <a:stCxn id="6" idx="1"/>
            <a:endCxn id="10" idx="5"/>
          </p:cNvCxnSpPr>
          <p:nvPr/>
        </p:nvCxnSpPr>
        <p:spPr>
          <a:xfrm flipH="1" flipV="1">
            <a:off x="3483729" y="2280353"/>
            <a:ext cx="567944" cy="458987"/>
          </a:xfrm>
          <a:prstGeom prst="straightConnector1">
            <a:avLst/>
          </a:prstGeom>
          <a:ln>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58">
            <a:extLst>
              <a:ext uri="{FF2B5EF4-FFF2-40B4-BE49-F238E27FC236}">
                <a16:creationId xmlns:a16="http://schemas.microsoft.com/office/drawing/2014/main" id="{76DA94F4-92F8-4276-966B-C97D6979A773}"/>
              </a:ext>
            </a:extLst>
          </p:cNvPr>
          <p:cNvCxnSpPr>
            <a:endCxn id="16" idx="2"/>
          </p:cNvCxnSpPr>
          <p:nvPr/>
        </p:nvCxnSpPr>
        <p:spPr>
          <a:xfrm flipV="1">
            <a:off x="7620000" y="2265399"/>
            <a:ext cx="646005" cy="244968"/>
          </a:xfrm>
          <a:prstGeom prst="straightConnector1">
            <a:avLst/>
          </a:prstGeom>
          <a:ln>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60">
            <a:extLst>
              <a:ext uri="{FF2B5EF4-FFF2-40B4-BE49-F238E27FC236}">
                <a16:creationId xmlns:a16="http://schemas.microsoft.com/office/drawing/2014/main" id="{DC501780-A842-4F6F-B9BF-909248D16D4F}"/>
              </a:ext>
            </a:extLst>
          </p:cNvPr>
          <p:cNvCxnSpPr>
            <a:stCxn id="9" idx="5"/>
            <a:endCxn id="20" idx="1"/>
          </p:cNvCxnSpPr>
          <p:nvPr/>
        </p:nvCxnSpPr>
        <p:spPr>
          <a:xfrm>
            <a:off x="7759328" y="4897594"/>
            <a:ext cx="591289" cy="205969"/>
          </a:xfrm>
          <a:prstGeom prst="straightConnector1">
            <a:avLst/>
          </a:prstGeom>
          <a:ln>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62">
            <a:extLst>
              <a:ext uri="{FF2B5EF4-FFF2-40B4-BE49-F238E27FC236}">
                <a16:creationId xmlns:a16="http://schemas.microsoft.com/office/drawing/2014/main" id="{9528A746-DBD6-4C75-881C-37F8DE6F1B61}"/>
              </a:ext>
            </a:extLst>
          </p:cNvPr>
          <p:cNvCxnSpPr>
            <a:stCxn id="8" idx="3"/>
            <a:endCxn id="15" idx="6"/>
          </p:cNvCxnSpPr>
          <p:nvPr/>
        </p:nvCxnSpPr>
        <p:spPr>
          <a:xfrm flipH="1" flipV="1">
            <a:off x="3759201" y="5154854"/>
            <a:ext cx="1664073" cy="555540"/>
          </a:xfrm>
          <a:prstGeom prst="straightConnector1">
            <a:avLst/>
          </a:prstGeom>
          <a:ln>
            <a:solidFill>
              <a:schemeClr val="bg1">
                <a:lumMod val="65000"/>
              </a:schemeClr>
            </a:solidFill>
            <a:tailEnd type="arrow"/>
          </a:ln>
        </p:spPr>
        <p:style>
          <a:lnRef idx="1">
            <a:schemeClr val="accent1"/>
          </a:lnRef>
          <a:fillRef idx="0">
            <a:schemeClr val="accent1"/>
          </a:fillRef>
          <a:effectRef idx="0">
            <a:schemeClr val="accent1"/>
          </a:effectRef>
          <a:fontRef idx="minor">
            <a:schemeClr val="tx1"/>
          </a:fontRef>
        </p:style>
      </p:cxnSp>
      <p:sp>
        <p:nvSpPr>
          <p:cNvPr id="36" name="文本框 35">
            <a:extLst>
              <a:ext uri="{FF2B5EF4-FFF2-40B4-BE49-F238E27FC236}">
                <a16:creationId xmlns:a16="http://schemas.microsoft.com/office/drawing/2014/main" id="{B6B41C4F-0F01-4B97-88FE-962C1C05CF07}"/>
              </a:ext>
            </a:extLst>
          </p:cNvPr>
          <p:cNvSpPr txBox="1"/>
          <p:nvPr/>
        </p:nvSpPr>
        <p:spPr>
          <a:xfrm>
            <a:off x="1280002" y="2610274"/>
            <a:ext cx="2156142" cy="335280"/>
          </a:xfrm>
          <a:prstGeom prst="rect">
            <a:avLst/>
          </a:prstGeom>
          <a:noFill/>
        </p:spPr>
        <p:txBody>
          <a:bodyPr rtlCol="0" wrap="none">
            <a:spAutoFit/>
          </a:bodyPr>
          <a:lstStyle/>
          <a:p>
            <a:r>
              <a:rPr altLang="zh-CN" b="1" lang="en-US" sz="1600">
                <a:solidFill>
                  <a:schemeClr val="tx2"/>
                </a:solidFill>
                <a:latin typeface="Arial"/>
                <a:ea typeface="微软雅黑"/>
                <a:sym typeface="Arial"/>
              </a:rPr>
              <a:t>A项目营销业绩XXX万</a:t>
            </a:r>
          </a:p>
        </p:txBody>
      </p:sp>
      <p:sp>
        <p:nvSpPr>
          <p:cNvPr id="37" name="矩形 36">
            <a:extLst>
              <a:ext uri="{FF2B5EF4-FFF2-40B4-BE49-F238E27FC236}">
                <a16:creationId xmlns:a16="http://schemas.microsoft.com/office/drawing/2014/main" id="{CEC55DC6-B70E-4AD2-ACCD-43C3F987A6FC}"/>
              </a:ext>
            </a:extLst>
          </p:cNvPr>
          <p:cNvSpPr/>
          <p:nvPr/>
        </p:nvSpPr>
        <p:spPr>
          <a:xfrm>
            <a:off x="1340551" y="2891684"/>
            <a:ext cx="2045151" cy="594360"/>
          </a:xfrm>
          <a:prstGeom prst="rect">
            <a:avLst/>
          </a:prstGeom>
        </p:spPr>
        <p:txBody>
          <a:bodyPr wrap="square">
            <a:spAutoFit/>
          </a:bodyPr>
          <a:lstStyle/>
          <a:p>
            <a:r>
              <a:rPr altLang="en-US" lang="zh-CN" sz="1100">
                <a:solidFill>
                  <a:schemeClr val="tx1">
                    <a:lumMod val="65000"/>
                    <a:lumOff val="35000"/>
                  </a:schemeClr>
                </a:solidFill>
                <a:latin typeface="Arial"/>
                <a:ea typeface="微软雅黑"/>
                <a:sym typeface="Arial"/>
              </a:rPr>
              <a:t>点击添加文字内容点击添加文字内容点击添加文字内容点击添加文字内容</a:t>
            </a:r>
          </a:p>
        </p:txBody>
      </p:sp>
      <p:sp>
        <p:nvSpPr>
          <p:cNvPr id="38" name="文本框 37">
            <a:extLst>
              <a:ext uri="{FF2B5EF4-FFF2-40B4-BE49-F238E27FC236}">
                <a16:creationId xmlns:a16="http://schemas.microsoft.com/office/drawing/2014/main" id="{BC50D6C7-D717-499A-A3AD-1455FFFFE938}"/>
              </a:ext>
            </a:extLst>
          </p:cNvPr>
          <p:cNvSpPr txBox="1"/>
          <p:nvPr/>
        </p:nvSpPr>
        <p:spPr>
          <a:xfrm>
            <a:off x="752516" y="4865974"/>
            <a:ext cx="2156142" cy="335280"/>
          </a:xfrm>
          <a:prstGeom prst="rect">
            <a:avLst/>
          </a:prstGeom>
          <a:noFill/>
        </p:spPr>
        <p:txBody>
          <a:bodyPr rtlCol="0" wrap="none">
            <a:spAutoFit/>
          </a:bodyPr>
          <a:lstStyle/>
          <a:p>
            <a:r>
              <a:rPr altLang="zh-CN" b="1" lang="en-US" sz="1600">
                <a:solidFill>
                  <a:schemeClr val="tx2"/>
                </a:solidFill>
                <a:latin typeface="Arial"/>
                <a:ea typeface="微软雅黑"/>
                <a:sym typeface="Arial"/>
              </a:rPr>
              <a:t>B项目营销业绩XXX万</a:t>
            </a:r>
          </a:p>
        </p:txBody>
      </p:sp>
      <p:sp>
        <p:nvSpPr>
          <p:cNvPr id="39" name="矩形 38">
            <a:extLst>
              <a:ext uri="{FF2B5EF4-FFF2-40B4-BE49-F238E27FC236}">
                <a16:creationId xmlns:a16="http://schemas.microsoft.com/office/drawing/2014/main" id="{D558DC46-54BA-4582-BF28-E43D53A39F27}"/>
              </a:ext>
            </a:extLst>
          </p:cNvPr>
          <p:cNvSpPr/>
          <p:nvPr/>
        </p:nvSpPr>
        <p:spPr>
          <a:xfrm>
            <a:off x="1062486" y="5208855"/>
            <a:ext cx="1923754" cy="594360"/>
          </a:xfrm>
          <a:prstGeom prst="rect">
            <a:avLst/>
          </a:prstGeom>
        </p:spPr>
        <p:txBody>
          <a:bodyPr wrap="square">
            <a:spAutoFit/>
          </a:bodyPr>
          <a:lstStyle/>
          <a:p>
            <a:r>
              <a:rPr altLang="en-US" lang="zh-CN" sz="1100">
                <a:solidFill>
                  <a:schemeClr val="tx1">
                    <a:lumMod val="65000"/>
                    <a:lumOff val="35000"/>
                  </a:schemeClr>
                </a:solidFill>
                <a:latin typeface="Arial"/>
                <a:ea typeface="微软雅黑"/>
                <a:sym typeface="Arial"/>
              </a:rPr>
              <a:t>点击添加文字内容点击添加文字内容点击添加文字内容点击添加文字内容</a:t>
            </a:r>
          </a:p>
        </p:txBody>
      </p:sp>
      <p:sp>
        <p:nvSpPr>
          <p:cNvPr id="40" name="文本框 39">
            <a:extLst>
              <a:ext uri="{FF2B5EF4-FFF2-40B4-BE49-F238E27FC236}">
                <a16:creationId xmlns:a16="http://schemas.microsoft.com/office/drawing/2014/main" id="{E912DE73-C828-44A5-80B4-5804AD55501C}"/>
              </a:ext>
            </a:extLst>
          </p:cNvPr>
          <p:cNvSpPr txBox="1"/>
          <p:nvPr/>
        </p:nvSpPr>
        <p:spPr>
          <a:xfrm>
            <a:off x="9051041" y="2498994"/>
            <a:ext cx="2156142" cy="335280"/>
          </a:xfrm>
          <a:prstGeom prst="rect">
            <a:avLst/>
          </a:prstGeom>
          <a:noFill/>
        </p:spPr>
        <p:txBody>
          <a:bodyPr rtlCol="0" wrap="none">
            <a:spAutoFit/>
          </a:bodyPr>
          <a:lstStyle/>
          <a:p>
            <a:r>
              <a:rPr altLang="zh-CN" b="1" lang="en-US" sz="1600">
                <a:solidFill>
                  <a:schemeClr val="tx2"/>
                </a:solidFill>
                <a:latin typeface="Arial"/>
                <a:ea typeface="微软雅黑"/>
                <a:sym typeface="Arial"/>
              </a:rPr>
              <a:t>C项目营销业绩XXX万</a:t>
            </a:r>
          </a:p>
        </p:txBody>
      </p:sp>
      <p:sp>
        <p:nvSpPr>
          <p:cNvPr id="41" name="矩形 40">
            <a:extLst>
              <a:ext uri="{FF2B5EF4-FFF2-40B4-BE49-F238E27FC236}">
                <a16:creationId xmlns:a16="http://schemas.microsoft.com/office/drawing/2014/main" id="{FD3E98C6-7553-4523-85E4-0745F8D38442}"/>
              </a:ext>
            </a:extLst>
          </p:cNvPr>
          <p:cNvSpPr/>
          <p:nvPr/>
        </p:nvSpPr>
        <p:spPr>
          <a:xfrm>
            <a:off x="8927695" y="2841875"/>
            <a:ext cx="1923754" cy="594360"/>
          </a:xfrm>
          <a:prstGeom prst="rect">
            <a:avLst/>
          </a:prstGeom>
        </p:spPr>
        <p:txBody>
          <a:bodyPr wrap="square">
            <a:spAutoFit/>
          </a:bodyPr>
          <a:lstStyle/>
          <a:p>
            <a:r>
              <a:rPr altLang="en-US" lang="zh-CN" sz="1100">
                <a:solidFill>
                  <a:schemeClr val="tx1">
                    <a:lumMod val="65000"/>
                    <a:lumOff val="35000"/>
                  </a:schemeClr>
                </a:solidFill>
                <a:latin typeface="Arial"/>
                <a:ea typeface="微软雅黑"/>
                <a:sym typeface="Arial"/>
              </a:rPr>
              <a:t>点击添加文字内容点击添加文字内容点击添加文字内容点击添加文字内容</a:t>
            </a:r>
          </a:p>
        </p:txBody>
      </p:sp>
      <p:sp>
        <p:nvSpPr>
          <p:cNvPr id="42" name="文本框 41">
            <a:extLst>
              <a:ext uri="{FF2B5EF4-FFF2-40B4-BE49-F238E27FC236}">
                <a16:creationId xmlns:a16="http://schemas.microsoft.com/office/drawing/2014/main" id="{FCD4BAD0-062B-43BD-B2C9-AEE135AADAD9}"/>
              </a:ext>
            </a:extLst>
          </p:cNvPr>
          <p:cNvSpPr txBox="1"/>
          <p:nvPr/>
        </p:nvSpPr>
        <p:spPr>
          <a:xfrm>
            <a:off x="9350087" y="4994784"/>
            <a:ext cx="2156142" cy="335280"/>
          </a:xfrm>
          <a:prstGeom prst="rect">
            <a:avLst/>
          </a:prstGeom>
          <a:noFill/>
        </p:spPr>
        <p:txBody>
          <a:bodyPr rtlCol="0" wrap="none">
            <a:spAutoFit/>
          </a:bodyPr>
          <a:lstStyle/>
          <a:p>
            <a:r>
              <a:rPr altLang="zh-CN" b="1" lang="en-US" sz="1600">
                <a:solidFill>
                  <a:schemeClr val="tx2"/>
                </a:solidFill>
                <a:latin typeface="Arial"/>
                <a:ea typeface="微软雅黑"/>
                <a:sym typeface="Arial"/>
              </a:rPr>
              <a:t>D项目营销业绩XXX万</a:t>
            </a:r>
          </a:p>
        </p:txBody>
      </p:sp>
      <p:sp>
        <p:nvSpPr>
          <p:cNvPr id="43" name="矩形 42">
            <a:extLst>
              <a:ext uri="{FF2B5EF4-FFF2-40B4-BE49-F238E27FC236}">
                <a16:creationId xmlns:a16="http://schemas.microsoft.com/office/drawing/2014/main" id="{FA4D000E-C0F2-4C4E-B2AF-DE3E842FB07D}"/>
              </a:ext>
            </a:extLst>
          </p:cNvPr>
          <p:cNvSpPr/>
          <p:nvPr/>
        </p:nvSpPr>
        <p:spPr>
          <a:xfrm>
            <a:off x="9329872" y="5337665"/>
            <a:ext cx="2215671" cy="594360"/>
          </a:xfrm>
          <a:prstGeom prst="rect">
            <a:avLst/>
          </a:prstGeom>
        </p:spPr>
        <p:txBody>
          <a:bodyPr wrap="square">
            <a:spAutoFit/>
          </a:bodyPr>
          <a:lstStyle/>
          <a:p>
            <a:r>
              <a:rPr altLang="en-US" lang="zh-CN" sz="1100">
                <a:solidFill>
                  <a:schemeClr val="tx1">
                    <a:lumMod val="65000"/>
                    <a:lumOff val="35000"/>
                  </a:schemeClr>
                </a:solidFill>
                <a:latin typeface="Arial"/>
                <a:ea typeface="微软雅黑"/>
                <a:sym typeface="Arial"/>
              </a:rPr>
              <a:t>点击添加文字内容点击添加文字内容点击添加文字内容点击添加文字内容</a:t>
            </a:r>
          </a:p>
        </p:txBody>
      </p:sp>
      <p:grpSp>
        <p:nvGrpSpPr>
          <p:cNvPr id="44" name="组合 43">
            <a:extLst>
              <a:ext uri="{FF2B5EF4-FFF2-40B4-BE49-F238E27FC236}">
                <a16:creationId xmlns:a16="http://schemas.microsoft.com/office/drawing/2014/main" id="{76C66C96-722E-4371-A144-35ADBAD0B95A}"/>
              </a:ext>
            </a:extLst>
          </p:cNvPr>
          <p:cNvGrpSpPr/>
          <p:nvPr/>
        </p:nvGrpSpPr>
        <p:grpSpPr>
          <a:xfrm>
            <a:off x="4134464" y="311357"/>
            <a:ext cx="3923071" cy="470930"/>
            <a:chOff x="4134464" y="311357"/>
            <a:chExt cx="3923071" cy="470930"/>
          </a:xfrm>
        </p:grpSpPr>
        <p:sp>
          <p:nvSpPr>
            <p:cNvPr id="45" name="文本框 44">
              <a:extLst>
                <a:ext uri="{FF2B5EF4-FFF2-40B4-BE49-F238E27FC236}">
                  <a16:creationId xmlns:a16="http://schemas.microsoft.com/office/drawing/2014/main" id="{15A046F2-C796-4E47-BF5B-AF1DCB9C5DFA}"/>
                </a:ext>
              </a:extLst>
            </p:cNvPr>
            <p:cNvSpPr txBox="1"/>
            <p:nvPr/>
          </p:nvSpPr>
          <p:spPr>
            <a:xfrm>
              <a:off x="4134464" y="311357"/>
              <a:ext cx="3923071" cy="457200"/>
            </a:xfrm>
            <a:prstGeom prst="rect">
              <a:avLst/>
            </a:prstGeom>
            <a:noFill/>
          </p:spPr>
          <p:txBody>
            <a:bodyPr rtlCol="0" wrap="square">
              <a:spAutoFit/>
            </a:bodyPr>
            <a:lstStyle/>
            <a:p>
              <a:pPr algn="ctr"/>
              <a:r>
                <a:rPr altLang="en-US" b="1" lang="zh-CN" sz="2400">
                  <a:solidFill>
                    <a:schemeClr val="tx1">
                      <a:lumMod val="75000"/>
                      <a:lumOff val="25000"/>
                    </a:schemeClr>
                  </a:solidFill>
                  <a:latin typeface="Arial"/>
                  <a:ea typeface="微软雅黑"/>
                  <a:sym typeface="Arial"/>
                </a:rPr>
                <a:t>业绩回顾</a:t>
              </a:r>
            </a:p>
          </p:txBody>
        </p:sp>
        <p:cxnSp>
          <p:nvCxnSpPr>
            <p:cNvPr id="46" name="直接连接符 45">
              <a:extLst>
                <a:ext uri="{FF2B5EF4-FFF2-40B4-BE49-F238E27FC236}">
                  <a16:creationId xmlns:a16="http://schemas.microsoft.com/office/drawing/2014/main" id="{B3D386EE-C434-4418-B46E-164AA3416337}"/>
                </a:ext>
              </a:extLst>
            </p:cNvPr>
            <p:cNvCxnSpPr/>
            <p:nvPr/>
          </p:nvCxnSpPr>
          <p:spPr>
            <a:xfrm>
              <a:off x="5036457" y="782287"/>
              <a:ext cx="2090057" cy="0"/>
            </a:xfrm>
            <a:prstGeom prst="line">
              <a:avLst/>
            </a:prstGeom>
            <a:ln>
              <a:solidFill>
                <a:srgbClr val="DF3F4E"/>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266761538"/>
      </p:ext>
    </p:extLst>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组合 1">
            <a:extLst>
              <a:ext uri="{FF2B5EF4-FFF2-40B4-BE49-F238E27FC236}">
                <a16:creationId xmlns:a16="http://schemas.microsoft.com/office/drawing/2014/main" id="{ACBDD134-44DA-436C-BA67-5679B024D97B}"/>
              </a:ext>
            </a:extLst>
          </p:cNvPr>
          <p:cNvGrpSpPr/>
          <p:nvPr/>
        </p:nvGrpSpPr>
        <p:grpSpPr>
          <a:xfrm>
            <a:off x="4134464" y="311357"/>
            <a:ext cx="3923071" cy="470930"/>
            <a:chOff x="4134464" y="311357"/>
            <a:chExt cx="3923071" cy="470930"/>
          </a:xfrm>
        </p:grpSpPr>
        <p:sp>
          <p:nvSpPr>
            <p:cNvPr id="3" name="文本框 2">
              <a:extLst>
                <a:ext uri="{FF2B5EF4-FFF2-40B4-BE49-F238E27FC236}">
                  <a16:creationId xmlns:a16="http://schemas.microsoft.com/office/drawing/2014/main" id="{2B008966-1B14-4EC3-93AA-F76851527D77}"/>
                </a:ext>
              </a:extLst>
            </p:cNvPr>
            <p:cNvSpPr txBox="1"/>
            <p:nvPr/>
          </p:nvSpPr>
          <p:spPr>
            <a:xfrm>
              <a:off x="4134464" y="311357"/>
              <a:ext cx="3923071" cy="457200"/>
            </a:xfrm>
            <a:prstGeom prst="rect">
              <a:avLst/>
            </a:prstGeom>
            <a:noFill/>
          </p:spPr>
          <p:txBody>
            <a:bodyPr rtlCol="0" wrap="square">
              <a:spAutoFit/>
            </a:bodyPr>
            <a:lstStyle/>
            <a:p>
              <a:pPr algn="ctr"/>
              <a:r>
                <a:rPr altLang="en-US" b="1" lang="zh-CN" sz="2400">
                  <a:solidFill>
                    <a:schemeClr val="tx1">
                      <a:lumMod val="75000"/>
                      <a:lumOff val="25000"/>
                    </a:schemeClr>
                  </a:solidFill>
                  <a:latin typeface="Arial"/>
                  <a:ea typeface="微软雅黑"/>
                  <a:sym typeface="Arial"/>
                </a:rPr>
                <a:t>业绩回顾</a:t>
              </a:r>
            </a:p>
          </p:txBody>
        </p:sp>
        <p:cxnSp>
          <p:nvCxnSpPr>
            <p:cNvPr id="4" name="直接连接符 3">
              <a:extLst>
                <a:ext uri="{FF2B5EF4-FFF2-40B4-BE49-F238E27FC236}">
                  <a16:creationId xmlns:a16="http://schemas.microsoft.com/office/drawing/2014/main" id="{6453D33A-A664-48A8-AE1E-A9C24127D716}"/>
                </a:ext>
              </a:extLst>
            </p:cNvPr>
            <p:cNvCxnSpPr/>
            <p:nvPr/>
          </p:nvCxnSpPr>
          <p:spPr>
            <a:xfrm>
              <a:off x="5036457" y="782287"/>
              <a:ext cx="2090057" cy="0"/>
            </a:xfrm>
            <a:prstGeom prst="line">
              <a:avLst/>
            </a:prstGeom>
            <a:ln>
              <a:solidFill>
                <a:srgbClr val="DF3F4E"/>
              </a:solidFill>
            </a:ln>
          </p:spPr>
          <p:style>
            <a:lnRef idx="1">
              <a:schemeClr val="accent1"/>
            </a:lnRef>
            <a:fillRef idx="0">
              <a:schemeClr val="accent1"/>
            </a:fillRef>
            <a:effectRef idx="0">
              <a:schemeClr val="accent1"/>
            </a:effectRef>
            <a:fontRef idx="minor">
              <a:schemeClr val="tx1"/>
            </a:fontRef>
          </p:style>
        </p:cxnSp>
      </p:grpSp>
      <p:sp>
        <p:nvSpPr>
          <p:cNvPr id="6" name="文本框 5">
            <a:extLst>
              <a:ext uri="{FF2B5EF4-FFF2-40B4-BE49-F238E27FC236}">
                <a16:creationId xmlns:a16="http://schemas.microsoft.com/office/drawing/2014/main" id="{DE45A43D-EE0A-401C-B418-BC7EFD76D66D}"/>
              </a:ext>
            </a:extLst>
          </p:cNvPr>
          <p:cNvSpPr txBox="1"/>
          <p:nvPr/>
        </p:nvSpPr>
        <p:spPr>
          <a:xfrm>
            <a:off x="2919185" y="1295400"/>
            <a:ext cx="6324600" cy="457200"/>
          </a:xfrm>
          <a:prstGeom prst="rect">
            <a:avLst/>
          </a:prstGeom>
          <a:noFill/>
        </p:spPr>
        <p:txBody>
          <a:bodyPr rtlCol="0" wrap="square">
            <a:spAutoFit/>
          </a:bodyPr>
          <a:lstStyle>
            <a:defPPr>
              <a:defRPr lang="zh-CN"/>
            </a:defPPr>
            <a:lvl1pPr algn="ctr">
              <a:defRPr b="1" sz="2400">
                <a:solidFill>
                  <a:srgbClr val="DF3F4E"/>
                </a:solidFill>
                <a:latin charset="-122" panose="020b0503020204020204" pitchFamily="34" typeface="微软雅黑"/>
                <a:ea charset="-122" panose="020b0503020204020204" pitchFamily="34" typeface="微软雅黑"/>
              </a:defRPr>
            </a:lvl1pPr>
          </a:lstStyle>
          <a:p>
            <a:r>
              <a:rPr altLang="en-US" lang="zh-CN">
                <a:latin typeface="Arial"/>
                <a:ea typeface="微软雅黑"/>
                <a:sym typeface="Arial"/>
              </a:rPr>
              <a:t>全年营销费用投入XX万，费效比达60%</a:t>
            </a:r>
          </a:p>
        </p:txBody>
      </p:sp>
      <p:grpSp>
        <p:nvGrpSpPr>
          <p:cNvPr id="7" name="组合 6">
            <a:extLst>
              <a:ext uri="{FF2B5EF4-FFF2-40B4-BE49-F238E27FC236}">
                <a16:creationId xmlns:a16="http://schemas.microsoft.com/office/drawing/2014/main" id="{FBD82A36-9110-4E2A-9662-4F71567EFADD}"/>
              </a:ext>
            </a:extLst>
          </p:cNvPr>
          <p:cNvGrpSpPr/>
          <p:nvPr/>
        </p:nvGrpSpPr>
        <p:grpSpPr>
          <a:xfrm>
            <a:off x="773884" y="2184151"/>
            <a:ext cx="5181496" cy="2859261"/>
            <a:chOff x="784175" y="1740152"/>
            <a:chExt cx="5181496" cy="2859261"/>
          </a:xfrm>
        </p:grpSpPr>
        <p:sp>
          <p:nvSpPr>
            <p:cNvPr id="15" name="文本框 26">
              <a:extLst>
                <a:ext uri="{FF2B5EF4-FFF2-40B4-BE49-F238E27FC236}">
                  <a16:creationId xmlns:a16="http://schemas.microsoft.com/office/drawing/2014/main" id="{E8E9942C-52EE-487D-B2E2-DC224A2EB3F9}"/>
                </a:ext>
              </a:extLst>
            </p:cNvPr>
            <p:cNvSpPr txBox="1">
              <a:spLocks noChangeArrowheads="1"/>
            </p:cNvSpPr>
            <p:nvPr/>
          </p:nvSpPr>
          <p:spPr bwMode="auto">
            <a:xfrm>
              <a:off x="5303310" y="2269926"/>
              <a:ext cx="65595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eaLnBrk="1" hangingPunct="1">
                <a:lnSpc>
                  <a:spcPct val="125000"/>
                </a:lnSpc>
                <a:spcAft>
                  <a:spcPts val="800"/>
                </a:spcAft>
              </a:pPr>
              <a:r>
                <a:rPr altLang="zh-CN" lang="en-US" sz="1600">
                  <a:solidFill>
                    <a:schemeClr val="tx2"/>
                  </a:solidFill>
                  <a:latin typeface="Arial"/>
                  <a:ea typeface="微软雅黑"/>
                  <a:sym typeface="Arial"/>
                </a:rPr>
                <a:t>XX万</a:t>
              </a:r>
            </a:p>
          </p:txBody>
        </p:sp>
        <p:sp>
          <p:nvSpPr>
            <p:cNvPr id="16" name="圆角矩形 2">
              <a:extLst>
                <a:ext uri="{FF2B5EF4-FFF2-40B4-BE49-F238E27FC236}">
                  <a16:creationId xmlns:a16="http://schemas.microsoft.com/office/drawing/2014/main" id="{BD012DB5-2740-4840-A751-A9D18D9D6EAC}"/>
                </a:ext>
              </a:extLst>
            </p:cNvPr>
            <p:cNvSpPr>
              <a:spLocks noChangeArrowheads="1"/>
            </p:cNvSpPr>
            <p:nvPr/>
          </p:nvSpPr>
          <p:spPr bwMode="auto">
            <a:xfrm>
              <a:off x="880535" y="2422326"/>
              <a:ext cx="4321175" cy="71438"/>
            </a:xfrm>
            <a:prstGeom prst="roundRect">
              <a:avLst>
                <a:gd fmla="val 50000" name="adj"/>
              </a:avLst>
            </a:prstGeom>
            <a:solidFill>
              <a:srgbClr val="BFBFBF"/>
            </a:solidFill>
            <a:ln>
              <a:noFill/>
            </a:ln>
            <a:extLst>
              <a:ext uri="{91240B29-F687-4F45-9708-019B960494DF}">
                <a14:hiddenLine w="9525">
                  <a:solidFill>
                    <a:srgbClr val="000000"/>
                  </a:solidFill>
                  <a:round/>
                  <a:headEnd/>
                  <a:tailEnd/>
                </a14:hiddenLine>
              </a:ext>
            </a:extLst>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eaLnBrk="1" hangingPunct="1"/>
              <a:endParaRPr altLang="en-US" lang="zh-CN">
                <a:solidFill>
                  <a:srgbClr val="FFFFFF"/>
                </a:solidFill>
                <a:latin typeface="Arial"/>
                <a:ea typeface="微软雅黑"/>
                <a:sym typeface="Arial"/>
              </a:endParaRPr>
            </a:p>
          </p:txBody>
        </p:sp>
        <p:sp>
          <p:nvSpPr>
            <p:cNvPr id="17" name="圆角矩形 7">
              <a:extLst>
                <a:ext uri="{FF2B5EF4-FFF2-40B4-BE49-F238E27FC236}">
                  <a16:creationId xmlns:a16="http://schemas.microsoft.com/office/drawing/2014/main" id="{F52D92E2-5933-4544-AC66-96616C702C95}"/>
                </a:ext>
              </a:extLst>
            </p:cNvPr>
            <p:cNvSpPr>
              <a:spLocks noChangeArrowheads="1"/>
            </p:cNvSpPr>
            <p:nvPr/>
          </p:nvSpPr>
          <p:spPr bwMode="auto">
            <a:xfrm>
              <a:off x="880536" y="2422326"/>
              <a:ext cx="3600449" cy="71438"/>
            </a:xfrm>
            <a:prstGeom prst="roundRect">
              <a:avLst>
                <a:gd fmla="val 50000" name="adj"/>
              </a:avLst>
            </a:prstGeom>
            <a:solidFill>
              <a:schemeClr val="tx2"/>
            </a:solidFill>
            <a:ln>
              <a:noFill/>
            </a:ln>
            <a:extLst>
              <a:ext uri="{91240B29-F687-4F45-9708-019B960494DF}">
                <a14:hiddenLine w="9525">
                  <a:solidFill>
                    <a:srgbClr val="000000"/>
                  </a:solidFill>
                  <a:round/>
                  <a:headEnd/>
                  <a:tailEnd/>
                </a14:hiddenLine>
              </a:ext>
            </a:extLst>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eaLnBrk="1" hangingPunct="1"/>
              <a:endParaRPr altLang="en-US" lang="zh-CN">
                <a:solidFill>
                  <a:srgbClr val="FFFFFF"/>
                </a:solidFill>
                <a:latin typeface="Arial"/>
                <a:ea typeface="微软雅黑"/>
                <a:sym typeface="Arial"/>
              </a:endParaRPr>
            </a:p>
          </p:txBody>
        </p:sp>
        <p:sp>
          <p:nvSpPr>
            <p:cNvPr id="18" name="椭圆 17">
              <a:extLst>
                <a:ext uri="{FF2B5EF4-FFF2-40B4-BE49-F238E27FC236}">
                  <a16:creationId xmlns:a16="http://schemas.microsoft.com/office/drawing/2014/main" id="{5E3A337D-C1B4-463A-BE5A-BDAE3785B411}"/>
                </a:ext>
              </a:extLst>
            </p:cNvPr>
            <p:cNvSpPr>
              <a:spLocks noChangeArrowheads="1" noChangeAspect="1"/>
            </p:cNvSpPr>
            <p:nvPr/>
          </p:nvSpPr>
          <p:spPr bwMode="auto">
            <a:xfrm>
              <a:off x="4392159" y="2336875"/>
              <a:ext cx="215900" cy="215900"/>
            </a:xfrm>
            <a:prstGeom prst="ellipse">
              <a:avLst/>
            </a:prstGeom>
            <a:solidFill>
              <a:schemeClr val="tx2"/>
            </a:solidFill>
            <a:ln>
              <a:noFill/>
            </a:ln>
            <a:extLst/>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eaLnBrk="1" hangingPunct="1"/>
              <a:endParaRPr altLang="en-US" lang="zh-CN">
                <a:solidFill>
                  <a:srgbClr val="FFFFFF"/>
                </a:solidFill>
                <a:latin typeface="Arial"/>
                <a:ea typeface="微软雅黑"/>
                <a:sym typeface="Arial"/>
              </a:endParaRPr>
            </a:p>
          </p:txBody>
        </p:sp>
        <p:sp>
          <p:nvSpPr>
            <p:cNvPr id="19" name="圆角矩形 11">
              <a:extLst>
                <a:ext uri="{FF2B5EF4-FFF2-40B4-BE49-F238E27FC236}">
                  <a16:creationId xmlns:a16="http://schemas.microsoft.com/office/drawing/2014/main" id="{7189869D-0735-477E-A2F0-C2850EEAEDE4}"/>
                </a:ext>
              </a:extLst>
            </p:cNvPr>
            <p:cNvSpPr>
              <a:spLocks noChangeArrowheads="1"/>
            </p:cNvSpPr>
            <p:nvPr/>
          </p:nvSpPr>
          <p:spPr bwMode="auto">
            <a:xfrm>
              <a:off x="880535" y="3014464"/>
              <a:ext cx="4321175" cy="71437"/>
            </a:xfrm>
            <a:prstGeom prst="roundRect">
              <a:avLst>
                <a:gd fmla="val 50000" name="adj"/>
              </a:avLst>
            </a:prstGeom>
            <a:solidFill>
              <a:srgbClr val="BFBFBF"/>
            </a:solidFill>
            <a:ln>
              <a:noFill/>
            </a:ln>
            <a:extLst>
              <a:ext uri="{91240B29-F687-4F45-9708-019B960494DF}">
                <a14:hiddenLine w="9525">
                  <a:solidFill>
                    <a:srgbClr val="000000"/>
                  </a:solidFill>
                  <a:round/>
                  <a:headEnd/>
                  <a:tailEnd/>
                </a14:hiddenLine>
              </a:ext>
            </a:extLst>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eaLnBrk="1" hangingPunct="1"/>
              <a:endParaRPr altLang="en-US" lang="zh-CN">
                <a:solidFill>
                  <a:srgbClr val="FFFFFF"/>
                </a:solidFill>
                <a:latin typeface="Arial"/>
                <a:ea typeface="微软雅黑"/>
                <a:sym typeface="Arial"/>
              </a:endParaRPr>
            </a:p>
          </p:txBody>
        </p:sp>
        <p:sp>
          <p:nvSpPr>
            <p:cNvPr id="20" name="圆角矩形 12">
              <a:extLst>
                <a:ext uri="{FF2B5EF4-FFF2-40B4-BE49-F238E27FC236}">
                  <a16:creationId xmlns:a16="http://schemas.microsoft.com/office/drawing/2014/main" id="{7C626EAF-668A-43CB-8A59-43F0791F724A}"/>
                </a:ext>
              </a:extLst>
            </p:cNvPr>
            <p:cNvSpPr>
              <a:spLocks noChangeArrowheads="1"/>
            </p:cNvSpPr>
            <p:nvPr/>
          </p:nvSpPr>
          <p:spPr bwMode="auto">
            <a:xfrm>
              <a:off x="880535" y="3014465"/>
              <a:ext cx="2719412" cy="58364"/>
            </a:xfrm>
            <a:prstGeom prst="roundRect">
              <a:avLst>
                <a:gd fmla="val 50000" name="adj"/>
              </a:avLst>
            </a:prstGeom>
            <a:solidFill>
              <a:schemeClr val="tx2"/>
            </a:solidFill>
            <a:ln>
              <a:noFill/>
            </a:ln>
            <a:extLst>
              <a:ext uri="{91240B29-F687-4F45-9708-019B960494DF}">
                <a14:hiddenLine w="9525">
                  <a:solidFill>
                    <a:srgbClr val="000000"/>
                  </a:solidFill>
                  <a:round/>
                  <a:headEnd/>
                  <a:tailEnd/>
                </a14:hiddenLine>
              </a:ext>
            </a:extLst>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eaLnBrk="1" hangingPunct="1"/>
              <a:endParaRPr altLang="en-US" lang="zh-CN">
                <a:solidFill>
                  <a:srgbClr val="FFFFFF"/>
                </a:solidFill>
                <a:latin typeface="Arial"/>
                <a:ea typeface="微软雅黑"/>
                <a:sym typeface="Arial"/>
              </a:endParaRPr>
            </a:p>
          </p:txBody>
        </p:sp>
        <p:sp>
          <p:nvSpPr>
            <p:cNvPr id="21" name="圆角矩形 15">
              <a:extLst>
                <a:ext uri="{FF2B5EF4-FFF2-40B4-BE49-F238E27FC236}">
                  <a16:creationId xmlns:a16="http://schemas.microsoft.com/office/drawing/2014/main" id="{6E4CB4B6-3A2D-47B9-A7F5-AE5A587C0AA9}"/>
                </a:ext>
              </a:extLst>
            </p:cNvPr>
            <p:cNvSpPr>
              <a:spLocks noChangeArrowheads="1"/>
            </p:cNvSpPr>
            <p:nvPr/>
          </p:nvSpPr>
          <p:spPr bwMode="auto">
            <a:xfrm>
              <a:off x="880535" y="3605014"/>
              <a:ext cx="4321175" cy="71437"/>
            </a:xfrm>
            <a:prstGeom prst="roundRect">
              <a:avLst>
                <a:gd fmla="val 50000" name="adj"/>
              </a:avLst>
            </a:prstGeom>
            <a:solidFill>
              <a:srgbClr val="BFBFBF"/>
            </a:solidFill>
            <a:ln>
              <a:noFill/>
            </a:ln>
            <a:extLst>
              <a:ext uri="{91240B29-F687-4F45-9708-019B960494DF}">
                <a14:hiddenLine w="9525">
                  <a:solidFill>
                    <a:srgbClr val="000000"/>
                  </a:solidFill>
                  <a:round/>
                  <a:headEnd/>
                  <a:tailEnd/>
                </a14:hiddenLine>
              </a:ext>
            </a:extLst>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eaLnBrk="1" hangingPunct="1"/>
              <a:endParaRPr altLang="en-US" lang="zh-CN">
                <a:solidFill>
                  <a:srgbClr val="FFFFFF"/>
                </a:solidFill>
                <a:latin typeface="Arial"/>
                <a:ea typeface="微软雅黑"/>
                <a:sym typeface="Arial"/>
              </a:endParaRPr>
            </a:p>
          </p:txBody>
        </p:sp>
        <p:sp>
          <p:nvSpPr>
            <p:cNvPr id="22" name="圆角矩形 16">
              <a:extLst>
                <a:ext uri="{FF2B5EF4-FFF2-40B4-BE49-F238E27FC236}">
                  <a16:creationId xmlns:a16="http://schemas.microsoft.com/office/drawing/2014/main" id="{782723EC-10E7-49B6-812C-91A5BE120B40}"/>
                </a:ext>
              </a:extLst>
            </p:cNvPr>
            <p:cNvSpPr>
              <a:spLocks noChangeArrowheads="1"/>
            </p:cNvSpPr>
            <p:nvPr/>
          </p:nvSpPr>
          <p:spPr bwMode="auto">
            <a:xfrm>
              <a:off x="880535" y="3605014"/>
              <a:ext cx="1423392" cy="71437"/>
            </a:xfrm>
            <a:prstGeom prst="roundRect">
              <a:avLst>
                <a:gd fmla="val 50000" name="adj"/>
              </a:avLst>
            </a:prstGeom>
            <a:solidFill>
              <a:schemeClr val="tx2"/>
            </a:solidFill>
            <a:ln>
              <a:noFill/>
            </a:ln>
            <a:extLst/>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eaLnBrk="1" hangingPunct="1"/>
              <a:endParaRPr altLang="en-US" lang="zh-CN">
                <a:solidFill>
                  <a:srgbClr val="FFFFFF"/>
                </a:solidFill>
                <a:latin typeface="Arial"/>
                <a:ea typeface="微软雅黑"/>
                <a:sym typeface="Arial"/>
              </a:endParaRPr>
            </a:p>
          </p:txBody>
        </p:sp>
        <p:sp>
          <p:nvSpPr>
            <p:cNvPr id="23" name="圆角矩形 19">
              <a:extLst>
                <a:ext uri="{FF2B5EF4-FFF2-40B4-BE49-F238E27FC236}">
                  <a16:creationId xmlns:a16="http://schemas.microsoft.com/office/drawing/2014/main" id="{C73E0EC3-4CC8-48DD-A82A-AF78948E9A0D}"/>
                </a:ext>
              </a:extLst>
            </p:cNvPr>
            <p:cNvSpPr>
              <a:spLocks noChangeArrowheads="1"/>
            </p:cNvSpPr>
            <p:nvPr/>
          </p:nvSpPr>
          <p:spPr bwMode="auto">
            <a:xfrm>
              <a:off x="880535" y="4195564"/>
              <a:ext cx="4321175" cy="73025"/>
            </a:xfrm>
            <a:prstGeom prst="roundRect">
              <a:avLst>
                <a:gd fmla="val 50000" name="adj"/>
              </a:avLst>
            </a:prstGeom>
            <a:solidFill>
              <a:srgbClr val="BFBFBF"/>
            </a:solidFill>
            <a:ln>
              <a:noFill/>
            </a:ln>
            <a:extLst>
              <a:ext uri="{91240B29-F687-4F45-9708-019B960494DF}">
                <a14:hiddenLine w="9525">
                  <a:solidFill>
                    <a:srgbClr val="000000"/>
                  </a:solidFill>
                  <a:round/>
                  <a:headEnd/>
                  <a:tailEnd/>
                </a14:hiddenLine>
              </a:ext>
            </a:extLst>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eaLnBrk="1" hangingPunct="1"/>
              <a:endParaRPr altLang="en-US" lang="zh-CN">
                <a:solidFill>
                  <a:srgbClr val="FFFFFF"/>
                </a:solidFill>
                <a:latin typeface="Arial"/>
                <a:ea typeface="微软雅黑"/>
                <a:sym typeface="Arial"/>
              </a:endParaRPr>
            </a:p>
          </p:txBody>
        </p:sp>
        <p:sp>
          <p:nvSpPr>
            <p:cNvPr id="24" name="圆角矩形 20">
              <a:extLst>
                <a:ext uri="{FF2B5EF4-FFF2-40B4-BE49-F238E27FC236}">
                  <a16:creationId xmlns:a16="http://schemas.microsoft.com/office/drawing/2014/main" id="{2F5C7607-B517-4C0A-A703-881BC26E4DC2}"/>
                </a:ext>
              </a:extLst>
            </p:cNvPr>
            <p:cNvSpPr>
              <a:spLocks noChangeArrowheads="1"/>
            </p:cNvSpPr>
            <p:nvPr/>
          </p:nvSpPr>
          <p:spPr bwMode="auto">
            <a:xfrm>
              <a:off x="880535" y="4195564"/>
              <a:ext cx="415280" cy="73025"/>
            </a:xfrm>
            <a:prstGeom prst="roundRect">
              <a:avLst>
                <a:gd fmla="val 50000" name="adj"/>
              </a:avLst>
            </a:prstGeom>
            <a:solidFill>
              <a:schemeClr val="tx2"/>
            </a:solidFill>
            <a:ln>
              <a:noFill/>
            </a:ln>
            <a:extLst/>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eaLnBrk="1" hangingPunct="1"/>
              <a:endParaRPr altLang="en-US" lang="zh-CN">
                <a:solidFill>
                  <a:srgbClr val="FFFFFF"/>
                </a:solidFill>
                <a:latin typeface="Arial"/>
                <a:ea typeface="微软雅黑"/>
                <a:sym typeface="Arial"/>
              </a:endParaRPr>
            </a:p>
          </p:txBody>
        </p:sp>
        <p:sp>
          <p:nvSpPr>
            <p:cNvPr id="25" name="椭圆 24">
              <a:extLst>
                <a:ext uri="{FF2B5EF4-FFF2-40B4-BE49-F238E27FC236}">
                  <a16:creationId xmlns:a16="http://schemas.microsoft.com/office/drawing/2014/main" id="{2D1C357E-D88C-4E6F-85DF-BD4B4BE45560}"/>
                </a:ext>
              </a:extLst>
            </p:cNvPr>
            <p:cNvSpPr>
              <a:spLocks noChangeArrowheads="1" noChangeAspect="1"/>
            </p:cNvSpPr>
            <p:nvPr/>
          </p:nvSpPr>
          <p:spPr bwMode="auto">
            <a:xfrm>
              <a:off x="1232315" y="4136405"/>
              <a:ext cx="215900" cy="215900"/>
            </a:xfrm>
            <a:prstGeom prst="ellipse">
              <a:avLst/>
            </a:prstGeom>
            <a:solidFill>
              <a:schemeClr val="tx2"/>
            </a:solidFill>
            <a:ln>
              <a:noFill/>
            </a:ln>
            <a:extLst/>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eaLnBrk="1" hangingPunct="1"/>
              <a:endParaRPr altLang="en-US" lang="zh-CN">
                <a:solidFill>
                  <a:srgbClr val="FFFFFF"/>
                </a:solidFill>
                <a:latin typeface="Arial"/>
                <a:ea typeface="微软雅黑"/>
                <a:sym typeface="Arial"/>
              </a:endParaRPr>
            </a:p>
          </p:txBody>
        </p:sp>
        <p:sp>
          <p:nvSpPr>
            <p:cNvPr id="26" name="文本框 27">
              <a:extLst>
                <a:ext uri="{FF2B5EF4-FFF2-40B4-BE49-F238E27FC236}">
                  <a16:creationId xmlns:a16="http://schemas.microsoft.com/office/drawing/2014/main" id="{D50DC38A-D829-44D7-9999-7BD91E14D443}"/>
                </a:ext>
              </a:extLst>
            </p:cNvPr>
            <p:cNvSpPr txBox="1">
              <a:spLocks noChangeArrowheads="1"/>
            </p:cNvSpPr>
            <p:nvPr/>
          </p:nvSpPr>
          <p:spPr bwMode="auto">
            <a:xfrm>
              <a:off x="5303310" y="2862064"/>
              <a:ext cx="65595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ct val="125000"/>
                </a:lnSpc>
                <a:spcAft>
                  <a:spcPts val="800"/>
                </a:spcAft>
              </a:pPr>
              <a:r>
                <a:rPr altLang="zh-CN" lang="en-US" sz="1600">
                  <a:solidFill>
                    <a:schemeClr val="tx2"/>
                  </a:solidFill>
                  <a:latin typeface="Arial"/>
                  <a:ea typeface="微软雅黑"/>
                  <a:sym typeface="Arial"/>
                </a:rPr>
                <a:t>XX万</a:t>
              </a:r>
            </a:p>
          </p:txBody>
        </p:sp>
        <p:sp>
          <p:nvSpPr>
            <p:cNvPr id="27" name="文本框 28">
              <a:extLst>
                <a:ext uri="{FF2B5EF4-FFF2-40B4-BE49-F238E27FC236}">
                  <a16:creationId xmlns:a16="http://schemas.microsoft.com/office/drawing/2014/main" id="{1117010E-8896-4435-84C9-D0A43B2ACE36}"/>
                </a:ext>
              </a:extLst>
            </p:cNvPr>
            <p:cNvSpPr txBox="1">
              <a:spLocks noChangeArrowheads="1"/>
            </p:cNvSpPr>
            <p:nvPr/>
          </p:nvSpPr>
          <p:spPr bwMode="auto">
            <a:xfrm>
              <a:off x="5303310" y="3455789"/>
              <a:ext cx="65595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ct val="125000"/>
                </a:lnSpc>
                <a:spcAft>
                  <a:spcPts val="800"/>
                </a:spcAft>
              </a:pPr>
              <a:r>
                <a:rPr altLang="zh-CN" lang="en-US" sz="1600">
                  <a:solidFill>
                    <a:schemeClr val="tx2"/>
                  </a:solidFill>
                  <a:latin typeface="Arial"/>
                  <a:ea typeface="微软雅黑"/>
                  <a:sym typeface="Arial"/>
                </a:rPr>
                <a:t>XX万</a:t>
              </a:r>
            </a:p>
          </p:txBody>
        </p:sp>
        <p:sp>
          <p:nvSpPr>
            <p:cNvPr id="28" name="文本框 29">
              <a:extLst>
                <a:ext uri="{FF2B5EF4-FFF2-40B4-BE49-F238E27FC236}">
                  <a16:creationId xmlns:a16="http://schemas.microsoft.com/office/drawing/2014/main" id="{69E75284-4044-4764-8BB4-4EED0D821949}"/>
                </a:ext>
              </a:extLst>
            </p:cNvPr>
            <p:cNvSpPr txBox="1">
              <a:spLocks noChangeArrowheads="1"/>
            </p:cNvSpPr>
            <p:nvPr/>
          </p:nvSpPr>
          <p:spPr bwMode="auto">
            <a:xfrm>
              <a:off x="5303310" y="4047927"/>
              <a:ext cx="65595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nSpc>
                  <a:spcPct val="125000"/>
                </a:lnSpc>
                <a:spcAft>
                  <a:spcPts val="800"/>
                </a:spcAft>
              </a:pPr>
              <a:r>
                <a:rPr altLang="zh-CN" lang="en-US" sz="1600">
                  <a:solidFill>
                    <a:schemeClr val="tx2"/>
                  </a:solidFill>
                  <a:latin typeface="Arial"/>
                  <a:ea typeface="微软雅黑"/>
                  <a:sym typeface="Arial"/>
                </a:rPr>
                <a:t>XX万</a:t>
              </a:r>
            </a:p>
          </p:txBody>
        </p:sp>
        <p:sp>
          <p:nvSpPr>
            <p:cNvPr id="29" name="椭圆 28">
              <a:extLst>
                <a:ext uri="{FF2B5EF4-FFF2-40B4-BE49-F238E27FC236}">
                  <a16:creationId xmlns:a16="http://schemas.microsoft.com/office/drawing/2014/main" id="{BC4B3133-18B5-4FCB-BC4C-EC78B62DA007}"/>
                </a:ext>
              </a:extLst>
            </p:cNvPr>
            <p:cNvSpPr>
              <a:spLocks noChangeArrowheads="1" noChangeAspect="1"/>
            </p:cNvSpPr>
            <p:nvPr/>
          </p:nvSpPr>
          <p:spPr bwMode="auto">
            <a:xfrm>
              <a:off x="2119802" y="3532782"/>
              <a:ext cx="215900" cy="215900"/>
            </a:xfrm>
            <a:prstGeom prst="ellipse">
              <a:avLst/>
            </a:prstGeom>
            <a:solidFill>
              <a:schemeClr val="tx2"/>
            </a:solidFill>
            <a:ln>
              <a:noFill/>
            </a:ln>
            <a:extLst/>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eaLnBrk="1" hangingPunct="1"/>
              <a:endParaRPr altLang="en-US" lang="zh-CN">
                <a:solidFill>
                  <a:srgbClr val="FFFFFF"/>
                </a:solidFill>
                <a:latin typeface="Arial"/>
                <a:ea typeface="微软雅黑"/>
                <a:sym typeface="Arial"/>
              </a:endParaRPr>
            </a:p>
          </p:txBody>
        </p:sp>
        <p:sp>
          <p:nvSpPr>
            <p:cNvPr id="30" name="椭圆 29">
              <a:extLst>
                <a:ext uri="{FF2B5EF4-FFF2-40B4-BE49-F238E27FC236}">
                  <a16:creationId xmlns:a16="http://schemas.microsoft.com/office/drawing/2014/main" id="{F56F416A-0CE6-4121-9EBC-C063D93E59FD}"/>
                </a:ext>
              </a:extLst>
            </p:cNvPr>
            <p:cNvSpPr>
              <a:spLocks noChangeArrowheads="1" noChangeAspect="1"/>
            </p:cNvSpPr>
            <p:nvPr/>
          </p:nvSpPr>
          <p:spPr bwMode="auto">
            <a:xfrm>
              <a:off x="3384047" y="2946098"/>
              <a:ext cx="215900" cy="215900"/>
            </a:xfrm>
            <a:prstGeom prst="ellipse">
              <a:avLst/>
            </a:prstGeom>
            <a:solidFill>
              <a:schemeClr val="tx2"/>
            </a:solidFill>
            <a:ln>
              <a:noFill/>
            </a:ln>
            <a:extLst/>
          </p:spPr>
          <p:txBody>
            <a:bodyPr anchor="ct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eaLnBrk="1" hangingPunct="1"/>
              <a:endParaRPr altLang="en-US" lang="zh-CN">
                <a:solidFill>
                  <a:srgbClr val="FFFFFF"/>
                </a:solidFill>
                <a:latin typeface="Arial"/>
                <a:ea typeface="微软雅黑"/>
                <a:sym typeface="Arial"/>
              </a:endParaRPr>
            </a:p>
          </p:txBody>
        </p:sp>
        <p:sp>
          <p:nvSpPr>
            <p:cNvPr id="31" name="矩形 30">
              <a:extLst>
                <a:ext uri="{FF2B5EF4-FFF2-40B4-BE49-F238E27FC236}">
                  <a16:creationId xmlns:a16="http://schemas.microsoft.com/office/drawing/2014/main" id="{0AEBA4C3-0BFF-4828-B8E0-A8E56EFA9B6F}"/>
                </a:ext>
              </a:extLst>
            </p:cNvPr>
            <p:cNvSpPr/>
            <p:nvPr/>
          </p:nvSpPr>
          <p:spPr>
            <a:xfrm>
              <a:off x="2007119" y="1740152"/>
              <a:ext cx="2011680" cy="365760"/>
            </a:xfrm>
            <a:prstGeom prst="rect">
              <a:avLst/>
            </a:prstGeom>
          </p:spPr>
          <p:txBody>
            <a:bodyPr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b="1" lang="zh-CN">
                  <a:solidFill>
                    <a:schemeClr val="tx2"/>
                  </a:solidFill>
                  <a:latin typeface="Arial"/>
                  <a:ea typeface="微软雅黑"/>
                  <a:sym typeface="Arial"/>
                </a:rPr>
                <a:t>营销费用支出渠道</a:t>
              </a:r>
            </a:p>
          </p:txBody>
        </p:sp>
        <p:sp>
          <p:nvSpPr>
            <p:cNvPr id="32" name="文本框 19">
              <a:extLst>
                <a:ext uri="{FF2B5EF4-FFF2-40B4-BE49-F238E27FC236}">
                  <a16:creationId xmlns:a16="http://schemas.microsoft.com/office/drawing/2014/main" id="{6289F671-E8F5-4004-A3CE-9F9812B8EDB4}"/>
                </a:ext>
              </a:extLst>
            </p:cNvPr>
            <p:cNvSpPr txBox="1"/>
            <p:nvPr/>
          </p:nvSpPr>
          <p:spPr>
            <a:xfrm>
              <a:off x="806816" y="3064232"/>
              <a:ext cx="1402080" cy="274320"/>
            </a:xfrm>
            <a:prstGeom prst="rect">
              <a:avLst/>
            </a:prstGeom>
            <a:noFill/>
          </p:spPr>
          <p:txBody>
            <a:bodyPr rtlCol="0"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1200">
                  <a:solidFill>
                    <a:schemeClr val="tx1">
                      <a:lumMod val="50000"/>
                      <a:lumOff val="50000"/>
                    </a:schemeClr>
                  </a:solidFill>
                  <a:latin typeface="Arial"/>
                  <a:ea typeface="微软雅黑"/>
                  <a:sym typeface="Arial"/>
                </a:rPr>
                <a:t>点击此处添加内容</a:t>
              </a:r>
            </a:p>
          </p:txBody>
        </p:sp>
        <p:sp>
          <p:nvSpPr>
            <p:cNvPr id="33" name="文本框 20">
              <a:extLst>
                <a:ext uri="{FF2B5EF4-FFF2-40B4-BE49-F238E27FC236}">
                  <a16:creationId xmlns:a16="http://schemas.microsoft.com/office/drawing/2014/main" id="{7FB6139C-D97D-48CF-B80E-5FB3B2BD6A63}"/>
                </a:ext>
              </a:extLst>
            </p:cNvPr>
            <p:cNvSpPr txBox="1"/>
            <p:nvPr/>
          </p:nvSpPr>
          <p:spPr>
            <a:xfrm>
              <a:off x="797445" y="2482930"/>
              <a:ext cx="1402080" cy="274320"/>
            </a:xfrm>
            <a:prstGeom prst="rect">
              <a:avLst/>
            </a:prstGeom>
            <a:noFill/>
          </p:spPr>
          <p:txBody>
            <a:bodyPr rtlCol="0"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1200">
                  <a:solidFill>
                    <a:schemeClr val="tx1">
                      <a:lumMod val="50000"/>
                      <a:lumOff val="50000"/>
                    </a:schemeClr>
                  </a:solidFill>
                  <a:latin typeface="Arial"/>
                  <a:ea typeface="微软雅黑"/>
                  <a:sym typeface="Arial"/>
                </a:rPr>
                <a:t>点击此处添加内容</a:t>
              </a:r>
            </a:p>
          </p:txBody>
        </p:sp>
        <p:sp>
          <p:nvSpPr>
            <p:cNvPr id="34" name="文本框 21">
              <a:extLst>
                <a:ext uri="{FF2B5EF4-FFF2-40B4-BE49-F238E27FC236}">
                  <a16:creationId xmlns:a16="http://schemas.microsoft.com/office/drawing/2014/main" id="{5A0156AC-5273-4FD2-BCA6-1D508675B559}"/>
                </a:ext>
              </a:extLst>
            </p:cNvPr>
            <p:cNvSpPr txBox="1"/>
            <p:nvPr/>
          </p:nvSpPr>
          <p:spPr>
            <a:xfrm>
              <a:off x="806816" y="3693955"/>
              <a:ext cx="1402080" cy="274320"/>
            </a:xfrm>
            <a:prstGeom prst="rect">
              <a:avLst/>
            </a:prstGeom>
            <a:noFill/>
          </p:spPr>
          <p:txBody>
            <a:bodyPr rtlCol="0"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1200">
                  <a:solidFill>
                    <a:schemeClr val="tx1">
                      <a:lumMod val="50000"/>
                      <a:lumOff val="50000"/>
                    </a:schemeClr>
                  </a:solidFill>
                  <a:latin typeface="Arial"/>
                  <a:ea typeface="微软雅黑"/>
                  <a:sym typeface="Arial"/>
                </a:rPr>
                <a:t>点击此处添加内容</a:t>
              </a:r>
            </a:p>
          </p:txBody>
        </p:sp>
        <p:sp>
          <p:nvSpPr>
            <p:cNvPr id="35" name="文本框 22">
              <a:extLst>
                <a:ext uri="{FF2B5EF4-FFF2-40B4-BE49-F238E27FC236}">
                  <a16:creationId xmlns:a16="http://schemas.microsoft.com/office/drawing/2014/main" id="{86A47E60-2BF2-4DA7-95A0-E7769A319E29}"/>
                </a:ext>
              </a:extLst>
            </p:cNvPr>
            <p:cNvSpPr txBox="1"/>
            <p:nvPr/>
          </p:nvSpPr>
          <p:spPr>
            <a:xfrm>
              <a:off x="784175" y="4322414"/>
              <a:ext cx="1402080" cy="274320"/>
            </a:xfrm>
            <a:prstGeom prst="rect">
              <a:avLst/>
            </a:prstGeom>
            <a:noFill/>
          </p:spPr>
          <p:txBody>
            <a:bodyPr rtlCol="0" wrap="non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1200">
                  <a:solidFill>
                    <a:schemeClr val="tx1">
                      <a:lumMod val="50000"/>
                      <a:lumOff val="50000"/>
                    </a:schemeClr>
                  </a:solidFill>
                  <a:latin typeface="Arial"/>
                  <a:ea typeface="微软雅黑"/>
                  <a:sym typeface="Arial"/>
                </a:rPr>
                <a:t>点击此处添加内容</a:t>
              </a:r>
            </a:p>
          </p:txBody>
        </p:sp>
      </p:grpSp>
      <p:sp>
        <p:nvSpPr>
          <p:cNvPr id="8" name="Text Box 10">
            <a:extLst>
              <a:ext uri="{FF2B5EF4-FFF2-40B4-BE49-F238E27FC236}">
                <a16:creationId xmlns:a16="http://schemas.microsoft.com/office/drawing/2014/main" id="{DED40CBB-3BED-4EC6-82A4-12AA45A656E3}"/>
              </a:ext>
            </a:extLst>
          </p:cNvPr>
          <p:cNvSpPr txBox="1">
            <a:spLocks noChangeArrowheads="1"/>
          </p:cNvSpPr>
          <p:nvPr/>
        </p:nvSpPr>
        <p:spPr bwMode="auto">
          <a:xfrm>
            <a:off x="773884" y="5294496"/>
            <a:ext cx="4996971" cy="792480"/>
          </a:xfrm>
          <a:prstGeom prst="rect">
            <a:avLst/>
          </a:prstGeom>
          <a:noFill/>
          <a:ln w="9525">
            <a:noFill/>
            <a:miter lim="800000"/>
          </a:ln>
        </p:spPr>
        <p:txBody>
          <a:bodyPr bIns="30480" lIns="60960" rIns="60960" tIns="3048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r>
              <a:rPr altLang="en-US" lang="zh-CN" sz="1200">
                <a:solidFill>
                  <a:schemeClr val="tx1">
                    <a:lumMod val="65000"/>
                    <a:lumOff val="35000"/>
                  </a:schemeClr>
                </a:solidFill>
                <a:latin typeface="Arial"/>
                <a:ea typeface="微软雅黑"/>
                <a:sym typeface="Arial"/>
              </a:rPr>
              <a:t>点击添加文字内容点击添加文字内容点击添加文字内容点击添加文字内容点击添加文字内容点击添加文字内容点击添加文字内容点击添加文字内容点击添加文字内容点击添加文字内容点击添加文字内容点击添加文字内容点击添加文字内容点击添加文字内容</a:t>
            </a:r>
          </a:p>
        </p:txBody>
      </p:sp>
      <p:grpSp>
        <p:nvGrpSpPr>
          <p:cNvPr id="9" name="组合 8">
            <a:extLst>
              <a:ext uri="{FF2B5EF4-FFF2-40B4-BE49-F238E27FC236}">
                <a16:creationId xmlns:a16="http://schemas.microsoft.com/office/drawing/2014/main" id="{3AC57E91-AA7A-4AA1-B12A-158A87F05D7D}"/>
              </a:ext>
            </a:extLst>
          </p:cNvPr>
          <p:cNvGrpSpPr/>
          <p:nvPr/>
        </p:nvGrpSpPr>
        <p:grpSpPr>
          <a:xfrm>
            <a:off x="6301131" y="2044200"/>
            <a:ext cx="4443069" cy="4025741"/>
            <a:chOff x="628650" y="1119511"/>
            <a:chExt cx="5887158" cy="5046377"/>
          </a:xfrm>
        </p:grpSpPr>
        <p:graphicFrame>
          <p:nvGraphicFramePr>
            <p:cNvPr id="10" name="图表 9">
              <a:extLst>
                <a:ext uri="{FF2B5EF4-FFF2-40B4-BE49-F238E27FC236}">
                  <a16:creationId xmlns:a16="http://schemas.microsoft.com/office/drawing/2014/main" id="{2EB6B77C-3B88-44A3-AF88-F2886EFB4D6C}"/>
                </a:ext>
              </a:extLst>
            </p:cNvPr>
            <p:cNvGraphicFramePr/>
            <p:nvPr>
              <p:extLst>
                <p:ext uri="{D42A27DB-BD31-4B8C-83A1-F6EECF244321}">
                  <p14:modId val="4069877919"/>
                </p:ext>
              </p:extLst>
            </p:nvPr>
          </p:nvGraphicFramePr>
          <p:xfrm>
            <a:off x="628650" y="1119511"/>
            <a:ext cx="5772150" cy="4318000"/>
          </p:xfrm>
          <a:graphic>
            <a:graphicData uri="http://schemas.openxmlformats.org/drawingml/2006/chart">
              <c:chart xmlns:c="http://schemas.openxmlformats.org/drawingml/2006/chart" r:id="rId2"/>
            </a:graphicData>
          </a:graphic>
        </p:graphicFrame>
        <p:sp>
          <p:nvSpPr>
            <p:cNvPr id="11" name="文本框 29">
              <a:extLst>
                <a:ext uri="{FF2B5EF4-FFF2-40B4-BE49-F238E27FC236}">
                  <a16:creationId xmlns:a16="http://schemas.microsoft.com/office/drawing/2014/main" id="{FEFC2EF8-D28C-42DB-A7AC-2399EC239F8A}"/>
                </a:ext>
              </a:extLst>
            </p:cNvPr>
            <p:cNvSpPr txBox="1"/>
            <p:nvPr/>
          </p:nvSpPr>
          <p:spPr>
            <a:xfrm>
              <a:off x="2332668" y="5432856"/>
              <a:ext cx="2479489" cy="725943"/>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1600">
                  <a:solidFill>
                    <a:schemeClr val="tx2"/>
                  </a:solidFill>
                  <a:latin typeface="Arial"/>
                  <a:ea typeface="微软雅黑"/>
                  <a:sym typeface="Arial"/>
                </a:rPr>
                <a:t>渠道二</a:t>
              </a:r>
            </a:p>
            <a:p>
              <a:pPr algn="ctr"/>
              <a:r>
                <a:rPr altLang="en-US" lang="zh-CN" sz="1600">
                  <a:solidFill>
                    <a:schemeClr val="tx2"/>
                  </a:solidFill>
                  <a:latin typeface="Arial"/>
                  <a:ea typeface="微软雅黑"/>
                  <a:sym typeface="Arial"/>
                </a:rPr>
                <a:t>13%</a:t>
              </a:r>
            </a:p>
          </p:txBody>
        </p:sp>
        <p:sp>
          <p:nvSpPr>
            <p:cNvPr id="12" name="文本框 30">
              <a:extLst>
                <a:ext uri="{FF2B5EF4-FFF2-40B4-BE49-F238E27FC236}">
                  <a16:creationId xmlns:a16="http://schemas.microsoft.com/office/drawing/2014/main" id="{1A4F0CE7-F846-480D-8343-A247D4248DE5}"/>
                </a:ext>
              </a:extLst>
            </p:cNvPr>
            <p:cNvSpPr txBox="1"/>
            <p:nvPr/>
          </p:nvSpPr>
          <p:spPr>
            <a:xfrm>
              <a:off x="4927165" y="4867891"/>
              <a:ext cx="1238250" cy="725943"/>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1600">
                  <a:solidFill>
                    <a:schemeClr val="tx2"/>
                  </a:solidFill>
                  <a:latin typeface="Arial"/>
                  <a:ea typeface="微软雅黑"/>
                  <a:sym typeface="Arial"/>
                </a:rPr>
                <a:t>渠道三</a:t>
              </a:r>
            </a:p>
            <a:p>
              <a:pPr algn="ctr"/>
              <a:r>
                <a:rPr altLang="en-US" lang="zh-CN" sz="1600">
                  <a:solidFill>
                    <a:schemeClr val="tx2"/>
                  </a:solidFill>
                  <a:latin typeface="Arial"/>
                  <a:ea typeface="微软雅黑"/>
                  <a:sym typeface="Arial"/>
                </a:rPr>
                <a:t>18%</a:t>
              </a:r>
            </a:p>
          </p:txBody>
        </p:sp>
        <p:sp>
          <p:nvSpPr>
            <p:cNvPr id="13" name="文本框 31">
              <a:extLst>
                <a:ext uri="{FF2B5EF4-FFF2-40B4-BE49-F238E27FC236}">
                  <a16:creationId xmlns:a16="http://schemas.microsoft.com/office/drawing/2014/main" id="{4366E505-2D43-448B-89B4-C14A1595AA67}"/>
                </a:ext>
              </a:extLst>
            </p:cNvPr>
            <p:cNvSpPr txBox="1"/>
            <p:nvPr/>
          </p:nvSpPr>
          <p:spPr>
            <a:xfrm>
              <a:off x="5087057" y="2108240"/>
              <a:ext cx="1428750" cy="725943"/>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1600">
                  <a:solidFill>
                    <a:schemeClr val="tx2"/>
                  </a:solidFill>
                  <a:latin typeface="Arial"/>
                  <a:ea typeface="微软雅黑"/>
                  <a:sym typeface="Arial"/>
                </a:rPr>
                <a:t>渠道四</a:t>
              </a:r>
            </a:p>
            <a:p>
              <a:pPr algn="ctr"/>
              <a:r>
                <a:rPr altLang="en-US" lang="zh-CN" sz="1600">
                  <a:solidFill>
                    <a:schemeClr val="tx2"/>
                  </a:solidFill>
                  <a:latin typeface="Arial"/>
                  <a:ea typeface="微软雅黑"/>
                  <a:sym typeface="Arial"/>
                </a:rPr>
                <a:t>51%</a:t>
              </a:r>
            </a:p>
          </p:txBody>
        </p:sp>
        <p:sp>
          <p:nvSpPr>
            <p:cNvPr id="14" name="文本框 32">
              <a:extLst>
                <a:ext uri="{FF2B5EF4-FFF2-40B4-BE49-F238E27FC236}">
                  <a16:creationId xmlns:a16="http://schemas.microsoft.com/office/drawing/2014/main" id="{862FA905-47C0-4692-B315-01F6092B2003}"/>
                </a:ext>
              </a:extLst>
            </p:cNvPr>
            <p:cNvSpPr txBox="1"/>
            <p:nvPr/>
          </p:nvSpPr>
          <p:spPr>
            <a:xfrm>
              <a:off x="931749" y="4006353"/>
              <a:ext cx="1238250" cy="725943"/>
            </a:xfrm>
            <a:prstGeom prst="rect">
              <a:avLst/>
            </a:prstGeom>
            <a:noFill/>
          </p:spPr>
          <p:txBody>
            <a:bodyPr rtlCol="0" wrap="square">
              <a:spAutoFit/>
            </a:bodyPr>
            <a:lstStyle>
              <a:defPPr>
                <a:defRPr lang="zh-CN"/>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altLang="en-US" lang="zh-CN" sz="1600">
                  <a:solidFill>
                    <a:schemeClr val="tx2"/>
                  </a:solidFill>
                  <a:latin typeface="Arial"/>
                  <a:ea typeface="微软雅黑"/>
                  <a:sym typeface="Arial"/>
                </a:rPr>
                <a:t>渠道一</a:t>
              </a:r>
            </a:p>
            <a:p>
              <a:pPr algn="ctr"/>
              <a:r>
                <a:rPr altLang="en-US" lang="zh-CN" sz="1600">
                  <a:solidFill>
                    <a:schemeClr val="tx2"/>
                  </a:solidFill>
                  <a:latin typeface="Arial"/>
                  <a:ea typeface="微软雅黑"/>
                  <a:sym typeface="Arial"/>
                </a:rPr>
                <a:t>18%</a:t>
              </a:r>
            </a:p>
          </p:txBody>
        </p:sp>
      </p:grpSp>
    </p:spTree>
    <p:extLst>
      <p:ext uri="{BB962C8B-B14F-4D97-AF65-F5344CB8AC3E}">
        <p14:creationId val="2601214031"/>
      </p:ext>
    </p:extLst>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宽屏</PresentationFormat>
  <Paragraphs>199</Paragraphs>
  <Slides>22</Slides>
  <Notes>0</Notes>
  <TotalTime>261</TotalTime>
  <HiddenSlides>0</HiddenSlides>
  <MMClips>0</MMClips>
  <ScaleCrop>0</ScaleCrop>
  <HeadingPairs>
    <vt:vector baseType="variant" size="6">
      <vt:variant>
        <vt:lpstr>Fonts used</vt:lpstr>
      </vt:variant>
      <vt:variant>
        <vt:i4>11</vt:i4>
      </vt:variant>
      <vt:variant>
        <vt:lpstr>Theme</vt:lpstr>
      </vt:variant>
      <vt:variant>
        <vt:i4>1</vt:i4>
      </vt:variant>
      <vt:variant>
        <vt:lpstr>Slide Titles</vt:lpstr>
      </vt:variant>
      <vt:variant>
        <vt:i4>22</vt:i4>
      </vt:variant>
    </vt:vector>
  </HeadingPairs>
  <TitlesOfParts>
    <vt:vector baseType="lpstr" size="34">
      <vt:lpstr>Arial</vt:lpstr>
      <vt:lpstr>等线 Light</vt:lpstr>
      <vt:lpstr>等线</vt:lpstr>
      <vt:lpstr>Calibri Light</vt:lpstr>
      <vt:lpstr>Calibri</vt:lpstr>
      <vt:lpstr>微软雅黑</vt:lpstr>
      <vt:lpstr>华文黑体</vt:lpstr>
      <vt:lpstr>Open Sans</vt:lpstr>
      <vt:lpstr>Gill Sans</vt:lpstr>
      <vt:lpstr>Lato Light</vt:lpstr>
      <vt:lpstr>方正卡通简体</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2017-12-12T05:41:30Z</dcterms:created>
  <cp:lastModifiedBy>优品PPT</cp:lastModifiedBy>
  <dcterms:modified xsi:type="dcterms:W3CDTF">2021-08-20T11:16:50Z</dcterms:modified>
  <cp:revision>18</cp:revision>
  <dc:title>PowerPoint 演示文稿</dc:title>
</cp:coreProperties>
</file>